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3/28/16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3/28/16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3/28/16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3/28/16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3/28/16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3/28/16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uplens.org/datasets/moviele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Movie recommender</a:t>
            </a:r>
            <a:endParaRPr lang="en-US" dirty="0"/>
          </a:p>
        </p:txBody>
      </p:sp>
      <p:sp>
        <p:nvSpPr>
          <p:cNvPr id="3" name="Subtitle 2"/>
          <p:cNvSpPr>
            <a:spLocks noGrp="1"/>
          </p:cNvSpPr>
          <p:nvPr>
            <p:ph type="subTitle" idx="1"/>
          </p:nvPr>
        </p:nvSpPr>
        <p:spPr/>
        <p:txBody>
          <a:bodyPr/>
          <a:lstStyle/>
          <a:p>
            <a:r>
              <a:rPr lang="en-US" dirty="0" smtClean="0"/>
              <a:t>Capstone Project</a:t>
            </a:r>
            <a:endParaRPr lang="en-US" dirty="0"/>
          </a:p>
        </p:txBody>
      </p:sp>
    </p:spTree>
    <p:extLst>
      <p:ext uri="{BB962C8B-B14F-4D97-AF65-F5344CB8AC3E}">
        <p14:creationId xmlns:p14="http://schemas.microsoft.com/office/powerpoint/2010/main" val="157652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Recommendation system based on movie genre and user demographic data and past ratings</a:t>
            </a:r>
          </a:p>
          <a:p>
            <a:r>
              <a:rPr lang="en-US" dirty="0" smtClean="0"/>
              <a:t>Data Set published by </a:t>
            </a:r>
            <a:r>
              <a:rPr lang="en-US" dirty="0" err="1"/>
              <a:t>GroupLens</a:t>
            </a:r>
            <a:r>
              <a:rPr lang="en-US" dirty="0"/>
              <a:t> </a:t>
            </a:r>
            <a:r>
              <a:rPr lang="en-US" dirty="0"/>
              <a:t>Research and published at </a:t>
            </a:r>
            <a:r>
              <a:rPr lang="en-US" dirty="0">
                <a:hlinkClick r:id="rId2"/>
              </a:rPr>
              <a:t>http://grouplens.org/datasets/movielens</a:t>
            </a:r>
            <a:r>
              <a:rPr lang="en-US" dirty="0" smtClean="0">
                <a:hlinkClick r:id="rId2"/>
              </a:rPr>
              <a:t>/</a:t>
            </a:r>
            <a:endParaRPr lang="en-US" dirty="0" smtClean="0"/>
          </a:p>
          <a:p>
            <a:endParaRPr lang="en-US" dirty="0"/>
          </a:p>
          <a:p>
            <a:endParaRPr lang="en-US" dirty="0"/>
          </a:p>
        </p:txBody>
      </p:sp>
    </p:spTree>
    <p:extLst>
      <p:ext uri="{BB962C8B-B14F-4D97-AF65-F5344CB8AC3E}">
        <p14:creationId xmlns:p14="http://schemas.microsoft.com/office/powerpoint/2010/main" val="100181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lstStyle/>
          <a:p>
            <a:r>
              <a:rPr lang="en-US" dirty="0" smtClean="0"/>
              <a:t>100K dataset</a:t>
            </a:r>
          </a:p>
          <a:p>
            <a:r>
              <a:rPr lang="en-US" dirty="0" smtClean="0"/>
              <a:t>Contains 100,000 ratings from 1000 users on 1700 movies</a:t>
            </a:r>
          </a:p>
          <a:p>
            <a:r>
              <a:rPr lang="en-US" dirty="0" smtClean="0"/>
              <a:t>Procedure</a:t>
            </a:r>
          </a:p>
          <a:p>
            <a:pPr lvl="1"/>
            <a:r>
              <a:rPr lang="en-US" dirty="0" smtClean="0"/>
              <a:t>Data wrangling to clean up </a:t>
            </a:r>
            <a:r>
              <a:rPr lang="en-US" dirty="0" err="1" smtClean="0"/>
              <a:t>zipcodes</a:t>
            </a:r>
            <a:r>
              <a:rPr lang="en-US" dirty="0" smtClean="0"/>
              <a:t>, movie ratings, age group and more de-normalized data</a:t>
            </a:r>
          </a:p>
          <a:p>
            <a:pPr lvl="1"/>
            <a:r>
              <a:rPr lang="en-US" dirty="0" smtClean="0"/>
              <a:t>Use of </a:t>
            </a:r>
            <a:r>
              <a:rPr lang="en-US" dirty="0" err="1" smtClean="0"/>
              <a:t>corelation</a:t>
            </a:r>
            <a:r>
              <a:rPr lang="en-US" dirty="0" smtClean="0"/>
              <a:t> coefficient algorithm to find similarity between movies. This will be the dataset to look for once we have use similarity established. </a:t>
            </a:r>
          </a:p>
          <a:p>
            <a:pPr lvl="1"/>
            <a:r>
              <a:rPr lang="en-US" dirty="0" smtClean="0"/>
              <a:t>Use K-nth nearest neighbor algorithm to arrive at similarity between use and rating prediction. </a:t>
            </a:r>
          </a:p>
          <a:p>
            <a:pPr lvl="1"/>
            <a:r>
              <a:rPr lang="en-US" dirty="0" smtClean="0"/>
              <a:t>Once we know what kind of movies user is tend to rate 4 stars or higher, find the similar movies and list as recommendation </a:t>
            </a:r>
            <a:endParaRPr lang="en-US" dirty="0"/>
          </a:p>
        </p:txBody>
      </p:sp>
    </p:spTree>
    <p:extLst>
      <p:ext uri="{BB962C8B-B14F-4D97-AF65-F5344CB8AC3E}">
        <p14:creationId xmlns:p14="http://schemas.microsoft.com/office/powerpoint/2010/main" val="87628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Tidyr</a:t>
            </a:r>
            <a:r>
              <a:rPr lang="en-US" dirty="0" smtClean="0"/>
              <a:t> and </a:t>
            </a:r>
            <a:r>
              <a:rPr lang="en-US" dirty="0" err="1" smtClean="0"/>
              <a:t>dply</a:t>
            </a:r>
            <a:r>
              <a:rPr lang="en-US" dirty="0" smtClean="0"/>
              <a:t> library</a:t>
            </a:r>
            <a:endParaRPr lang="en-US" dirty="0"/>
          </a:p>
        </p:txBody>
      </p:sp>
      <p:sp>
        <p:nvSpPr>
          <p:cNvPr id="3" name="Content Placeholder 2"/>
          <p:cNvSpPr>
            <a:spLocks noGrp="1"/>
          </p:cNvSpPr>
          <p:nvPr>
            <p:ph idx="1"/>
          </p:nvPr>
        </p:nvSpPr>
        <p:spPr/>
        <p:txBody>
          <a:bodyPr/>
          <a:lstStyle/>
          <a:p>
            <a:r>
              <a:rPr lang="en-US" dirty="0" smtClean="0"/>
              <a:t>Use for data munching or wrangling</a:t>
            </a:r>
            <a:endParaRPr lang="en-US" dirty="0"/>
          </a:p>
          <a:p>
            <a:pPr lvl="1"/>
            <a:r>
              <a:rPr lang="en-US" dirty="0" smtClean="0"/>
              <a:t>Used to get average and mean across movies and user</a:t>
            </a:r>
          </a:p>
          <a:p>
            <a:pPr lvl="2"/>
            <a:r>
              <a:rPr lang="en-US" dirty="0" smtClean="0"/>
              <a:t>This stats can be used to tweak the rating generated by K-</a:t>
            </a:r>
            <a:r>
              <a:rPr lang="en-US" dirty="0" err="1" smtClean="0"/>
              <a:t>nn</a:t>
            </a:r>
            <a:r>
              <a:rPr lang="en-US" dirty="0" smtClean="0"/>
              <a:t> algorithm</a:t>
            </a:r>
          </a:p>
          <a:p>
            <a:pPr lvl="1"/>
            <a:r>
              <a:rPr lang="en-US" dirty="0" smtClean="0"/>
              <a:t>Merging of the data </a:t>
            </a:r>
          </a:p>
          <a:p>
            <a:pPr lvl="1"/>
            <a:r>
              <a:rPr lang="en-US" dirty="0" smtClean="0"/>
              <a:t>Selecting specific columns from the dataset</a:t>
            </a:r>
          </a:p>
          <a:p>
            <a:pPr lvl="1"/>
            <a:endParaRPr lang="en-US" dirty="0"/>
          </a:p>
          <a:p>
            <a:r>
              <a:rPr lang="en-US" dirty="0" smtClean="0"/>
              <a:t>Create function to extract specific columns from the flattened dataset </a:t>
            </a:r>
          </a:p>
        </p:txBody>
      </p:sp>
    </p:spTree>
    <p:extLst>
      <p:ext uri="{BB962C8B-B14F-4D97-AF65-F5344CB8AC3E}">
        <p14:creationId xmlns:p14="http://schemas.microsoft.com/office/powerpoint/2010/main" val="178268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after Data </a:t>
            </a:r>
            <a:r>
              <a:rPr lang="en-US" dirty="0" err="1" smtClean="0"/>
              <a:t>wraggling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237" y="2273935"/>
            <a:ext cx="2173625" cy="40243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80" y="2273935"/>
            <a:ext cx="2286000" cy="4267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7898" y="2273935"/>
            <a:ext cx="4787900" cy="2667000"/>
          </a:xfrm>
          <a:prstGeom prst="rect">
            <a:avLst/>
          </a:prstGeom>
        </p:spPr>
      </p:pic>
    </p:spTree>
    <p:extLst>
      <p:ext uri="{BB962C8B-B14F-4D97-AF65-F5344CB8AC3E}">
        <p14:creationId xmlns:p14="http://schemas.microsoft.com/office/powerpoint/2010/main" val="102172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similarity</a:t>
            </a:r>
            <a:endParaRPr lang="en-US" dirty="0"/>
          </a:p>
        </p:txBody>
      </p:sp>
      <p:sp>
        <p:nvSpPr>
          <p:cNvPr id="3" name="Content Placeholder 2"/>
          <p:cNvSpPr>
            <a:spLocks noGrp="1"/>
          </p:cNvSpPr>
          <p:nvPr>
            <p:ph idx="1"/>
          </p:nvPr>
        </p:nvSpPr>
        <p:spPr/>
        <p:txBody>
          <a:bodyPr/>
          <a:lstStyle/>
          <a:p>
            <a:r>
              <a:rPr lang="en-US" dirty="0" smtClean="0"/>
              <a:t>There are two options to achieve this</a:t>
            </a:r>
          </a:p>
          <a:p>
            <a:pPr lvl="1"/>
            <a:r>
              <a:rPr lang="en-US" dirty="0"/>
              <a:t>Use Cosine Similarity</a:t>
            </a:r>
            <a:endParaRPr lang="en-US" dirty="0" smtClean="0"/>
          </a:p>
          <a:p>
            <a:pPr lvl="1"/>
            <a:r>
              <a:rPr lang="en-US" dirty="0"/>
              <a:t>Use Pearson Correlation </a:t>
            </a:r>
            <a:r>
              <a:rPr lang="en-US" dirty="0" smtClean="0"/>
              <a:t>Coefficient</a:t>
            </a:r>
          </a:p>
          <a:p>
            <a:r>
              <a:rPr lang="en-US" dirty="0" smtClean="0"/>
              <a:t>Cosine similarity may change if I add new variable whereas </a:t>
            </a:r>
            <a:r>
              <a:rPr lang="en-US" dirty="0" err="1" smtClean="0"/>
              <a:t>pearson</a:t>
            </a:r>
            <a:r>
              <a:rPr lang="en-US" dirty="0" smtClean="0"/>
              <a:t> correlation coefficient is independent of that hence I have selected </a:t>
            </a:r>
            <a:r>
              <a:rPr lang="en-US" dirty="0" err="1" smtClean="0"/>
              <a:t>pearson</a:t>
            </a:r>
            <a:r>
              <a:rPr lang="en-US" dirty="0" smtClean="0"/>
              <a:t> coefficient. </a:t>
            </a:r>
          </a:p>
          <a:p>
            <a:r>
              <a:rPr lang="en-US" dirty="0" smtClean="0"/>
              <a:t>This will give me one row per movie with r for each movie. </a:t>
            </a:r>
            <a:endParaRPr lang="en-US" dirty="0"/>
          </a:p>
          <a:p>
            <a:r>
              <a:rPr lang="en-US" dirty="0" smtClean="0"/>
              <a:t>We will short the r value for top 11 movies that are most similar to the given movie. </a:t>
            </a:r>
            <a:endParaRPr lang="en-US" dirty="0"/>
          </a:p>
        </p:txBody>
      </p:sp>
    </p:spTree>
    <p:extLst>
      <p:ext uri="{BB962C8B-B14F-4D97-AF65-F5344CB8AC3E}">
        <p14:creationId xmlns:p14="http://schemas.microsoft.com/office/powerpoint/2010/main" val="106589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a:t>
            </a:r>
            <a:r>
              <a:rPr lang="en-US" dirty="0" smtClean="0"/>
              <a:t> Similarity</a:t>
            </a:r>
            <a:endParaRPr lang="en-US" dirty="0"/>
          </a:p>
        </p:txBody>
      </p:sp>
      <p:sp>
        <p:nvSpPr>
          <p:cNvPr id="3" name="Content Placeholder 2"/>
          <p:cNvSpPr>
            <a:spLocks noGrp="1"/>
          </p:cNvSpPr>
          <p:nvPr>
            <p:ph idx="1"/>
          </p:nvPr>
        </p:nvSpPr>
        <p:spPr/>
        <p:txBody>
          <a:bodyPr/>
          <a:lstStyle/>
          <a:p>
            <a:r>
              <a:rPr lang="en-US" dirty="0" smtClean="0"/>
              <a:t>We can use any algorithm that can provide closest neighbor, I evaluated</a:t>
            </a:r>
          </a:p>
          <a:p>
            <a:pPr lvl="1"/>
            <a:r>
              <a:rPr lang="en-US" dirty="0" err="1" smtClean="0"/>
              <a:t>Knn</a:t>
            </a:r>
            <a:endParaRPr lang="en-US" dirty="0" smtClean="0"/>
          </a:p>
          <a:p>
            <a:pPr lvl="1"/>
            <a:r>
              <a:rPr lang="en-US" dirty="0" smtClean="0"/>
              <a:t>Naïve Bayes </a:t>
            </a:r>
          </a:p>
          <a:p>
            <a:r>
              <a:rPr lang="en-US" dirty="0" smtClean="0"/>
              <a:t>For k=3, I was able to get most optimum result for my dataset so I have used </a:t>
            </a:r>
            <a:r>
              <a:rPr lang="en-US" dirty="0" err="1" smtClean="0"/>
              <a:t>Knn</a:t>
            </a:r>
            <a:r>
              <a:rPr lang="en-US" dirty="0" smtClean="0"/>
              <a:t> algorithm.</a:t>
            </a:r>
          </a:p>
          <a:p>
            <a:endParaRPr lang="en-US" dirty="0"/>
          </a:p>
        </p:txBody>
      </p:sp>
    </p:spTree>
    <p:extLst>
      <p:ext uri="{BB962C8B-B14F-4D97-AF65-F5344CB8AC3E}">
        <p14:creationId xmlns:p14="http://schemas.microsoft.com/office/powerpoint/2010/main" val="105122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lot that can be improved here, few key items</a:t>
            </a:r>
          </a:p>
          <a:p>
            <a:r>
              <a:rPr lang="en-US" dirty="0" smtClean="0"/>
              <a:t>Time factor</a:t>
            </a:r>
          </a:p>
          <a:p>
            <a:pPr lvl="1"/>
            <a:r>
              <a:rPr lang="en-US" dirty="0" smtClean="0"/>
              <a:t>Use </a:t>
            </a:r>
            <a:r>
              <a:rPr lang="en-US" dirty="0"/>
              <a:t>timestamp to give different weigh to users rating. As user's liking will change with time, it make </a:t>
            </a:r>
            <a:r>
              <a:rPr lang="en-US" dirty="0" err="1"/>
              <a:t>senes</a:t>
            </a:r>
            <a:r>
              <a:rPr lang="en-US" dirty="0"/>
              <a:t> to give higher importance to recent rating against old ratings</a:t>
            </a:r>
            <a:r>
              <a:rPr lang="en-US" dirty="0" smtClean="0"/>
              <a:t>.</a:t>
            </a:r>
          </a:p>
          <a:p>
            <a:r>
              <a:rPr lang="en-US" dirty="0" smtClean="0"/>
              <a:t>Time </a:t>
            </a:r>
            <a:r>
              <a:rPr lang="en-US" dirty="0"/>
              <a:t>factor </a:t>
            </a:r>
            <a:r>
              <a:rPr lang="en-US" dirty="0" smtClean="0"/>
              <a:t>– movie</a:t>
            </a:r>
          </a:p>
          <a:p>
            <a:pPr lvl="1"/>
            <a:r>
              <a:rPr lang="en-US" dirty="0" smtClean="0"/>
              <a:t>Use </a:t>
            </a:r>
            <a:r>
              <a:rPr lang="en-US" dirty="0"/>
              <a:t>timestamp to give </a:t>
            </a:r>
            <a:r>
              <a:rPr lang="en-US" dirty="0" smtClean="0"/>
              <a:t>deferent </a:t>
            </a:r>
            <a:r>
              <a:rPr lang="en-US" dirty="0"/>
              <a:t>weigh to movie's order. Movie that has got recent ratings should get better treatment then the movie that has got old ratings. recent rating tend to show that the movie is in high demand. </a:t>
            </a:r>
            <a:endParaRPr lang="en-US" dirty="0" smtClean="0"/>
          </a:p>
          <a:p>
            <a:r>
              <a:rPr lang="en-US" dirty="0" smtClean="0"/>
              <a:t>Normalize </a:t>
            </a:r>
            <a:r>
              <a:rPr lang="en-US" dirty="0"/>
              <a:t>movie </a:t>
            </a:r>
            <a:r>
              <a:rPr lang="en-US" dirty="0" smtClean="0"/>
              <a:t>rating</a:t>
            </a:r>
          </a:p>
          <a:p>
            <a:pPr lvl="1"/>
            <a:r>
              <a:rPr lang="en-US" dirty="0" smtClean="0"/>
              <a:t>By </a:t>
            </a:r>
            <a:r>
              <a:rPr lang="en-US" dirty="0"/>
              <a:t>using average movie rating across the users and average movie rating provided by user across the movies, we can find tune the rating prediction for the user. For example, one movie which gets higher average rating then other should get better rating in case of tie. This formula can help us predict individual rating better. </a:t>
            </a:r>
            <a:endParaRPr lang="en-US" dirty="0" smtClean="0"/>
          </a:p>
        </p:txBody>
      </p:sp>
    </p:spTree>
    <p:extLst>
      <p:ext uri="{BB962C8B-B14F-4D97-AF65-F5344CB8AC3E}">
        <p14:creationId xmlns:p14="http://schemas.microsoft.com/office/powerpoint/2010/main" val="75977972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62</TotalTime>
  <Words>453</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Arial</vt:lpstr>
      <vt:lpstr>Vapor Trail</vt:lpstr>
      <vt:lpstr>Movie recommender</vt:lpstr>
      <vt:lpstr>Overview</vt:lpstr>
      <vt:lpstr>Procedure</vt:lpstr>
      <vt:lpstr>Tidyr and dply library</vt:lpstr>
      <vt:lpstr>Datasets after Data wraggling</vt:lpstr>
      <vt:lpstr>Movie similarity</vt:lpstr>
      <vt:lpstr>UseR Similarity</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dc:title>
  <dc:creator>Microsoft Office User</dc:creator>
  <cp:lastModifiedBy>Microsoft Office User</cp:lastModifiedBy>
  <cp:revision>7</cp:revision>
  <dcterms:created xsi:type="dcterms:W3CDTF">2016-03-28T19:39:15Z</dcterms:created>
  <dcterms:modified xsi:type="dcterms:W3CDTF">2016-03-28T20:42:07Z</dcterms:modified>
</cp:coreProperties>
</file>