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1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3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6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CEE6-2ABB-4281-91D5-999E4D64B27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674C-0BE4-47D3-AD10-F6F806488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Guided Capstone Project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6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Findings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We have analyzed records from resort across </a:t>
            </a:r>
            <a:r>
              <a:rPr lang="en-US" sz="1600" dirty="0"/>
              <a:t>N</a:t>
            </a:r>
            <a:r>
              <a:rPr lang="en-US" sz="1600" dirty="0" smtClean="0"/>
              <a:t>orth  America to form a correlation between weekend pricing of tickets and other features of any resort under consideration.</a:t>
            </a:r>
          </a:p>
          <a:p>
            <a:r>
              <a:rPr lang="en-US" sz="1600" dirty="0" smtClean="0"/>
              <a:t>We have clustered resort into 3 group to make the relation more accurate based on the clusters which is grouping of resort based on similar traits.</a:t>
            </a:r>
          </a:p>
          <a:p>
            <a:r>
              <a:rPr lang="en-US" sz="1600" dirty="0" smtClean="0"/>
              <a:t>Top factors on which the week end prices depends are – 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895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1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There is high positive relation between weekday pricing and weekends which make sense as people expect pricing of week day and weekend to have this strong relation .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Other factor affecting the pricing is average snowfall . People expect to pay higher price to resort who have been witnessing higher average snowfall.</a:t>
            </a:r>
          </a:p>
          <a:p>
            <a:r>
              <a:rPr lang="en-US" sz="1600" dirty="0" smtClean="0"/>
              <a:t>In my finding a resort should factor in the above discussed features while taking call on increasing revenue  by hiking the </a:t>
            </a:r>
            <a:r>
              <a:rPr lang="en-US" sz="1600" smtClean="0"/>
              <a:t>ticket price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36576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56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147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Guided Capstone Project Recommendation</vt:lpstr>
      <vt:lpstr>Initial Findings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Recommendation</dc:title>
  <dc:creator>setup i t</dc:creator>
  <cp:lastModifiedBy>setup i t</cp:lastModifiedBy>
  <cp:revision>4</cp:revision>
  <dcterms:created xsi:type="dcterms:W3CDTF">2020-05-26T19:18:06Z</dcterms:created>
  <dcterms:modified xsi:type="dcterms:W3CDTF">2020-05-26T20:24:11Z</dcterms:modified>
</cp:coreProperties>
</file>