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3" r:id="rId2"/>
    <p:sldId id="256" r:id="rId3"/>
    <p:sldId id="257" r:id="rId4"/>
    <p:sldId id="264" r:id="rId5"/>
    <p:sldId id="258" r:id="rId6"/>
    <p:sldId id="259" r:id="rId7"/>
    <p:sldId id="260" r:id="rId8"/>
    <p:sldId id="265" r:id="rId9"/>
    <p:sldId id="266" r:id="rId10"/>
    <p:sldId id="267" r:id="rId11"/>
    <p:sldId id="268" r:id="rId12"/>
    <p:sldId id="269" r:id="rId13"/>
    <p:sldId id="262" r:id="rId14"/>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4" d="100"/>
          <a:sy n="54" d="100"/>
        </p:scale>
        <p:origin x="75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chemeClr val="tx1"/>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chemeClr val="tx1"/>
                </a:solidFill>
                <a:latin typeface="Cambria"/>
                <a:cs typeface="Cambri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chemeClr val="tx1"/>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800598" y="0"/>
            <a:ext cx="10487025" cy="10287000"/>
          </a:xfrm>
          <a:custGeom>
            <a:avLst/>
            <a:gdLst/>
            <a:ahLst/>
            <a:cxnLst/>
            <a:rect l="l" t="t" r="r" b="b"/>
            <a:pathLst>
              <a:path w="10487025" h="10287000">
                <a:moveTo>
                  <a:pt x="10487024" y="10286999"/>
                </a:moveTo>
                <a:lnTo>
                  <a:pt x="0" y="10286999"/>
                </a:lnTo>
                <a:lnTo>
                  <a:pt x="0" y="0"/>
                </a:lnTo>
                <a:lnTo>
                  <a:pt x="10487024" y="0"/>
                </a:lnTo>
                <a:lnTo>
                  <a:pt x="10487024" y="10286999"/>
                </a:lnTo>
                <a:close/>
              </a:path>
            </a:pathLst>
          </a:custGeom>
          <a:solidFill>
            <a:srgbClr val="000000"/>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869948" y="1675168"/>
            <a:ext cx="14548103" cy="918844"/>
          </a:xfrm>
          <a:prstGeom prst="rect">
            <a:avLst/>
          </a:prstGeom>
        </p:spPr>
        <p:txBody>
          <a:bodyPr wrap="square" lIns="0" tIns="0" rIns="0" bIns="0">
            <a:spAutoFit/>
          </a:bodyPr>
          <a:lstStyle>
            <a:lvl1pPr>
              <a:defRPr sz="2900" b="1" i="0">
                <a:solidFill>
                  <a:schemeClr val="tx1"/>
                </a:solidFill>
                <a:latin typeface="Cambria"/>
                <a:cs typeface="Cambria"/>
              </a:defRPr>
            </a:lvl1pPr>
          </a:lstStyle>
          <a:p>
            <a:endParaRPr/>
          </a:p>
        </p:txBody>
      </p:sp>
      <p:sp>
        <p:nvSpPr>
          <p:cNvPr id="3" name="Holder 3"/>
          <p:cNvSpPr>
            <a:spLocks noGrp="1"/>
          </p:cNvSpPr>
          <p:nvPr>
            <p:ph type="body" idx="1"/>
          </p:nvPr>
        </p:nvSpPr>
        <p:spPr>
          <a:xfrm>
            <a:off x="4228695" y="4726785"/>
            <a:ext cx="9830609" cy="2981959"/>
          </a:xfrm>
          <a:prstGeom prst="rect">
            <a:avLst/>
          </a:prstGeom>
        </p:spPr>
        <p:txBody>
          <a:bodyPr wrap="square" lIns="0" tIns="0" rIns="0" bIns="0">
            <a:spAutoFit/>
          </a:bodyPr>
          <a:lstStyle>
            <a:lvl1pPr>
              <a:defRPr sz="2400" b="0" i="0">
                <a:solidFill>
                  <a:schemeClr val="tx1"/>
                </a:solidFill>
                <a:latin typeface="Verdana"/>
                <a:cs typeface="Verdana"/>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7/21/2023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39718-8CC4-DFAD-0CD5-0603755EBAA9}"/>
              </a:ext>
            </a:extLst>
          </p:cNvPr>
          <p:cNvSpPr>
            <a:spLocks noGrp="1"/>
          </p:cNvSpPr>
          <p:nvPr>
            <p:ph type="title"/>
          </p:nvPr>
        </p:nvSpPr>
        <p:spPr>
          <a:xfrm>
            <a:off x="1869948" y="800101"/>
            <a:ext cx="14548103" cy="914400"/>
          </a:xfrm>
        </p:spPr>
        <p:txBody>
          <a:bodyPr/>
          <a:lstStyle/>
          <a:p>
            <a:pPr algn="ctr"/>
            <a:r>
              <a:rPr lang="en-IN" sz="5400" b="1" u="sng"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CLI BASED CHAT TOOL</a:t>
            </a:r>
            <a:endParaRPr lang="en-IN" sz="5400" dirty="0"/>
          </a:p>
        </p:txBody>
      </p:sp>
      <p:sp>
        <p:nvSpPr>
          <p:cNvPr id="3" name="Text Placeholder 2">
            <a:extLst>
              <a:ext uri="{FF2B5EF4-FFF2-40B4-BE49-F238E27FC236}">
                <a16:creationId xmlns:a16="http://schemas.microsoft.com/office/drawing/2014/main" id="{C4AF1F23-44AA-B5D2-122D-67C8140287B6}"/>
              </a:ext>
            </a:extLst>
          </p:cNvPr>
          <p:cNvSpPr>
            <a:spLocks noGrp="1"/>
          </p:cNvSpPr>
          <p:nvPr>
            <p:ph type="body" idx="1"/>
          </p:nvPr>
        </p:nvSpPr>
        <p:spPr>
          <a:xfrm>
            <a:off x="4228695" y="5448300"/>
            <a:ext cx="9830609" cy="4308872"/>
          </a:xfrm>
        </p:spPr>
        <p:txBody>
          <a:bodyPr/>
          <a:lstStyle/>
          <a:p>
            <a:pPr algn="ctr"/>
            <a:r>
              <a:rPr lang="en-IN" sz="2800" b="1" dirty="0">
                <a:latin typeface="Rockwell" panose="02060603020205020403" pitchFamily="18" charset="0"/>
              </a:rPr>
              <a:t>Created by : Gaurang Shekhar Sharma</a:t>
            </a:r>
          </a:p>
          <a:p>
            <a:pPr algn="ctr"/>
            <a:endParaRPr lang="en-IN" sz="2800" b="1" dirty="0">
              <a:latin typeface="Rockwell" panose="02060603020205020403" pitchFamily="18" charset="0"/>
            </a:endParaRPr>
          </a:p>
          <a:p>
            <a:pPr algn="ctr"/>
            <a:r>
              <a:rPr lang="en-IN" sz="2800" b="1" dirty="0">
                <a:latin typeface="Rockwell" panose="02060603020205020403" pitchFamily="18" charset="0"/>
              </a:rPr>
              <a:t>University Roll number : 2018801</a:t>
            </a:r>
          </a:p>
          <a:p>
            <a:pPr algn="ctr"/>
            <a:endParaRPr lang="en-IN" sz="2800" b="1" dirty="0">
              <a:latin typeface="Rockwell" panose="02060603020205020403" pitchFamily="18" charset="0"/>
            </a:endParaRPr>
          </a:p>
          <a:p>
            <a:pPr algn="ctr"/>
            <a:r>
              <a:rPr lang="en-IN" sz="2800" b="1" dirty="0">
                <a:latin typeface="Rockwell" panose="02060603020205020403" pitchFamily="18" charset="0"/>
              </a:rPr>
              <a:t>Course : </a:t>
            </a:r>
            <a:r>
              <a:rPr lang="en-IN" sz="2800" b="1" dirty="0" err="1">
                <a:latin typeface="Rockwell" panose="02060603020205020403" pitchFamily="18" charset="0"/>
              </a:rPr>
              <a:t>Btech</a:t>
            </a:r>
            <a:r>
              <a:rPr lang="en-IN" sz="2800" b="1" dirty="0">
                <a:latin typeface="Rockwell" panose="02060603020205020403" pitchFamily="18" charset="0"/>
              </a:rPr>
              <a:t> CSE</a:t>
            </a:r>
          </a:p>
          <a:p>
            <a:pPr algn="ctr"/>
            <a:endParaRPr lang="en-IN" sz="2800" b="1" dirty="0">
              <a:latin typeface="Rockwell" panose="02060603020205020403" pitchFamily="18" charset="0"/>
            </a:endParaRPr>
          </a:p>
          <a:p>
            <a:pPr algn="ctr"/>
            <a:r>
              <a:rPr lang="en-IN" sz="2800" b="1" dirty="0">
                <a:latin typeface="Rockwell" panose="02060603020205020403" pitchFamily="18" charset="0"/>
              </a:rPr>
              <a:t>Section : F</a:t>
            </a:r>
          </a:p>
          <a:p>
            <a:pPr algn="ctr"/>
            <a:endParaRPr lang="en-IN" sz="2800" b="1" dirty="0">
              <a:latin typeface="Rockwell" panose="02060603020205020403" pitchFamily="18" charset="0"/>
            </a:endParaRPr>
          </a:p>
          <a:p>
            <a:pPr algn="ctr"/>
            <a:r>
              <a:rPr lang="en-IN" sz="2800" b="1" dirty="0">
                <a:latin typeface="Rockwell" panose="02060603020205020403" pitchFamily="18" charset="0"/>
              </a:rPr>
              <a:t>Mentor : Mr. Yuvraj Joshi (Associate Professor </a:t>
            </a:r>
            <a:r>
              <a:rPr lang="en-IN" sz="2800" b="1" dirty="0" err="1">
                <a:latin typeface="Rockwell" panose="02060603020205020403" pitchFamily="18" charset="0"/>
              </a:rPr>
              <a:t>Deptt</a:t>
            </a:r>
            <a:r>
              <a:rPr lang="en-IN" sz="2800" b="1" dirty="0">
                <a:latin typeface="Rockwell" panose="02060603020205020403" pitchFamily="18" charset="0"/>
              </a:rPr>
              <a:t> of CSE)</a:t>
            </a:r>
          </a:p>
        </p:txBody>
      </p:sp>
      <p:pic>
        <p:nvPicPr>
          <p:cNvPr id="4" name="Picture 3">
            <a:extLst>
              <a:ext uri="{FF2B5EF4-FFF2-40B4-BE49-F238E27FC236}">
                <a16:creationId xmlns:a16="http://schemas.microsoft.com/office/drawing/2014/main" id="{232697CD-F1D1-1855-506A-F5BE2F9EBAA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00799" y="2620645"/>
            <a:ext cx="5486400" cy="1959610"/>
          </a:xfrm>
          <a:prstGeom prst="rect">
            <a:avLst/>
          </a:prstGeom>
          <a:noFill/>
          <a:ln>
            <a:noFill/>
          </a:ln>
        </p:spPr>
      </p:pic>
    </p:spTree>
    <p:extLst>
      <p:ext uri="{BB962C8B-B14F-4D97-AF65-F5344CB8AC3E}">
        <p14:creationId xmlns:p14="http://schemas.microsoft.com/office/powerpoint/2010/main" val="1297651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D465FE-ED93-4E99-26B4-1763EC272770}"/>
              </a:ext>
            </a:extLst>
          </p:cNvPr>
          <p:cNvSpPr txBox="1"/>
          <p:nvPr/>
        </p:nvSpPr>
        <p:spPr>
          <a:xfrm>
            <a:off x="381000" y="571501"/>
            <a:ext cx="6934200" cy="1200329"/>
          </a:xfrm>
          <a:prstGeom prst="rect">
            <a:avLst/>
          </a:prstGeom>
          <a:noFill/>
        </p:spPr>
        <p:txBody>
          <a:bodyPr wrap="square">
            <a:spAutoFit/>
          </a:bodyPr>
          <a:lstStyle/>
          <a:p>
            <a:r>
              <a:rPr lang="en-US" sz="3600" b="1" kern="0" dirty="0">
                <a:effectLst/>
                <a:uFill>
                  <a:solidFill>
                    <a:srgbClr val="000000"/>
                  </a:solidFill>
                </a:uFill>
                <a:latin typeface="Georgia" panose="02040502050405020303" pitchFamily="18" charset="0"/>
                <a:ea typeface="Arial Black" panose="020B0A04020102020204" pitchFamily="34" charset="0"/>
                <a:cs typeface="Arial Black" panose="020B0A04020102020204" pitchFamily="34" charset="0"/>
              </a:rPr>
              <a:t>IMPLEMENTATION</a:t>
            </a:r>
            <a:r>
              <a:rPr lang="en-US" sz="3600" b="1" kern="0" spc="-40" dirty="0">
                <a:effectLst/>
                <a:uFill>
                  <a:solidFill>
                    <a:srgbClr val="000000"/>
                  </a:solidFill>
                </a:uFill>
                <a:latin typeface="Georgia" panose="02040502050405020303" pitchFamily="18" charset="0"/>
                <a:ea typeface="Arial Black" panose="020B0A04020102020204" pitchFamily="34" charset="0"/>
                <a:cs typeface="Arial Black" panose="020B0A04020102020204" pitchFamily="34" charset="0"/>
              </a:rPr>
              <a:t> </a:t>
            </a:r>
            <a:r>
              <a:rPr lang="en-US" sz="3600" b="1" kern="0" dirty="0">
                <a:effectLst/>
                <a:uFill>
                  <a:solidFill>
                    <a:srgbClr val="000000"/>
                  </a:solidFill>
                </a:uFill>
                <a:latin typeface="Georgia" panose="02040502050405020303" pitchFamily="18" charset="0"/>
                <a:ea typeface="Arial Black" panose="020B0A04020102020204" pitchFamily="34" charset="0"/>
                <a:cs typeface="Arial Black" panose="020B0A04020102020204" pitchFamily="34" charset="0"/>
              </a:rPr>
              <a:t>AND</a:t>
            </a:r>
            <a:r>
              <a:rPr lang="en-US" sz="3600" b="1" kern="0" spc="-20" dirty="0">
                <a:effectLst/>
                <a:uFill>
                  <a:solidFill>
                    <a:srgbClr val="000000"/>
                  </a:solidFill>
                </a:uFill>
                <a:latin typeface="Georgia" panose="02040502050405020303" pitchFamily="18" charset="0"/>
                <a:ea typeface="Arial Black" panose="020B0A04020102020204" pitchFamily="34" charset="0"/>
                <a:cs typeface="Arial Black" panose="020B0A04020102020204" pitchFamily="34" charset="0"/>
              </a:rPr>
              <a:t> </a:t>
            </a:r>
            <a:r>
              <a:rPr lang="en-US" sz="3600" b="1" kern="0" dirty="0">
                <a:effectLst/>
                <a:uFill>
                  <a:solidFill>
                    <a:srgbClr val="000000"/>
                  </a:solidFill>
                </a:uFill>
                <a:latin typeface="Georgia" panose="02040502050405020303" pitchFamily="18" charset="0"/>
                <a:ea typeface="Arial Black" panose="020B0A04020102020204" pitchFamily="34" charset="0"/>
                <a:cs typeface="Arial Black" panose="020B0A04020102020204" pitchFamily="34" charset="0"/>
              </a:rPr>
              <a:t>RESULTS</a:t>
            </a:r>
            <a:endParaRPr lang="en-IN" sz="3600" b="1" dirty="0">
              <a:latin typeface="Georgia" panose="02040502050405020303" pitchFamily="18" charset="0"/>
            </a:endParaRPr>
          </a:p>
        </p:txBody>
      </p:sp>
      <p:sp>
        <p:nvSpPr>
          <p:cNvPr id="5" name="TextBox 4">
            <a:extLst>
              <a:ext uri="{FF2B5EF4-FFF2-40B4-BE49-F238E27FC236}">
                <a16:creationId xmlns:a16="http://schemas.microsoft.com/office/drawing/2014/main" id="{ED270CF9-A818-A7C8-30B1-46963DA849BD}"/>
              </a:ext>
            </a:extLst>
          </p:cNvPr>
          <p:cNvSpPr txBox="1"/>
          <p:nvPr/>
        </p:nvSpPr>
        <p:spPr>
          <a:xfrm>
            <a:off x="381000" y="2188845"/>
            <a:ext cx="6934200" cy="7232749"/>
          </a:xfrm>
          <a:prstGeom prst="rect">
            <a:avLst/>
          </a:prstGeom>
          <a:noFill/>
        </p:spPr>
        <p:txBody>
          <a:bodyPr wrap="square">
            <a:spAutoFit/>
          </a:bodyPr>
          <a:lstStyle/>
          <a:p>
            <a:r>
              <a:rPr lang="en-US" sz="1600" dirty="0">
                <a:effectLst/>
                <a:latin typeface="Verdana" panose="020B0604030504040204" pitchFamily="34" charset="0"/>
                <a:ea typeface="Verdana" panose="020B0604030504040204" pitchFamily="34" charset="0"/>
              </a:rPr>
              <a:t>The implementation of the chat application using socket programming in Python involves developing both the client-side and server-side scripts. </a:t>
            </a:r>
            <a:endParaRPr lang="en-IN" sz="1600" dirty="0">
              <a:effectLst/>
              <a:latin typeface="Verdana" panose="020B0604030504040204" pitchFamily="34" charset="0"/>
              <a:ea typeface="Verdana" panose="020B0604030504040204" pitchFamily="34" charset="0"/>
            </a:endParaRPr>
          </a:p>
          <a:p>
            <a:r>
              <a:rPr lang="en-US" sz="1600" dirty="0">
                <a:effectLst/>
                <a:latin typeface="Verdana" panose="020B0604030504040204" pitchFamily="34" charset="0"/>
                <a:ea typeface="Verdana" panose="020B0604030504040204" pitchFamily="34" charset="0"/>
              </a:rPr>
              <a:t>To run the chat application:</a:t>
            </a:r>
            <a:endParaRPr lang="en-IN" sz="1600" dirty="0">
              <a:effectLst/>
              <a:latin typeface="Verdana" panose="020B0604030504040204" pitchFamily="34" charset="0"/>
              <a:ea typeface="Verdana" panose="020B0604030504040204" pitchFamily="34" charset="0"/>
            </a:endParaRPr>
          </a:p>
          <a:p>
            <a:r>
              <a:rPr lang="en-US" sz="1600" dirty="0">
                <a:effectLst/>
                <a:latin typeface="Verdana" panose="020B0604030504040204" pitchFamily="34" charset="0"/>
                <a:ea typeface="Verdana" panose="020B0604030504040204" pitchFamily="34" charset="0"/>
              </a:rPr>
              <a:t> </a:t>
            </a:r>
            <a:endParaRPr lang="en-IN" sz="1600" dirty="0">
              <a:effectLst/>
              <a:latin typeface="Verdana" panose="020B0604030504040204" pitchFamily="34" charset="0"/>
              <a:ea typeface="Verdana" panose="020B0604030504040204" pitchFamily="34" charset="0"/>
            </a:endParaRPr>
          </a:p>
          <a:p>
            <a:r>
              <a:rPr lang="en-US" sz="1600" dirty="0">
                <a:effectLst/>
                <a:latin typeface="Verdana" panose="020B0604030504040204" pitchFamily="34" charset="0"/>
                <a:ea typeface="Verdana" panose="020B0604030504040204" pitchFamily="34" charset="0"/>
              </a:rPr>
              <a:t>1. Save the client-side script as "client.py" and the server-side script as "server.py" in separate files.</a:t>
            </a:r>
            <a:endParaRPr lang="en-IN" sz="1600" dirty="0">
              <a:effectLst/>
              <a:latin typeface="Verdana" panose="020B0604030504040204" pitchFamily="34" charset="0"/>
              <a:ea typeface="Verdana" panose="020B0604030504040204" pitchFamily="34" charset="0"/>
            </a:endParaRPr>
          </a:p>
          <a:p>
            <a:r>
              <a:rPr lang="en-US" sz="1600" dirty="0">
                <a:effectLst/>
                <a:latin typeface="Verdana" panose="020B0604030504040204" pitchFamily="34" charset="0"/>
                <a:ea typeface="Verdana" panose="020B0604030504040204" pitchFamily="34" charset="0"/>
              </a:rPr>
              <a:t>2. Open two command prompt (terminal) windows.</a:t>
            </a:r>
            <a:endParaRPr lang="en-IN" sz="1600" dirty="0">
              <a:effectLst/>
              <a:latin typeface="Verdana" panose="020B0604030504040204" pitchFamily="34" charset="0"/>
              <a:ea typeface="Verdana" panose="020B0604030504040204" pitchFamily="34" charset="0"/>
            </a:endParaRPr>
          </a:p>
          <a:p>
            <a:r>
              <a:rPr lang="en-US" sz="1600" dirty="0">
                <a:effectLst/>
                <a:latin typeface="Verdana" panose="020B0604030504040204" pitchFamily="34" charset="0"/>
                <a:ea typeface="Verdana" panose="020B0604030504040204" pitchFamily="34" charset="0"/>
              </a:rPr>
              <a:t>3. In one window, navigate to the folder containing "server.py" and run the command `python server.py` to start the server.</a:t>
            </a:r>
            <a:endParaRPr lang="en-IN" sz="1600" dirty="0">
              <a:effectLst/>
              <a:latin typeface="Verdana" panose="020B0604030504040204" pitchFamily="34" charset="0"/>
              <a:ea typeface="Verdana" panose="020B0604030504040204" pitchFamily="34" charset="0"/>
            </a:endParaRPr>
          </a:p>
          <a:p>
            <a:r>
              <a:rPr lang="en-US" sz="1600" dirty="0">
                <a:effectLst/>
                <a:latin typeface="Verdana" panose="020B0604030504040204" pitchFamily="34" charset="0"/>
                <a:ea typeface="Verdana" panose="020B0604030504040204" pitchFamily="34" charset="0"/>
              </a:rPr>
              <a:t>4. In the other window, navigate to the folder containing "client.py" and run the command `python client.py` to start a client.</a:t>
            </a:r>
            <a:endParaRPr lang="en-IN" sz="1600" dirty="0">
              <a:effectLst/>
              <a:latin typeface="Verdana" panose="020B0604030504040204" pitchFamily="34" charset="0"/>
              <a:ea typeface="Verdana" panose="020B0604030504040204" pitchFamily="34" charset="0"/>
            </a:endParaRPr>
          </a:p>
          <a:p>
            <a:r>
              <a:rPr lang="en-US" sz="1600" dirty="0">
                <a:effectLst/>
                <a:latin typeface="Verdana" panose="020B0604030504040204" pitchFamily="34" charset="0"/>
                <a:ea typeface="Verdana" panose="020B0604030504040204" pitchFamily="34" charset="0"/>
              </a:rPr>
              <a:t>5. Repeat step 4 to start additional clients and establish connections with the server.</a:t>
            </a:r>
            <a:endParaRPr lang="en-IN" sz="1600" dirty="0">
              <a:effectLst/>
              <a:latin typeface="Verdana" panose="020B0604030504040204" pitchFamily="34" charset="0"/>
              <a:ea typeface="Verdana" panose="020B0604030504040204" pitchFamily="34" charset="0"/>
            </a:endParaRPr>
          </a:p>
          <a:p>
            <a:r>
              <a:rPr lang="en-US" sz="1600" dirty="0">
                <a:effectLst/>
                <a:latin typeface="Verdana" panose="020B0604030504040204" pitchFamily="34" charset="0"/>
                <a:ea typeface="Verdana" panose="020B0604030504040204" pitchFamily="34" charset="0"/>
              </a:rPr>
              <a:t>6. Enter a name for each client when prompted by the client-side script.</a:t>
            </a:r>
            <a:endParaRPr lang="en-IN" sz="1600" dirty="0">
              <a:effectLst/>
              <a:latin typeface="Verdana" panose="020B0604030504040204" pitchFamily="34" charset="0"/>
              <a:ea typeface="Verdana" panose="020B0604030504040204" pitchFamily="34" charset="0"/>
            </a:endParaRPr>
          </a:p>
          <a:p>
            <a:r>
              <a:rPr lang="en-US" sz="1600" dirty="0">
                <a:effectLst/>
                <a:latin typeface="Verdana" panose="020B0604030504040204" pitchFamily="34" charset="0"/>
                <a:ea typeface="Verdana" panose="020B0604030504040204" pitchFamily="34" charset="0"/>
              </a:rPr>
              <a:t>7. Clients can now send and receive messages through the chat application.</a:t>
            </a:r>
            <a:endParaRPr lang="en-IN" sz="1600" dirty="0">
              <a:effectLst/>
              <a:latin typeface="Verdana" panose="020B0604030504040204" pitchFamily="34" charset="0"/>
              <a:ea typeface="Verdana" panose="020B0604030504040204" pitchFamily="34" charset="0"/>
            </a:endParaRPr>
          </a:p>
          <a:p>
            <a:pPr marL="0" indent="0">
              <a:buNone/>
            </a:pPr>
            <a:endParaRPr lang="en-IN" sz="1600" dirty="0">
              <a:effectLst/>
              <a:latin typeface="Verdana" panose="020B0604030504040204" pitchFamily="34" charset="0"/>
              <a:ea typeface="Verdana" panose="020B0604030504040204" pitchFamily="34" charset="0"/>
            </a:endParaRPr>
          </a:p>
          <a:p>
            <a:r>
              <a:rPr lang="en-US" sz="1600" dirty="0">
                <a:effectLst/>
                <a:latin typeface="Verdana" panose="020B0604030504040204" pitchFamily="34" charset="0"/>
                <a:ea typeface="Verdana" panose="020B0604030504040204" pitchFamily="34" charset="0"/>
              </a:rPr>
              <a:t>Note: Make sure the server is running before starting the clients. Additionally, ensure that the server is accessible to the clients (e.g., running on the same machine or accessible via the network). Adjust the host and port values in the code if needed. </a:t>
            </a:r>
            <a:endParaRPr lang="en-IN" sz="1600" dirty="0">
              <a:effectLst/>
              <a:latin typeface="Verdana" panose="020B0604030504040204" pitchFamily="34" charset="0"/>
              <a:ea typeface="Verdana" panose="020B0604030504040204" pitchFamily="34" charset="0"/>
            </a:endParaRPr>
          </a:p>
          <a:p>
            <a:r>
              <a:rPr lang="en-US" sz="1600" dirty="0">
                <a:effectLst/>
                <a:latin typeface="Verdana" panose="020B0604030504040204" pitchFamily="34" charset="0"/>
                <a:ea typeface="Verdana" panose="020B0604030504040204" pitchFamily="34" charset="0"/>
              </a:rPr>
              <a:t>This implementation provides a basic foundation for a chat application using socket programming in Python. Further enhancements, such as user interface improvements, message formatting, or additional features, can be added based on specific requirements.</a:t>
            </a:r>
            <a:endParaRPr lang="en-IN" sz="1600" dirty="0">
              <a:effectLst/>
              <a:latin typeface="Verdana" panose="020B0604030504040204" pitchFamily="34" charset="0"/>
              <a:ea typeface="Verdana" panose="020B0604030504040204" pitchFamily="34" charset="0"/>
            </a:endParaRPr>
          </a:p>
        </p:txBody>
      </p:sp>
      <p:pic>
        <p:nvPicPr>
          <p:cNvPr id="7" name="Picture 6">
            <a:extLst>
              <a:ext uri="{FF2B5EF4-FFF2-40B4-BE49-F238E27FC236}">
                <a16:creationId xmlns:a16="http://schemas.microsoft.com/office/drawing/2014/main" id="{245BEC76-60F3-AC38-ED1F-EE8F528060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9200" y="810995"/>
            <a:ext cx="8610600" cy="8610599"/>
          </a:xfrm>
          <a:prstGeom prst="rect">
            <a:avLst/>
          </a:prstGeom>
        </p:spPr>
      </p:pic>
    </p:spTree>
    <p:extLst>
      <p:ext uri="{BB962C8B-B14F-4D97-AF65-F5344CB8AC3E}">
        <p14:creationId xmlns:p14="http://schemas.microsoft.com/office/powerpoint/2010/main" val="2731044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7C4EBF9-B25F-09FB-2542-E98B3DFFC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0" y="495300"/>
            <a:ext cx="9372600" cy="9296399"/>
          </a:xfrm>
          <a:prstGeom prst="rect">
            <a:avLst/>
          </a:prstGeom>
        </p:spPr>
      </p:pic>
      <p:sp>
        <p:nvSpPr>
          <p:cNvPr id="4" name="TextBox 3">
            <a:extLst>
              <a:ext uri="{FF2B5EF4-FFF2-40B4-BE49-F238E27FC236}">
                <a16:creationId xmlns:a16="http://schemas.microsoft.com/office/drawing/2014/main" id="{33D49E4A-8027-0ECA-871A-CDE7D3D50997}"/>
              </a:ext>
            </a:extLst>
          </p:cNvPr>
          <p:cNvSpPr txBox="1"/>
          <p:nvPr/>
        </p:nvSpPr>
        <p:spPr>
          <a:xfrm>
            <a:off x="558800" y="4152900"/>
            <a:ext cx="9144000" cy="1446550"/>
          </a:xfrm>
          <a:prstGeom prst="rect">
            <a:avLst/>
          </a:prstGeom>
          <a:noFill/>
        </p:spPr>
        <p:txBody>
          <a:bodyPr wrap="square">
            <a:spAutoFit/>
          </a:bodyPr>
          <a:lstStyle/>
          <a:p>
            <a:r>
              <a:rPr lang="en-US" sz="4400" b="1" dirty="0">
                <a:latin typeface="Georgia" panose="02040502050405020303" pitchFamily="18" charset="0"/>
              </a:rPr>
              <a:t>Client </a:t>
            </a:r>
            <a:br>
              <a:rPr lang="en-US" sz="4400" b="1" dirty="0">
                <a:latin typeface="Georgia" panose="02040502050405020303" pitchFamily="18" charset="0"/>
              </a:rPr>
            </a:br>
            <a:r>
              <a:rPr lang="en-US" sz="4400" b="1" dirty="0">
                <a:latin typeface="Georgia" panose="02040502050405020303" pitchFamily="18" charset="0"/>
              </a:rPr>
              <a:t>implementation</a:t>
            </a:r>
            <a:endParaRPr lang="en-IN" sz="4400" b="1" dirty="0">
              <a:latin typeface="Georgia" panose="02040502050405020303" pitchFamily="18" charset="0"/>
            </a:endParaRPr>
          </a:p>
        </p:txBody>
      </p:sp>
    </p:spTree>
    <p:extLst>
      <p:ext uri="{BB962C8B-B14F-4D97-AF65-F5344CB8AC3E}">
        <p14:creationId xmlns:p14="http://schemas.microsoft.com/office/powerpoint/2010/main" val="1405739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876363-A0A9-47A6-D577-BF2109C3E990}"/>
              </a:ext>
            </a:extLst>
          </p:cNvPr>
          <p:cNvSpPr txBox="1"/>
          <p:nvPr/>
        </p:nvSpPr>
        <p:spPr>
          <a:xfrm>
            <a:off x="990600" y="4076700"/>
            <a:ext cx="9144000" cy="923330"/>
          </a:xfrm>
          <a:prstGeom prst="rect">
            <a:avLst/>
          </a:prstGeom>
          <a:noFill/>
        </p:spPr>
        <p:txBody>
          <a:bodyPr wrap="square">
            <a:spAutoFit/>
          </a:bodyPr>
          <a:lstStyle/>
          <a:p>
            <a:r>
              <a:rPr lang="en-US" sz="5400" b="1" dirty="0">
                <a:latin typeface="Georgia" panose="02040502050405020303" pitchFamily="18" charset="0"/>
              </a:rPr>
              <a:t>Result</a:t>
            </a:r>
            <a:endParaRPr lang="en-IN" sz="5400" dirty="0">
              <a:latin typeface="Georgia" panose="02040502050405020303" pitchFamily="18" charset="0"/>
            </a:endParaRPr>
          </a:p>
        </p:txBody>
      </p:sp>
      <p:pic>
        <p:nvPicPr>
          <p:cNvPr id="6" name="Picture 5">
            <a:extLst>
              <a:ext uri="{FF2B5EF4-FFF2-40B4-BE49-F238E27FC236}">
                <a16:creationId xmlns:a16="http://schemas.microsoft.com/office/drawing/2014/main" id="{32E98A79-55A6-4F93-E2D9-4968AAF6C4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400" y="551958"/>
            <a:ext cx="8153400" cy="4448072"/>
          </a:xfrm>
          <a:prstGeom prst="rect">
            <a:avLst/>
          </a:prstGeom>
        </p:spPr>
      </p:pic>
      <p:pic>
        <p:nvPicPr>
          <p:cNvPr id="7" name="Picture 6">
            <a:extLst>
              <a:ext uri="{FF2B5EF4-FFF2-40B4-BE49-F238E27FC236}">
                <a16:creationId xmlns:a16="http://schemas.microsoft.com/office/drawing/2014/main" id="{E2F8DA7F-406E-9747-A299-76F17CD613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4400" y="5676900"/>
            <a:ext cx="8153400" cy="4058142"/>
          </a:xfrm>
          <a:prstGeom prst="rect">
            <a:avLst/>
          </a:prstGeom>
        </p:spPr>
      </p:pic>
    </p:spTree>
    <p:extLst>
      <p:ext uri="{BB962C8B-B14F-4D97-AF65-F5344CB8AC3E}">
        <p14:creationId xmlns:p14="http://schemas.microsoft.com/office/powerpoint/2010/main" val="1992742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95516" y="9055843"/>
            <a:ext cx="5897245" cy="1228725"/>
          </a:xfrm>
          <a:custGeom>
            <a:avLst/>
            <a:gdLst/>
            <a:ahLst/>
            <a:cxnLst/>
            <a:rect l="l" t="t" r="r" b="b"/>
            <a:pathLst>
              <a:path w="5897245" h="1228725">
                <a:moveTo>
                  <a:pt x="5897026" y="1228216"/>
                </a:moveTo>
                <a:lnTo>
                  <a:pt x="0" y="1228216"/>
                </a:lnTo>
                <a:lnTo>
                  <a:pt x="0" y="0"/>
                </a:lnTo>
                <a:lnTo>
                  <a:pt x="5897026" y="0"/>
                </a:lnTo>
                <a:lnTo>
                  <a:pt x="5897026" y="1228216"/>
                </a:lnTo>
                <a:close/>
              </a:path>
            </a:pathLst>
          </a:custGeom>
          <a:solidFill>
            <a:srgbClr val="000000"/>
          </a:solidFill>
        </p:spPr>
        <p:txBody>
          <a:bodyPr wrap="square" lIns="0" tIns="0" rIns="0" bIns="0" rtlCol="0"/>
          <a:lstStyle/>
          <a:p>
            <a:endParaRPr/>
          </a:p>
        </p:txBody>
      </p:sp>
      <p:sp>
        <p:nvSpPr>
          <p:cNvPr id="3" name="object 3"/>
          <p:cNvSpPr/>
          <p:nvPr/>
        </p:nvSpPr>
        <p:spPr>
          <a:xfrm>
            <a:off x="11815725" y="0"/>
            <a:ext cx="6472555" cy="10287000"/>
          </a:xfrm>
          <a:custGeom>
            <a:avLst/>
            <a:gdLst/>
            <a:ahLst/>
            <a:cxnLst/>
            <a:rect l="l" t="t" r="r" b="b"/>
            <a:pathLst>
              <a:path w="6472555" h="10287000">
                <a:moveTo>
                  <a:pt x="6472263" y="0"/>
                </a:moveTo>
                <a:lnTo>
                  <a:pt x="0" y="0"/>
                </a:lnTo>
                <a:lnTo>
                  <a:pt x="0" y="1225372"/>
                </a:lnTo>
                <a:lnTo>
                  <a:pt x="5246255" y="1225372"/>
                </a:lnTo>
                <a:lnTo>
                  <a:pt x="5246255" y="9061425"/>
                </a:lnTo>
                <a:lnTo>
                  <a:pt x="0" y="9061425"/>
                </a:lnTo>
                <a:lnTo>
                  <a:pt x="0" y="10286797"/>
                </a:lnTo>
                <a:lnTo>
                  <a:pt x="6472263" y="10286797"/>
                </a:lnTo>
                <a:lnTo>
                  <a:pt x="6472263" y="9061425"/>
                </a:lnTo>
                <a:lnTo>
                  <a:pt x="6472263" y="1225372"/>
                </a:lnTo>
                <a:lnTo>
                  <a:pt x="6472263" y="0"/>
                </a:lnTo>
                <a:close/>
              </a:path>
            </a:pathLst>
          </a:custGeom>
          <a:solidFill>
            <a:srgbClr val="000000"/>
          </a:solidFill>
        </p:spPr>
        <p:txBody>
          <a:bodyPr wrap="square" lIns="0" tIns="0" rIns="0" bIns="0" rtlCol="0"/>
          <a:lstStyle/>
          <a:p>
            <a:endParaRPr/>
          </a:p>
        </p:txBody>
      </p:sp>
      <p:sp>
        <p:nvSpPr>
          <p:cNvPr id="4" name="object 4"/>
          <p:cNvSpPr/>
          <p:nvPr/>
        </p:nvSpPr>
        <p:spPr>
          <a:xfrm>
            <a:off x="0" y="0"/>
            <a:ext cx="12092940" cy="10287000"/>
          </a:xfrm>
          <a:custGeom>
            <a:avLst/>
            <a:gdLst/>
            <a:ahLst/>
            <a:cxnLst/>
            <a:rect l="l" t="t" r="r" b="b"/>
            <a:pathLst>
              <a:path w="12092940" h="10287000">
                <a:moveTo>
                  <a:pt x="12092534" y="1511"/>
                </a:moveTo>
                <a:lnTo>
                  <a:pt x="6472250" y="1511"/>
                </a:lnTo>
                <a:lnTo>
                  <a:pt x="6472250" y="0"/>
                </a:lnTo>
                <a:lnTo>
                  <a:pt x="0" y="0"/>
                </a:lnTo>
                <a:lnTo>
                  <a:pt x="0" y="1225372"/>
                </a:lnTo>
                <a:lnTo>
                  <a:pt x="0" y="9061425"/>
                </a:lnTo>
                <a:lnTo>
                  <a:pt x="0" y="10286797"/>
                </a:lnTo>
                <a:lnTo>
                  <a:pt x="6472250" y="10286797"/>
                </a:lnTo>
                <a:lnTo>
                  <a:pt x="6472250" y="9061425"/>
                </a:lnTo>
                <a:lnTo>
                  <a:pt x="1225994" y="9061425"/>
                </a:lnTo>
                <a:lnTo>
                  <a:pt x="1225994" y="1225372"/>
                </a:lnTo>
                <a:lnTo>
                  <a:pt x="6195504" y="1225372"/>
                </a:lnTo>
                <a:lnTo>
                  <a:pt x="6195504" y="1229728"/>
                </a:lnTo>
                <a:lnTo>
                  <a:pt x="12092534" y="1229728"/>
                </a:lnTo>
                <a:lnTo>
                  <a:pt x="12092534" y="1511"/>
                </a:lnTo>
                <a:close/>
              </a:path>
            </a:pathLst>
          </a:custGeom>
          <a:solidFill>
            <a:srgbClr val="000000"/>
          </a:solidFill>
        </p:spPr>
        <p:txBody>
          <a:bodyPr wrap="square" lIns="0" tIns="0" rIns="0" bIns="0" rtlCol="0"/>
          <a:lstStyle/>
          <a:p>
            <a:endParaRPr/>
          </a:p>
        </p:txBody>
      </p:sp>
      <p:sp>
        <p:nvSpPr>
          <p:cNvPr id="5" name="object 5"/>
          <p:cNvSpPr txBox="1">
            <a:spLocks noGrp="1"/>
          </p:cNvSpPr>
          <p:nvPr>
            <p:ph type="title"/>
          </p:nvPr>
        </p:nvSpPr>
        <p:spPr>
          <a:xfrm>
            <a:off x="5905543" y="2482800"/>
            <a:ext cx="6467475" cy="1464310"/>
          </a:xfrm>
          <a:prstGeom prst="rect">
            <a:avLst/>
          </a:prstGeom>
        </p:spPr>
        <p:txBody>
          <a:bodyPr vert="horz" wrap="square" lIns="0" tIns="17145" rIns="0" bIns="0" rtlCol="0">
            <a:spAutoFit/>
          </a:bodyPr>
          <a:lstStyle/>
          <a:p>
            <a:pPr marL="12700">
              <a:lnSpc>
                <a:spcPct val="100000"/>
              </a:lnSpc>
              <a:spcBef>
                <a:spcPts val="135"/>
              </a:spcBef>
            </a:pPr>
            <a:r>
              <a:rPr sz="9400" spc="1010" dirty="0">
                <a:latin typeface="Trebuchet MS"/>
                <a:cs typeface="Trebuchet MS"/>
              </a:rPr>
              <a:t>C</a:t>
            </a:r>
            <a:r>
              <a:rPr sz="9400" spc="110" dirty="0">
                <a:latin typeface="Trebuchet MS"/>
                <a:cs typeface="Trebuchet MS"/>
              </a:rPr>
              <a:t>o</a:t>
            </a:r>
            <a:r>
              <a:rPr sz="9400" spc="345" dirty="0">
                <a:latin typeface="Trebuchet MS"/>
                <a:cs typeface="Trebuchet MS"/>
              </a:rPr>
              <a:t>n</a:t>
            </a:r>
            <a:r>
              <a:rPr sz="9400" spc="-70" dirty="0">
                <a:latin typeface="Trebuchet MS"/>
                <a:cs typeface="Trebuchet MS"/>
              </a:rPr>
              <a:t>c</a:t>
            </a:r>
            <a:r>
              <a:rPr sz="9400" spc="315" dirty="0">
                <a:latin typeface="Trebuchet MS"/>
                <a:cs typeface="Trebuchet MS"/>
              </a:rPr>
              <a:t>l</a:t>
            </a:r>
            <a:r>
              <a:rPr sz="9400" spc="310" dirty="0">
                <a:latin typeface="Trebuchet MS"/>
                <a:cs typeface="Trebuchet MS"/>
              </a:rPr>
              <a:t>u</a:t>
            </a:r>
            <a:r>
              <a:rPr sz="9400" spc="400" dirty="0">
                <a:latin typeface="Trebuchet MS"/>
                <a:cs typeface="Trebuchet MS"/>
              </a:rPr>
              <a:t>s</a:t>
            </a:r>
            <a:r>
              <a:rPr sz="9400" spc="305" dirty="0">
                <a:latin typeface="Trebuchet MS"/>
                <a:cs typeface="Trebuchet MS"/>
              </a:rPr>
              <a:t>i</a:t>
            </a:r>
            <a:r>
              <a:rPr sz="9400" spc="110" dirty="0">
                <a:latin typeface="Trebuchet MS"/>
                <a:cs typeface="Trebuchet MS"/>
              </a:rPr>
              <a:t>o</a:t>
            </a:r>
            <a:r>
              <a:rPr sz="9400" spc="350" dirty="0">
                <a:latin typeface="Trebuchet MS"/>
                <a:cs typeface="Trebuchet MS"/>
              </a:rPr>
              <a:t>n</a:t>
            </a:r>
            <a:endParaRPr sz="9400">
              <a:latin typeface="Trebuchet MS"/>
              <a:cs typeface="Trebuchet MS"/>
            </a:endParaRPr>
          </a:p>
        </p:txBody>
      </p:sp>
      <p:sp>
        <p:nvSpPr>
          <p:cNvPr id="6" name="object 6"/>
          <p:cNvSpPr txBox="1">
            <a:spLocks noGrp="1"/>
          </p:cNvSpPr>
          <p:nvPr>
            <p:ph type="body" idx="1"/>
          </p:nvPr>
        </p:nvSpPr>
        <p:spPr>
          <a:xfrm>
            <a:off x="4228695" y="4726785"/>
            <a:ext cx="9830609" cy="2603085"/>
          </a:xfrm>
          <a:prstGeom prst="rect">
            <a:avLst/>
          </a:prstGeom>
        </p:spPr>
        <p:txBody>
          <a:bodyPr vert="horz" wrap="square" lIns="0" tIns="8255" rIns="0" bIns="0" rtlCol="0">
            <a:spAutoFit/>
          </a:bodyPr>
          <a:lstStyle/>
          <a:p>
            <a:pPr marL="2540" marR="5080" indent="-635" algn="ctr">
              <a:lnSpc>
                <a:spcPct val="101200"/>
              </a:lnSpc>
              <a:spcBef>
                <a:spcPts val="65"/>
              </a:spcBef>
            </a:pPr>
            <a:r>
              <a:rPr spc="-90" dirty="0"/>
              <a:t>In </a:t>
            </a:r>
            <a:r>
              <a:rPr spc="5" dirty="0" err="1"/>
              <a:t>conclusion,</a:t>
            </a:r>
            <a:r>
              <a:rPr lang="en-US" sz="2400" dirty="0" err="1">
                <a:effectLst/>
                <a:latin typeface="Verdana" panose="020B0604030504040204" pitchFamily="34" charset="0"/>
                <a:ea typeface="Verdana" panose="020B0604030504040204" pitchFamily="34" charset="0"/>
              </a:rPr>
              <a:t>The</a:t>
            </a:r>
            <a:r>
              <a:rPr lang="en-US" sz="2400" dirty="0">
                <a:effectLst/>
                <a:latin typeface="Verdana" panose="020B0604030504040204" pitchFamily="34" charset="0"/>
                <a:ea typeface="Verdana" panose="020B0604030504040204" pitchFamily="34" charset="0"/>
              </a:rPr>
              <a:t> chat application developed using socket programming in Python provides an efficient and reliable solution for real-time communication between multiple clients. The project successfully achieves its objective of creating a user-friendly chat platform that allows clients to connect to a central server and exchange messages seamlessly.</a:t>
            </a:r>
            <a:endParaRPr lang="en-IN" sz="2400" dirty="0">
              <a:effectLst/>
              <a:latin typeface="Verdana" panose="020B0604030504040204" pitchFamily="34" charset="0"/>
              <a:ea typeface="Verdana" panose="020B0604030504040204" pitchFamily="34" charset="0"/>
            </a:endParaRPr>
          </a:p>
          <a:p>
            <a:pPr marL="2540" marR="5080" indent="-635" algn="ctr">
              <a:lnSpc>
                <a:spcPct val="101200"/>
              </a:lnSpc>
              <a:spcBef>
                <a:spcPts val="65"/>
              </a:spcBef>
            </a:pPr>
            <a:endParaRPr spc="-36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65768" y="1270715"/>
            <a:ext cx="8703310" cy="7755890"/>
          </a:xfrm>
          <a:prstGeom prst="rect">
            <a:avLst/>
          </a:prstGeom>
        </p:spPr>
        <p:txBody>
          <a:bodyPr vert="horz" wrap="square" lIns="0" tIns="15875" rIns="0" bIns="0" rtlCol="0">
            <a:spAutoFit/>
          </a:bodyPr>
          <a:lstStyle/>
          <a:p>
            <a:pPr marL="12700" marR="5080">
              <a:lnSpc>
                <a:spcPct val="100000"/>
              </a:lnSpc>
              <a:spcBef>
                <a:spcPts val="125"/>
              </a:spcBef>
            </a:pPr>
            <a:r>
              <a:rPr sz="8450" spc="-90" dirty="0">
                <a:solidFill>
                  <a:srgbClr val="FFFFFF"/>
                </a:solidFill>
                <a:latin typeface="Verdana"/>
                <a:cs typeface="Verdana"/>
              </a:rPr>
              <a:t>C</a:t>
            </a:r>
            <a:r>
              <a:rPr sz="8450" spc="40" dirty="0">
                <a:solidFill>
                  <a:srgbClr val="FFFFFF"/>
                </a:solidFill>
                <a:latin typeface="Verdana"/>
                <a:cs typeface="Verdana"/>
              </a:rPr>
              <a:t>o</a:t>
            </a:r>
            <a:r>
              <a:rPr sz="8450" spc="225" dirty="0">
                <a:solidFill>
                  <a:srgbClr val="FFFFFF"/>
                </a:solidFill>
                <a:latin typeface="Verdana"/>
                <a:cs typeface="Verdana"/>
              </a:rPr>
              <a:t>n</a:t>
            </a:r>
            <a:r>
              <a:rPr sz="8450" spc="-830" dirty="0">
                <a:solidFill>
                  <a:srgbClr val="FFFFFF"/>
                </a:solidFill>
                <a:latin typeface="Verdana"/>
                <a:cs typeface="Verdana"/>
              </a:rPr>
              <a:t>v</a:t>
            </a:r>
            <a:r>
              <a:rPr sz="8450" spc="-60" dirty="0">
                <a:solidFill>
                  <a:srgbClr val="FFFFFF"/>
                </a:solidFill>
                <a:latin typeface="Verdana"/>
                <a:cs typeface="Verdana"/>
              </a:rPr>
              <a:t>e</a:t>
            </a:r>
            <a:r>
              <a:rPr sz="8450" spc="-409" dirty="0">
                <a:solidFill>
                  <a:srgbClr val="FFFFFF"/>
                </a:solidFill>
                <a:latin typeface="Verdana"/>
                <a:cs typeface="Verdana"/>
              </a:rPr>
              <a:t>r</a:t>
            </a:r>
            <a:r>
              <a:rPr sz="8450" spc="-480" dirty="0">
                <a:solidFill>
                  <a:srgbClr val="FFFFFF"/>
                </a:solidFill>
                <a:latin typeface="Verdana"/>
                <a:cs typeface="Verdana"/>
              </a:rPr>
              <a:t>s</a:t>
            </a:r>
            <a:r>
              <a:rPr sz="8450" spc="-60" dirty="0">
                <a:solidFill>
                  <a:srgbClr val="FFFFFF"/>
                </a:solidFill>
                <a:latin typeface="Verdana"/>
                <a:cs typeface="Verdana"/>
              </a:rPr>
              <a:t>e</a:t>
            </a:r>
            <a:r>
              <a:rPr sz="8450" spc="-855" dirty="0">
                <a:solidFill>
                  <a:srgbClr val="FFFFFF"/>
                </a:solidFill>
                <a:latin typeface="Verdana"/>
                <a:cs typeface="Verdana"/>
              </a:rPr>
              <a:t> </a:t>
            </a:r>
            <a:r>
              <a:rPr sz="8450" spc="185" dirty="0">
                <a:solidFill>
                  <a:srgbClr val="FFFFFF"/>
                </a:solidFill>
                <a:latin typeface="Verdana"/>
                <a:cs typeface="Verdana"/>
              </a:rPr>
              <a:t>w</a:t>
            </a:r>
            <a:r>
              <a:rPr sz="8450" spc="-125" dirty="0">
                <a:solidFill>
                  <a:srgbClr val="FFFFFF"/>
                </a:solidFill>
                <a:latin typeface="Verdana"/>
                <a:cs typeface="Verdana"/>
              </a:rPr>
              <a:t>it</a:t>
            </a:r>
            <a:r>
              <a:rPr sz="8450" spc="220" dirty="0">
                <a:solidFill>
                  <a:srgbClr val="FFFFFF"/>
                </a:solidFill>
                <a:latin typeface="Verdana"/>
                <a:cs typeface="Verdana"/>
              </a:rPr>
              <a:t>h  </a:t>
            </a:r>
            <a:r>
              <a:rPr sz="8450" spc="-20" dirty="0">
                <a:solidFill>
                  <a:srgbClr val="FFFFFF"/>
                </a:solidFill>
                <a:latin typeface="Verdana"/>
                <a:cs typeface="Verdana"/>
              </a:rPr>
              <a:t>Command: </a:t>
            </a:r>
            <a:r>
              <a:rPr sz="8450" spc="-15" dirty="0">
                <a:solidFill>
                  <a:srgbClr val="FFFFFF"/>
                </a:solidFill>
                <a:latin typeface="Verdana"/>
                <a:cs typeface="Verdana"/>
              </a:rPr>
              <a:t> </a:t>
            </a:r>
            <a:r>
              <a:rPr sz="8450" spc="540" dirty="0">
                <a:solidFill>
                  <a:srgbClr val="FFFFFF"/>
                </a:solidFill>
                <a:latin typeface="Verdana"/>
                <a:cs typeface="Verdana"/>
              </a:rPr>
              <a:t>U</a:t>
            </a:r>
            <a:r>
              <a:rPr sz="8450" spc="310" dirty="0">
                <a:solidFill>
                  <a:srgbClr val="FFFFFF"/>
                </a:solidFill>
                <a:latin typeface="Verdana"/>
                <a:cs typeface="Verdana"/>
              </a:rPr>
              <a:t>n</a:t>
            </a:r>
            <a:r>
              <a:rPr sz="8450" spc="-200" dirty="0">
                <a:solidFill>
                  <a:srgbClr val="FFFFFF"/>
                </a:solidFill>
                <a:latin typeface="Verdana"/>
                <a:cs typeface="Verdana"/>
              </a:rPr>
              <a:t>l</a:t>
            </a:r>
            <a:r>
              <a:rPr sz="8450" spc="-190" dirty="0">
                <a:solidFill>
                  <a:srgbClr val="FFFFFF"/>
                </a:solidFill>
                <a:latin typeface="Verdana"/>
                <a:cs typeface="Verdana"/>
              </a:rPr>
              <a:t>e</a:t>
            </a:r>
            <a:r>
              <a:rPr sz="8450" spc="-215" dirty="0">
                <a:solidFill>
                  <a:srgbClr val="FFFFFF"/>
                </a:solidFill>
                <a:latin typeface="Verdana"/>
                <a:cs typeface="Verdana"/>
              </a:rPr>
              <a:t>a</a:t>
            </a:r>
            <a:r>
              <a:rPr sz="8450" spc="-480" dirty="0">
                <a:solidFill>
                  <a:srgbClr val="FFFFFF"/>
                </a:solidFill>
                <a:latin typeface="Verdana"/>
                <a:cs typeface="Verdana"/>
              </a:rPr>
              <a:t>s</a:t>
            </a:r>
            <a:r>
              <a:rPr sz="8450" spc="310" dirty="0">
                <a:solidFill>
                  <a:srgbClr val="FFFFFF"/>
                </a:solidFill>
                <a:latin typeface="Verdana"/>
                <a:cs typeface="Verdana"/>
              </a:rPr>
              <a:t>h</a:t>
            </a:r>
            <a:r>
              <a:rPr sz="8450" spc="55" dirty="0">
                <a:solidFill>
                  <a:srgbClr val="FFFFFF"/>
                </a:solidFill>
                <a:latin typeface="Verdana"/>
                <a:cs typeface="Verdana"/>
              </a:rPr>
              <a:t>in</a:t>
            </a:r>
            <a:r>
              <a:rPr sz="8450" spc="470" dirty="0">
                <a:solidFill>
                  <a:srgbClr val="FFFFFF"/>
                </a:solidFill>
                <a:latin typeface="Verdana"/>
                <a:cs typeface="Verdana"/>
              </a:rPr>
              <a:t>g</a:t>
            </a:r>
            <a:r>
              <a:rPr sz="8450" spc="-855" dirty="0">
                <a:solidFill>
                  <a:srgbClr val="FFFFFF"/>
                </a:solidFill>
                <a:latin typeface="Verdana"/>
                <a:cs typeface="Verdana"/>
              </a:rPr>
              <a:t> </a:t>
            </a:r>
            <a:r>
              <a:rPr sz="8450" spc="135" dirty="0">
                <a:solidFill>
                  <a:srgbClr val="FFFFFF"/>
                </a:solidFill>
                <a:latin typeface="Verdana"/>
                <a:cs typeface="Verdana"/>
              </a:rPr>
              <a:t>th</a:t>
            </a:r>
            <a:r>
              <a:rPr sz="8450" spc="-45" dirty="0">
                <a:solidFill>
                  <a:srgbClr val="FFFFFF"/>
                </a:solidFill>
                <a:latin typeface="Verdana"/>
                <a:cs typeface="Verdana"/>
              </a:rPr>
              <a:t>e  </a:t>
            </a:r>
            <a:r>
              <a:rPr sz="8450" spc="800" dirty="0">
                <a:solidFill>
                  <a:srgbClr val="FFFFFF"/>
                </a:solidFill>
                <a:latin typeface="Verdana"/>
                <a:cs typeface="Verdana"/>
              </a:rPr>
              <a:t>P</a:t>
            </a:r>
            <a:r>
              <a:rPr sz="8450" spc="-90" dirty="0">
                <a:solidFill>
                  <a:srgbClr val="FFFFFF"/>
                </a:solidFill>
                <a:latin typeface="Verdana"/>
                <a:cs typeface="Verdana"/>
              </a:rPr>
              <a:t>o</a:t>
            </a:r>
            <a:r>
              <a:rPr sz="8450" spc="55" dirty="0">
                <a:solidFill>
                  <a:srgbClr val="FFFFFF"/>
                </a:solidFill>
                <a:latin typeface="Verdana"/>
                <a:cs typeface="Verdana"/>
              </a:rPr>
              <a:t>w</a:t>
            </a:r>
            <a:r>
              <a:rPr sz="8450" spc="-60" dirty="0">
                <a:solidFill>
                  <a:srgbClr val="FFFFFF"/>
                </a:solidFill>
                <a:latin typeface="Verdana"/>
                <a:cs typeface="Verdana"/>
              </a:rPr>
              <a:t>e</a:t>
            </a:r>
            <a:r>
              <a:rPr sz="8450" spc="-365" dirty="0">
                <a:solidFill>
                  <a:srgbClr val="FFFFFF"/>
                </a:solidFill>
                <a:latin typeface="Verdana"/>
                <a:cs typeface="Verdana"/>
              </a:rPr>
              <a:t>r</a:t>
            </a:r>
            <a:r>
              <a:rPr sz="8450" spc="-855" dirty="0">
                <a:solidFill>
                  <a:srgbClr val="FFFFFF"/>
                </a:solidFill>
                <a:latin typeface="Verdana"/>
                <a:cs typeface="Verdana"/>
              </a:rPr>
              <a:t> </a:t>
            </a:r>
            <a:r>
              <a:rPr sz="8450" spc="40" dirty="0">
                <a:solidFill>
                  <a:srgbClr val="FFFFFF"/>
                </a:solidFill>
                <a:latin typeface="Verdana"/>
                <a:cs typeface="Verdana"/>
              </a:rPr>
              <a:t>o</a:t>
            </a:r>
            <a:r>
              <a:rPr sz="8450" spc="-335" dirty="0">
                <a:solidFill>
                  <a:srgbClr val="FFFFFF"/>
                </a:solidFill>
                <a:latin typeface="Verdana"/>
                <a:cs typeface="Verdana"/>
              </a:rPr>
              <a:t>f</a:t>
            </a:r>
            <a:r>
              <a:rPr sz="8450" spc="-855" dirty="0">
                <a:solidFill>
                  <a:srgbClr val="FFFFFF"/>
                </a:solidFill>
                <a:latin typeface="Verdana"/>
                <a:cs typeface="Verdana"/>
              </a:rPr>
              <a:t> </a:t>
            </a:r>
            <a:r>
              <a:rPr sz="8450" spc="835" dirty="0">
                <a:solidFill>
                  <a:srgbClr val="FFFFFF"/>
                </a:solidFill>
                <a:latin typeface="Verdana"/>
                <a:cs typeface="Verdana"/>
              </a:rPr>
              <a:t>P</a:t>
            </a:r>
            <a:r>
              <a:rPr sz="8450" spc="-575" dirty="0">
                <a:solidFill>
                  <a:srgbClr val="FFFFFF"/>
                </a:solidFill>
                <a:latin typeface="Verdana"/>
                <a:cs typeface="Verdana"/>
              </a:rPr>
              <a:t>y</a:t>
            </a:r>
            <a:r>
              <a:rPr sz="8450" spc="-45" dirty="0">
                <a:solidFill>
                  <a:srgbClr val="FFFFFF"/>
                </a:solidFill>
                <a:latin typeface="Verdana"/>
                <a:cs typeface="Verdana"/>
              </a:rPr>
              <a:t>t</a:t>
            </a:r>
            <a:r>
              <a:rPr sz="8450" spc="310" dirty="0">
                <a:solidFill>
                  <a:srgbClr val="FFFFFF"/>
                </a:solidFill>
                <a:latin typeface="Verdana"/>
                <a:cs typeface="Verdana"/>
              </a:rPr>
              <a:t>h</a:t>
            </a:r>
            <a:r>
              <a:rPr sz="8450" spc="40" dirty="0">
                <a:solidFill>
                  <a:srgbClr val="FFFFFF"/>
                </a:solidFill>
                <a:latin typeface="Verdana"/>
                <a:cs typeface="Verdana"/>
              </a:rPr>
              <a:t>o</a:t>
            </a:r>
            <a:r>
              <a:rPr sz="8450" spc="220" dirty="0">
                <a:solidFill>
                  <a:srgbClr val="FFFFFF"/>
                </a:solidFill>
                <a:latin typeface="Verdana"/>
                <a:cs typeface="Verdana"/>
              </a:rPr>
              <a:t>n  </a:t>
            </a:r>
            <a:r>
              <a:rPr sz="8450" spc="-420" dirty="0">
                <a:solidFill>
                  <a:srgbClr val="FFFFFF"/>
                </a:solidFill>
                <a:latin typeface="Verdana"/>
                <a:cs typeface="Verdana"/>
              </a:rPr>
              <a:t>f</a:t>
            </a:r>
            <a:r>
              <a:rPr sz="8450" spc="40" dirty="0">
                <a:solidFill>
                  <a:srgbClr val="FFFFFF"/>
                </a:solidFill>
                <a:latin typeface="Verdana"/>
                <a:cs typeface="Verdana"/>
              </a:rPr>
              <a:t>o</a:t>
            </a:r>
            <a:r>
              <a:rPr sz="8450" spc="-365" dirty="0">
                <a:solidFill>
                  <a:srgbClr val="FFFFFF"/>
                </a:solidFill>
                <a:latin typeface="Verdana"/>
                <a:cs typeface="Verdana"/>
              </a:rPr>
              <a:t>r</a:t>
            </a:r>
            <a:r>
              <a:rPr sz="8450" spc="-855" dirty="0">
                <a:solidFill>
                  <a:srgbClr val="FFFFFF"/>
                </a:solidFill>
                <a:latin typeface="Verdana"/>
                <a:cs typeface="Verdana"/>
              </a:rPr>
              <a:t> </a:t>
            </a:r>
            <a:r>
              <a:rPr sz="8450" spc="125" dirty="0">
                <a:solidFill>
                  <a:srgbClr val="FFFFFF"/>
                </a:solidFill>
                <a:latin typeface="Verdana"/>
                <a:cs typeface="Verdana"/>
              </a:rPr>
              <a:t>C</a:t>
            </a:r>
            <a:r>
              <a:rPr sz="8450" spc="210" dirty="0">
                <a:solidFill>
                  <a:srgbClr val="FFFFFF"/>
                </a:solidFill>
                <a:latin typeface="Verdana"/>
                <a:cs typeface="Verdana"/>
              </a:rPr>
              <a:t>L</a:t>
            </a:r>
            <a:r>
              <a:rPr sz="8450" spc="-1135" dirty="0">
                <a:solidFill>
                  <a:srgbClr val="FFFFFF"/>
                </a:solidFill>
                <a:latin typeface="Verdana"/>
                <a:cs typeface="Verdana"/>
              </a:rPr>
              <a:t>I</a:t>
            </a:r>
            <a:r>
              <a:rPr sz="8450" spc="-620" dirty="0">
                <a:solidFill>
                  <a:srgbClr val="FFFFFF"/>
                </a:solidFill>
                <a:latin typeface="Verdana"/>
                <a:cs typeface="Verdana"/>
              </a:rPr>
              <a:t>-</a:t>
            </a:r>
            <a:r>
              <a:rPr sz="8450" spc="545" dirty="0">
                <a:solidFill>
                  <a:srgbClr val="FFFFFF"/>
                </a:solidFill>
                <a:latin typeface="Verdana"/>
                <a:cs typeface="Verdana"/>
              </a:rPr>
              <a:t>B</a:t>
            </a:r>
            <a:r>
              <a:rPr sz="8450" spc="-215" dirty="0">
                <a:solidFill>
                  <a:srgbClr val="FFFFFF"/>
                </a:solidFill>
                <a:latin typeface="Verdana"/>
                <a:cs typeface="Verdana"/>
              </a:rPr>
              <a:t>a</a:t>
            </a:r>
            <a:r>
              <a:rPr sz="8450" spc="-480" dirty="0">
                <a:solidFill>
                  <a:srgbClr val="FFFFFF"/>
                </a:solidFill>
                <a:latin typeface="Verdana"/>
                <a:cs typeface="Verdana"/>
              </a:rPr>
              <a:t>s</a:t>
            </a:r>
            <a:r>
              <a:rPr sz="8450" spc="-60" dirty="0">
                <a:solidFill>
                  <a:srgbClr val="FFFFFF"/>
                </a:solidFill>
                <a:latin typeface="Verdana"/>
                <a:cs typeface="Verdana"/>
              </a:rPr>
              <a:t>e</a:t>
            </a:r>
            <a:r>
              <a:rPr sz="8450" spc="295" dirty="0">
                <a:solidFill>
                  <a:srgbClr val="FFFFFF"/>
                </a:solidFill>
                <a:latin typeface="Verdana"/>
                <a:cs typeface="Verdana"/>
              </a:rPr>
              <a:t>d  </a:t>
            </a:r>
            <a:r>
              <a:rPr sz="8450" spc="75" dirty="0">
                <a:solidFill>
                  <a:srgbClr val="FFFFFF"/>
                </a:solidFill>
                <a:latin typeface="Verdana"/>
                <a:cs typeface="Verdana"/>
              </a:rPr>
              <a:t>Cha</a:t>
            </a:r>
            <a:r>
              <a:rPr lang="en-IN" sz="8450" spc="75" dirty="0">
                <a:solidFill>
                  <a:srgbClr val="FFFFFF"/>
                </a:solidFill>
                <a:latin typeface="Verdana"/>
                <a:cs typeface="Verdana"/>
              </a:rPr>
              <a:t>t</a:t>
            </a:r>
            <a:r>
              <a:rPr sz="8450" spc="135" dirty="0">
                <a:solidFill>
                  <a:srgbClr val="FFFFFF"/>
                </a:solidFill>
                <a:latin typeface="Verdana"/>
                <a:cs typeface="Verdana"/>
              </a:rPr>
              <a:t>ting</a:t>
            </a:r>
            <a:endParaRPr sz="8450" dirty="0">
              <a:latin typeface="Verdana"/>
              <a:cs typeface="Verdana"/>
            </a:endParaRPr>
          </a:p>
        </p:txBody>
      </p:sp>
      <p:pic>
        <p:nvPicPr>
          <p:cNvPr id="3" name="object 3"/>
          <p:cNvPicPr/>
          <p:nvPr/>
        </p:nvPicPr>
        <p:blipFill>
          <a:blip r:embed="rId2" cstate="print"/>
          <a:stretch>
            <a:fillRect/>
          </a:stretch>
        </p:blipFill>
        <p:spPr>
          <a:xfrm>
            <a:off x="1334999" y="1143000"/>
            <a:ext cx="5122068" cy="800099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10631836" y="622518"/>
            <a:ext cx="3748404" cy="782320"/>
          </a:xfrm>
          <a:prstGeom prst="rect">
            <a:avLst/>
          </a:prstGeom>
        </p:spPr>
        <p:txBody>
          <a:bodyPr vert="horz" wrap="square" lIns="0" tIns="13970" rIns="0" bIns="0" rtlCol="0">
            <a:spAutoFit/>
          </a:bodyPr>
          <a:lstStyle/>
          <a:p>
            <a:pPr marL="12700">
              <a:lnSpc>
                <a:spcPct val="100000"/>
              </a:lnSpc>
              <a:spcBef>
                <a:spcPts val="110"/>
              </a:spcBef>
            </a:pPr>
            <a:r>
              <a:rPr sz="4950" spc="15" dirty="0">
                <a:solidFill>
                  <a:srgbClr val="FFFFFF"/>
                </a:solidFill>
              </a:rPr>
              <a:t>Introduction</a:t>
            </a:r>
            <a:endParaRPr sz="4950"/>
          </a:p>
        </p:txBody>
      </p:sp>
      <p:sp>
        <p:nvSpPr>
          <p:cNvPr id="4" name="object 4"/>
          <p:cNvSpPr txBox="1"/>
          <p:nvPr/>
        </p:nvSpPr>
        <p:spPr>
          <a:xfrm>
            <a:off x="10631551" y="1814528"/>
            <a:ext cx="5975350" cy="8321124"/>
          </a:xfrm>
          <a:prstGeom prst="rect">
            <a:avLst/>
          </a:prstGeom>
        </p:spPr>
        <p:txBody>
          <a:bodyPr vert="horz" wrap="square" lIns="0" tIns="6350" rIns="0" bIns="0" rtlCol="0">
            <a:spAutoFit/>
          </a:bodyPr>
          <a:lstStyle/>
          <a:p>
            <a:pPr marL="12700" marR="5080">
              <a:lnSpc>
                <a:spcPct val="101600"/>
              </a:lnSpc>
              <a:spcBef>
                <a:spcPts val="50"/>
              </a:spcBef>
            </a:pPr>
            <a:r>
              <a:rPr sz="2800" spc="225" dirty="0">
                <a:solidFill>
                  <a:srgbClr val="FFFFFF"/>
                </a:solidFill>
                <a:latin typeface="Verdana"/>
                <a:cs typeface="Verdana"/>
              </a:rPr>
              <a:t>W</a:t>
            </a:r>
            <a:r>
              <a:rPr sz="2800" spc="30" dirty="0">
                <a:solidFill>
                  <a:srgbClr val="FFFFFF"/>
                </a:solidFill>
                <a:latin typeface="Verdana"/>
                <a:cs typeface="Verdana"/>
              </a:rPr>
              <a:t>e</a:t>
            </a:r>
            <a:r>
              <a:rPr sz="2800" spc="-20" dirty="0">
                <a:solidFill>
                  <a:srgbClr val="FFFFFF"/>
                </a:solidFill>
                <a:latin typeface="Verdana"/>
                <a:cs typeface="Verdana"/>
              </a:rPr>
              <a:t>l</a:t>
            </a:r>
            <a:r>
              <a:rPr sz="2800" spc="110" dirty="0">
                <a:solidFill>
                  <a:srgbClr val="FFFFFF"/>
                </a:solidFill>
                <a:latin typeface="Verdana"/>
                <a:cs typeface="Verdana"/>
              </a:rPr>
              <a:t>c</a:t>
            </a:r>
            <a:r>
              <a:rPr sz="2800" spc="65" dirty="0">
                <a:solidFill>
                  <a:srgbClr val="FFFFFF"/>
                </a:solidFill>
                <a:latin typeface="Verdana"/>
                <a:cs typeface="Verdana"/>
              </a:rPr>
              <a:t>o</a:t>
            </a:r>
            <a:r>
              <a:rPr sz="2800" spc="305" dirty="0">
                <a:solidFill>
                  <a:srgbClr val="FFFFFF"/>
                </a:solidFill>
                <a:latin typeface="Verdana"/>
                <a:cs typeface="Verdana"/>
              </a:rPr>
              <a:t>m</a:t>
            </a:r>
            <a:r>
              <a:rPr sz="2800" spc="35" dirty="0">
                <a:solidFill>
                  <a:srgbClr val="FFFFFF"/>
                </a:solidFill>
                <a:latin typeface="Verdana"/>
                <a:cs typeface="Verdana"/>
              </a:rPr>
              <a:t>e</a:t>
            </a:r>
            <a:r>
              <a:rPr sz="2800" spc="-290" dirty="0">
                <a:solidFill>
                  <a:srgbClr val="FFFFFF"/>
                </a:solidFill>
                <a:latin typeface="Verdana"/>
                <a:cs typeface="Verdana"/>
              </a:rPr>
              <a:t> </a:t>
            </a:r>
            <a:r>
              <a:rPr sz="2800" spc="-25" dirty="0">
                <a:solidFill>
                  <a:srgbClr val="FFFFFF"/>
                </a:solidFill>
                <a:latin typeface="Verdana"/>
                <a:cs typeface="Verdana"/>
              </a:rPr>
              <a:t>t</a:t>
            </a:r>
            <a:r>
              <a:rPr sz="2800" spc="70" dirty="0">
                <a:solidFill>
                  <a:srgbClr val="FFFFFF"/>
                </a:solidFill>
                <a:latin typeface="Verdana"/>
                <a:cs typeface="Verdana"/>
              </a:rPr>
              <a:t>o</a:t>
            </a:r>
            <a:r>
              <a:rPr sz="2800" spc="-290" dirty="0">
                <a:solidFill>
                  <a:srgbClr val="FFFFFF"/>
                </a:solidFill>
                <a:latin typeface="Verdana"/>
                <a:cs typeface="Verdana"/>
              </a:rPr>
              <a:t> </a:t>
            </a:r>
            <a:r>
              <a:rPr sz="2800" spc="35" dirty="0">
                <a:solidFill>
                  <a:srgbClr val="FFFFFF"/>
                </a:solidFill>
                <a:latin typeface="Verdana"/>
                <a:cs typeface="Verdana"/>
              </a:rPr>
              <a:t>t</a:t>
            </a:r>
            <a:r>
              <a:rPr sz="2800" spc="155" dirty="0">
                <a:solidFill>
                  <a:srgbClr val="FFFFFF"/>
                </a:solidFill>
                <a:latin typeface="Verdana"/>
                <a:cs typeface="Verdana"/>
              </a:rPr>
              <a:t>h</a:t>
            </a:r>
            <a:r>
              <a:rPr sz="2800" spc="35" dirty="0">
                <a:solidFill>
                  <a:srgbClr val="FFFFFF"/>
                </a:solidFill>
                <a:latin typeface="Verdana"/>
                <a:cs typeface="Verdana"/>
              </a:rPr>
              <a:t>e</a:t>
            </a:r>
            <a:r>
              <a:rPr sz="2800" spc="-290" dirty="0">
                <a:solidFill>
                  <a:srgbClr val="FFFFFF"/>
                </a:solidFill>
                <a:latin typeface="Verdana"/>
                <a:cs typeface="Verdana"/>
              </a:rPr>
              <a:t> </a:t>
            </a:r>
            <a:r>
              <a:rPr sz="2800" spc="155" dirty="0">
                <a:solidFill>
                  <a:srgbClr val="FFFFFF"/>
                </a:solidFill>
                <a:latin typeface="Verdana"/>
                <a:cs typeface="Verdana"/>
              </a:rPr>
              <a:t>w</a:t>
            </a:r>
            <a:r>
              <a:rPr sz="2800" spc="65" dirty="0">
                <a:solidFill>
                  <a:srgbClr val="FFFFFF"/>
                </a:solidFill>
                <a:latin typeface="Verdana"/>
                <a:cs typeface="Verdana"/>
              </a:rPr>
              <a:t>o</a:t>
            </a:r>
            <a:r>
              <a:rPr sz="2800" spc="-110" dirty="0">
                <a:solidFill>
                  <a:srgbClr val="FFFFFF"/>
                </a:solidFill>
                <a:latin typeface="Verdana"/>
                <a:cs typeface="Verdana"/>
              </a:rPr>
              <a:t>r</a:t>
            </a:r>
            <a:r>
              <a:rPr sz="2800" spc="-20" dirty="0">
                <a:solidFill>
                  <a:srgbClr val="FFFFFF"/>
                </a:solidFill>
                <a:latin typeface="Verdana"/>
                <a:cs typeface="Verdana"/>
              </a:rPr>
              <a:t>l</a:t>
            </a:r>
            <a:r>
              <a:rPr sz="2800" spc="185" dirty="0">
                <a:solidFill>
                  <a:srgbClr val="FFFFFF"/>
                </a:solidFill>
                <a:latin typeface="Verdana"/>
                <a:cs typeface="Verdana"/>
              </a:rPr>
              <a:t>d</a:t>
            </a:r>
            <a:r>
              <a:rPr sz="2800" spc="-290" dirty="0">
                <a:solidFill>
                  <a:srgbClr val="FFFFFF"/>
                </a:solidFill>
                <a:latin typeface="Verdana"/>
                <a:cs typeface="Verdana"/>
              </a:rPr>
              <a:t> </a:t>
            </a:r>
            <a:r>
              <a:rPr sz="2800" spc="65" dirty="0">
                <a:solidFill>
                  <a:srgbClr val="FFFFFF"/>
                </a:solidFill>
                <a:latin typeface="Verdana"/>
                <a:cs typeface="Verdana"/>
              </a:rPr>
              <a:t>o</a:t>
            </a:r>
            <a:r>
              <a:rPr sz="2800" spc="-40" dirty="0">
                <a:solidFill>
                  <a:srgbClr val="FFFFFF"/>
                </a:solidFill>
                <a:latin typeface="Verdana"/>
                <a:cs typeface="Verdana"/>
              </a:rPr>
              <a:t>f</a:t>
            </a:r>
            <a:r>
              <a:rPr sz="2800" spc="-290" dirty="0">
                <a:solidFill>
                  <a:srgbClr val="FFFFFF"/>
                </a:solidFill>
                <a:latin typeface="Verdana"/>
                <a:cs typeface="Verdana"/>
              </a:rPr>
              <a:t> </a:t>
            </a:r>
            <a:r>
              <a:rPr sz="2800" i="1" spc="70" dirty="0">
                <a:solidFill>
                  <a:srgbClr val="FFFFFF"/>
                </a:solidFill>
                <a:latin typeface="Verdana"/>
                <a:cs typeface="Verdana"/>
              </a:rPr>
              <a:t>C</a:t>
            </a:r>
            <a:r>
              <a:rPr sz="2800" i="1" spc="105" dirty="0">
                <a:solidFill>
                  <a:srgbClr val="FFFFFF"/>
                </a:solidFill>
                <a:latin typeface="Verdana"/>
                <a:cs typeface="Verdana"/>
              </a:rPr>
              <a:t>L</a:t>
            </a:r>
            <a:r>
              <a:rPr sz="2800" i="1" spc="-345" dirty="0">
                <a:solidFill>
                  <a:srgbClr val="FFFFFF"/>
                </a:solidFill>
                <a:latin typeface="Verdana"/>
                <a:cs typeface="Verdana"/>
              </a:rPr>
              <a:t>I  </a:t>
            </a:r>
            <a:r>
              <a:rPr sz="2800" i="1" spc="110" dirty="0">
                <a:solidFill>
                  <a:srgbClr val="FFFFFF"/>
                </a:solidFill>
                <a:latin typeface="Verdana"/>
                <a:cs typeface="Verdana"/>
              </a:rPr>
              <a:t>c</a:t>
            </a:r>
            <a:r>
              <a:rPr sz="2800" i="1" spc="155" dirty="0">
                <a:solidFill>
                  <a:srgbClr val="FFFFFF"/>
                </a:solidFill>
                <a:latin typeface="Verdana"/>
                <a:cs typeface="Verdana"/>
              </a:rPr>
              <a:t>h</a:t>
            </a:r>
            <a:r>
              <a:rPr sz="2800" i="1" spc="254" dirty="0">
                <a:solidFill>
                  <a:srgbClr val="FFFFFF"/>
                </a:solidFill>
                <a:latin typeface="Verdana"/>
                <a:cs typeface="Verdana"/>
              </a:rPr>
              <a:t>a</a:t>
            </a:r>
            <a:r>
              <a:rPr sz="2800" i="1" spc="-10" dirty="0">
                <a:solidFill>
                  <a:srgbClr val="FFFFFF"/>
                </a:solidFill>
                <a:latin typeface="Verdana"/>
                <a:cs typeface="Verdana"/>
              </a:rPr>
              <a:t>t</a:t>
            </a:r>
            <a:r>
              <a:rPr sz="2800" i="1" spc="35" dirty="0">
                <a:solidFill>
                  <a:srgbClr val="FFFFFF"/>
                </a:solidFill>
                <a:latin typeface="Verdana"/>
                <a:cs typeface="Verdana"/>
              </a:rPr>
              <a:t>t</a:t>
            </a:r>
            <a:r>
              <a:rPr sz="2800" i="1" spc="-20" dirty="0">
                <a:solidFill>
                  <a:srgbClr val="FFFFFF"/>
                </a:solidFill>
                <a:latin typeface="Verdana"/>
                <a:cs typeface="Verdana"/>
              </a:rPr>
              <a:t>i</a:t>
            </a:r>
            <a:r>
              <a:rPr sz="2800" i="1" spc="155" dirty="0">
                <a:solidFill>
                  <a:srgbClr val="FFFFFF"/>
                </a:solidFill>
                <a:latin typeface="Verdana"/>
                <a:cs typeface="Verdana"/>
              </a:rPr>
              <a:t>n</a:t>
            </a:r>
            <a:r>
              <a:rPr sz="2800" i="1" spc="215" dirty="0">
                <a:solidFill>
                  <a:srgbClr val="FFFFFF"/>
                </a:solidFill>
                <a:latin typeface="Verdana"/>
                <a:cs typeface="Verdana"/>
              </a:rPr>
              <a:t>g</a:t>
            </a:r>
            <a:r>
              <a:rPr sz="2800" i="1" spc="-290" dirty="0">
                <a:solidFill>
                  <a:srgbClr val="FFFFFF"/>
                </a:solidFill>
                <a:latin typeface="Verdana"/>
                <a:cs typeface="Verdana"/>
              </a:rPr>
              <a:t> </a:t>
            </a:r>
            <a:r>
              <a:rPr sz="2800" spc="200" dirty="0">
                <a:solidFill>
                  <a:srgbClr val="FFFFFF"/>
                </a:solidFill>
                <a:latin typeface="Verdana"/>
                <a:cs typeface="Verdana"/>
              </a:rPr>
              <a:t>w</a:t>
            </a:r>
            <a:r>
              <a:rPr sz="2800" spc="-20" dirty="0">
                <a:solidFill>
                  <a:srgbClr val="FFFFFF"/>
                </a:solidFill>
                <a:latin typeface="Verdana"/>
                <a:cs typeface="Verdana"/>
              </a:rPr>
              <a:t>i</a:t>
            </a:r>
            <a:r>
              <a:rPr sz="2800" spc="35" dirty="0">
                <a:solidFill>
                  <a:srgbClr val="FFFFFF"/>
                </a:solidFill>
                <a:latin typeface="Verdana"/>
                <a:cs typeface="Verdana"/>
              </a:rPr>
              <a:t>t</a:t>
            </a:r>
            <a:r>
              <a:rPr sz="2800" spc="150" dirty="0">
                <a:solidFill>
                  <a:srgbClr val="FFFFFF"/>
                </a:solidFill>
                <a:latin typeface="Verdana"/>
                <a:cs typeface="Verdana"/>
              </a:rPr>
              <a:t>h</a:t>
            </a:r>
            <a:r>
              <a:rPr sz="2800" spc="-290" dirty="0">
                <a:solidFill>
                  <a:srgbClr val="FFFFFF"/>
                </a:solidFill>
                <a:latin typeface="Verdana"/>
                <a:cs typeface="Verdana"/>
              </a:rPr>
              <a:t> </a:t>
            </a:r>
            <a:r>
              <a:rPr sz="2800" i="1" spc="350" dirty="0">
                <a:solidFill>
                  <a:srgbClr val="FFFFFF"/>
                </a:solidFill>
                <a:latin typeface="Verdana"/>
                <a:cs typeface="Verdana"/>
              </a:rPr>
              <a:t>P</a:t>
            </a:r>
            <a:r>
              <a:rPr sz="2800" i="1" spc="-110" dirty="0">
                <a:solidFill>
                  <a:srgbClr val="FFFFFF"/>
                </a:solidFill>
                <a:latin typeface="Verdana"/>
                <a:cs typeface="Verdana"/>
              </a:rPr>
              <a:t>y</a:t>
            </a:r>
            <a:r>
              <a:rPr sz="2800" i="1" spc="35" dirty="0">
                <a:solidFill>
                  <a:srgbClr val="FFFFFF"/>
                </a:solidFill>
                <a:latin typeface="Verdana"/>
                <a:cs typeface="Verdana"/>
              </a:rPr>
              <a:t>t</a:t>
            </a:r>
            <a:r>
              <a:rPr sz="2800" i="1" spc="155" dirty="0">
                <a:solidFill>
                  <a:srgbClr val="FFFFFF"/>
                </a:solidFill>
                <a:latin typeface="Verdana"/>
                <a:cs typeface="Verdana"/>
              </a:rPr>
              <a:t>h</a:t>
            </a:r>
            <a:r>
              <a:rPr sz="2800" i="1" spc="65" dirty="0">
                <a:solidFill>
                  <a:srgbClr val="FFFFFF"/>
                </a:solidFill>
                <a:latin typeface="Verdana"/>
                <a:cs typeface="Verdana"/>
              </a:rPr>
              <a:t>o</a:t>
            </a:r>
            <a:r>
              <a:rPr sz="2800" i="1" spc="150" dirty="0">
                <a:solidFill>
                  <a:srgbClr val="FFFFFF"/>
                </a:solidFill>
                <a:latin typeface="Verdana"/>
                <a:cs typeface="Verdana"/>
              </a:rPr>
              <a:t>n</a:t>
            </a:r>
            <a:r>
              <a:rPr sz="2800" spc="-434" dirty="0">
                <a:solidFill>
                  <a:srgbClr val="FFFFFF"/>
                </a:solidFill>
                <a:latin typeface="Verdana"/>
                <a:cs typeface="Verdana"/>
              </a:rPr>
              <a:t>!</a:t>
            </a:r>
            <a:r>
              <a:rPr sz="2800" spc="-290" dirty="0">
                <a:solidFill>
                  <a:srgbClr val="FFFFFF"/>
                </a:solidFill>
                <a:latin typeface="Verdana"/>
                <a:cs typeface="Verdana"/>
              </a:rPr>
              <a:t> </a:t>
            </a:r>
            <a:r>
              <a:rPr sz="2800" spc="-390" dirty="0">
                <a:solidFill>
                  <a:srgbClr val="FFFFFF"/>
                </a:solidFill>
                <a:latin typeface="Verdana"/>
                <a:cs typeface="Verdana"/>
              </a:rPr>
              <a:t>I</a:t>
            </a:r>
            <a:r>
              <a:rPr sz="2800" spc="150" dirty="0">
                <a:solidFill>
                  <a:srgbClr val="FFFFFF"/>
                </a:solidFill>
                <a:latin typeface="Verdana"/>
                <a:cs typeface="Verdana"/>
              </a:rPr>
              <a:t>n</a:t>
            </a:r>
            <a:r>
              <a:rPr sz="2800" spc="-290" dirty="0">
                <a:solidFill>
                  <a:srgbClr val="FFFFFF"/>
                </a:solidFill>
                <a:latin typeface="Verdana"/>
                <a:cs typeface="Verdana"/>
              </a:rPr>
              <a:t> </a:t>
            </a:r>
            <a:r>
              <a:rPr sz="2800" spc="35" dirty="0">
                <a:solidFill>
                  <a:srgbClr val="FFFFFF"/>
                </a:solidFill>
                <a:latin typeface="Verdana"/>
                <a:cs typeface="Verdana"/>
              </a:rPr>
              <a:t>t</a:t>
            </a:r>
            <a:r>
              <a:rPr sz="2800" spc="145" dirty="0">
                <a:solidFill>
                  <a:srgbClr val="FFFFFF"/>
                </a:solidFill>
                <a:latin typeface="Verdana"/>
                <a:cs typeface="Verdana"/>
              </a:rPr>
              <a:t>h</a:t>
            </a:r>
            <a:r>
              <a:rPr sz="2800" spc="-20" dirty="0">
                <a:solidFill>
                  <a:srgbClr val="FFFFFF"/>
                </a:solidFill>
                <a:latin typeface="Verdana"/>
                <a:cs typeface="Verdana"/>
              </a:rPr>
              <a:t>i</a:t>
            </a:r>
            <a:r>
              <a:rPr sz="2800" spc="-80" dirty="0">
                <a:solidFill>
                  <a:srgbClr val="FFFFFF"/>
                </a:solidFill>
                <a:latin typeface="Verdana"/>
                <a:cs typeface="Verdana"/>
              </a:rPr>
              <a:t>s  </a:t>
            </a:r>
            <a:r>
              <a:rPr sz="2800" spc="180" dirty="0">
                <a:solidFill>
                  <a:srgbClr val="FFFFFF"/>
                </a:solidFill>
                <a:latin typeface="Verdana"/>
                <a:cs typeface="Verdana"/>
              </a:rPr>
              <a:t>p</a:t>
            </a:r>
            <a:r>
              <a:rPr sz="2800" spc="-125" dirty="0">
                <a:solidFill>
                  <a:srgbClr val="FFFFFF"/>
                </a:solidFill>
                <a:latin typeface="Verdana"/>
                <a:cs typeface="Verdana"/>
              </a:rPr>
              <a:t>r</a:t>
            </a:r>
            <a:r>
              <a:rPr sz="2800" spc="30" dirty="0">
                <a:solidFill>
                  <a:srgbClr val="FFFFFF"/>
                </a:solidFill>
                <a:latin typeface="Verdana"/>
                <a:cs typeface="Verdana"/>
              </a:rPr>
              <a:t>e</a:t>
            </a:r>
            <a:r>
              <a:rPr sz="2800" spc="-105" dirty="0">
                <a:solidFill>
                  <a:srgbClr val="FFFFFF"/>
                </a:solidFill>
                <a:latin typeface="Verdana"/>
                <a:cs typeface="Verdana"/>
              </a:rPr>
              <a:t>s</a:t>
            </a:r>
            <a:r>
              <a:rPr sz="2800" spc="30" dirty="0">
                <a:solidFill>
                  <a:srgbClr val="FFFFFF"/>
                </a:solidFill>
                <a:latin typeface="Verdana"/>
                <a:cs typeface="Verdana"/>
              </a:rPr>
              <a:t>e</a:t>
            </a:r>
            <a:r>
              <a:rPr sz="2800" spc="145" dirty="0">
                <a:solidFill>
                  <a:srgbClr val="FFFFFF"/>
                </a:solidFill>
                <a:latin typeface="Verdana"/>
                <a:cs typeface="Verdana"/>
              </a:rPr>
              <a:t>n</a:t>
            </a:r>
            <a:r>
              <a:rPr sz="2800" spc="35" dirty="0">
                <a:solidFill>
                  <a:srgbClr val="FFFFFF"/>
                </a:solidFill>
                <a:latin typeface="Verdana"/>
                <a:cs typeface="Verdana"/>
              </a:rPr>
              <a:t>t</a:t>
            </a:r>
            <a:r>
              <a:rPr sz="2800" spc="-35" dirty="0">
                <a:solidFill>
                  <a:srgbClr val="FFFFFF"/>
                </a:solidFill>
                <a:latin typeface="Verdana"/>
                <a:cs typeface="Verdana"/>
              </a:rPr>
              <a:t>a</a:t>
            </a:r>
            <a:r>
              <a:rPr sz="2800" spc="35" dirty="0">
                <a:solidFill>
                  <a:srgbClr val="FFFFFF"/>
                </a:solidFill>
                <a:latin typeface="Verdana"/>
                <a:cs typeface="Verdana"/>
              </a:rPr>
              <a:t>t</a:t>
            </a:r>
            <a:r>
              <a:rPr sz="2800" spc="-20" dirty="0">
                <a:solidFill>
                  <a:srgbClr val="FFFFFF"/>
                </a:solidFill>
                <a:latin typeface="Verdana"/>
                <a:cs typeface="Verdana"/>
              </a:rPr>
              <a:t>i</a:t>
            </a:r>
            <a:r>
              <a:rPr sz="2800" spc="65" dirty="0">
                <a:solidFill>
                  <a:srgbClr val="FFFFFF"/>
                </a:solidFill>
                <a:latin typeface="Verdana"/>
                <a:cs typeface="Verdana"/>
              </a:rPr>
              <a:t>o</a:t>
            </a:r>
            <a:r>
              <a:rPr sz="2800" spc="145" dirty="0">
                <a:solidFill>
                  <a:srgbClr val="FFFFFF"/>
                </a:solidFill>
                <a:latin typeface="Verdana"/>
                <a:cs typeface="Verdana"/>
              </a:rPr>
              <a:t>n</a:t>
            </a:r>
            <a:r>
              <a:rPr sz="2800" spc="-495" dirty="0">
                <a:solidFill>
                  <a:srgbClr val="FFFFFF"/>
                </a:solidFill>
                <a:latin typeface="Verdana"/>
                <a:cs typeface="Verdana"/>
              </a:rPr>
              <a:t>,</a:t>
            </a:r>
            <a:r>
              <a:rPr sz="2800" spc="-290" dirty="0">
                <a:solidFill>
                  <a:srgbClr val="FFFFFF"/>
                </a:solidFill>
                <a:latin typeface="Verdana"/>
                <a:cs typeface="Verdana"/>
              </a:rPr>
              <a:t> </a:t>
            </a:r>
            <a:r>
              <a:rPr lang="en-US" sz="2800" dirty="0">
                <a:solidFill>
                  <a:schemeClr val="bg1"/>
                </a:solidFill>
                <a:effectLst/>
                <a:latin typeface="Verdana" panose="020B0604030504040204" pitchFamily="34" charset="0"/>
                <a:ea typeface="Verdana" panose="020B0604030504040204" pitchFamily="34" charset="0"/>
              </a:rPr>
              <a:t> aim is to create a user-friendly chat application that allows users to connect to a central server and exchange messages with each other seamlessly. By utilizing socket programming and multithreading, the application ensures concurrent connections and synchronized communication</a:t>
            </a:r>
            <a:r>
              <a:rPr lang="en-US" sz="2800" dirty="0">
                <a:effectLst/>
                <a:latin typeface="Calibri" panose="020F0502020204030204" pitchFamily="34" charset="0"/>
                <a:ea typeface="Calibri" panose="020F0502020204030204" pitchFamily="34" charset="0"/>
              </a:rPr>
              <a:t>. </a:t>
            </a:r>
            <a:r>
              <a:rPr sz="2800" spc="225" dirty="0">
                <a:solidFill>
                  <a:srgbClr val="FFFFFF"/>
                </a:solidFill>
                <a:latin typeface="Verdana"/>
                <a:cs typeface="Verdana"/>
              </a:rPr>
              <a:t>W</a:t>
            </a:r>
            <a:r>
              <a:rPr sz="2800" spc="-50" dirty="0">
                <a:solidFill>
                  <a:srgbClr val="FFFFFF"/>
                </a:solidFill>
                <a:latin typeface="Verdana"/>
                <a:cs typeface="Verdana"/>
              </a:rPr>
              <a:t>e</a:t>
            </a:r>
            <a:r>
              <a:rPr sz="2800" spc="-220" dirty="0">
                <a:solidFill>
                  <a:srgbClr val="FFFFFF"/>
                </a:solidFill>
                <a:latin typeface="Verdana"/>
                <a:cs typeface="Verdana"/>
              </a:rPr>
              <a:t>'</a:t>
            </a:r>
            <a:r>
              <a:rPr sz="2800" spc="-20" dirty="0">
                <a:solidFill>
                  <a:srgbClr val="FFFFFF"/>
                </a:solidFill>
                <a:latin typeface="Verdana"/>
                <a:cs typeface="Verdana"/>
              </a:rPr>
              <a:t>ll  </a:t>
            </a:r>
            <a:r>
              <a:rPr sz="2800" spc="180" dirty="0">
                <a:solidFill>
                  <a:srgbClr val="FFFFFF"/>
                </a:solidFill>
                <a:latin typeface="Verdana"/>
                <a:cs typeface="Verdana"/>
              </a:rPr>
              <a:t>d</a:t>
            </a:r>
            <a:r>
              <a:rPr sz="2800" spc="-20" dirty="0">
                <a:solidFill>
                  <a:srgbClr val="FFFFFF"/>
                </a:solidFill>
                <a:latin typeface="Verdana"/>
                <a:cs typeface="Verdana"/>
              </a:rPr>
              <a:t>i</a:t>
            </a:r>
            <a:r>
              <a:rPr sz="2800" spc="-204" dirty="0">
                <a:solidFill>
                  <a:srgbClr val="FFFFFF"/>
                </a:solidFill>
                <a:latin typeface="Verdana"/>
                <a:cs typeface="Verdana"/>
              </a:rPr>
              <a:t>v</a:t>
            </a:r>
            <a:r>
              <a:rPr sz="2800" spc="35" dirty="0">
                <a:solidFill>
                  <a:srgbClr val="FFFFFF"/>
                </a:solidFill>
                <a:latin typeface="Verdana"/>
                <a:cs typeface="Verdana"/>
              </a:rPr>
              <a:t>e</a:t>
            </a:r>
            <a:r>
              <a:rPr sz="2800" spc="-290" dirty="0">
                <a:solidFill>
                  <a:srgbClr val="FFFFFF"/>
                </a:solidFill>
                <a:latin typeface="Verdana"/>
                <a:cs typeface="Verdana"/>
              </a:rPr>
              <a:t> </a:t>
            </a:r>
            <a:r>
              <a:rPr sz="2800" spc="-20" dirty="0">
                <a:solidFill>
                  <a:srgbClr val="FFFFFF"/>
                </a:solidFill>
                <a:latin typeface="Verdana"/>
                <a:cs typeface="Verdana"/>
              </a:rPr>
              <a:t>i</a:t>
            </a:r>
            <a:r>
              <a:rPr sz="2800" spc="145" dirty="0">
                <a:solidFill>
                  <a:srgbClr val="FFFFFF"/>
                </a:solidFill>
                <a:latin typeface="Verdana"/>
                <a:cs typeface="Verdana"/>
              </a:rPr>
              <a:t>n</a:t>
            </a:r>
            <a:r>
              <a:rPr sz="2800" spc="-25" dirty="0">
                <a:solidFill>
                  <a:srgbClr val="FFFFFF"/>
                </a:solidFill>
                <a:latin typeface="Verdana"/>
                <a:cs typeface="Verdana"/>
              </a:rPr>
              <a:t>t</a:t>
            </a:r>
            <a:r>
              <a:rPr sz="2800" spc="70" dirty="0">
                <a:solidFill>
                  <a:srgbClr val="FFFFFF"/>
                </a:solidFill>
                <a:latin typeface="Verdana"/>
                <a:cs typeface="Verdana"/>
              </a:rPr>
              <a:t>o</a:t>
            </a:r>
            <a:r>
              <a:rPr sz="2800" spc="-290" dirty="0">
                <a:solidFill>
                  <a:srgbClr val="FFFFFF"/>
                </a:solidFill>
                <a:latin typeface="Verdana"/>
                <a:cs typeface="Verdana"/>
              </a:rPr>
              <a:t> </a:t>
            </a:r>
            <a:r>
              <a:rPr sz="2800" spc="35" dirty="0">
                <a:solidFill>
                  <a:srgbClr val="FFFFFF"/>
                </a:solidFill>
                <a:latin typeface="Verdana"/>
                <a:cs typeface="Verdana"/>
              </a:rPr>
              <a:t>t</a:t>
            </a:r>
            <a:r>
              <a:rPr sz="2800" spc="155" dirty="0">
                <a:solidFill>
                  <a:srgbClr val="FFFFFF"/>
                </a:solidFill>
                <a:latin typeface="Verdana"/>
                <a:cs typeface="Verdana"/>
              </a:rPr>
              <a:t>h</a:t>
            </a:r>
            <a:r>
              <a:rPr sz="2800" spc="35" dirty="0">
                <a:solidFill>
                  <a:srgbClr val="FFFFFF"/>
                </a:solidFill>
                <a:latin typeface="Verdana"/>
                <a:cs typeface="Verdana"/>
              </a:rPr>
              <a:t>e</a:t>
            </a:r>
            <a:r>
              <a:rPr sz="2800" spc="-290" dirty="0">
                <a:solidFill>
                  <a:srgbClr val="FFFFFF"/>
                </a:solidFill>
                <a:latin typeface="Verdana"/>
                <a:cs typeface="Verdana"/>
              </a:rPr>
              <a:t> </a:t>
            </a:r>
            <a:r>
              <a:rPr sz="2800" spc="170" dirty="0">
                <a:solidFill>
                  <a:srgbClr val="FFFFFF"/>
                </a:solidFill>
                <a:latin typeface="Verdana"/>
                <a:cs typeface="Verdana"/>
              </a:rPr>
              <a:t>b</a:t>
            </a:r>
            <a:r>
              <a:rPr sz="2800" spc="-35" dirty="0">
                <a:solidFill>
                  <a:srgbClr val="FFFFFF"/>
                </a:solidFill>
                <a:latin typeface="Verdana"/>
                <a:cs typeface="Verdana"/>
              </a:rPr>
              <a:t>a</a:t>
            </a:r>
            <a:r>
              <a:rPr sz="2800" spc="-105" dirty="0">
                <a:solidFill>
                  <a:srgbClr val="FFFFFF"/>
                </a:solidFill>
                <a:latin typeface="Verdana"/>
                <a:cs typeface="Verdana"/>
              </a:rPr>
              <a:t>s</a:t>
            </a:r>
            <a:r>
              <a:rPr sz="2800" spc="-20" dirty="0">
                <a:solidFill>
                  <a:srgbClr val="FFFFFF"/>
                </a:solidFill>
                <a:latin typeface="Verdana"/>
                <a:cs typeface="Verdana"/>
              </a:rPr>
              <a:t>i</a:t>
            </a:r>
            <a:r>
              <a:rPr sz="2800" spc="135" dirty="0">
                <a:solidFill>
                  <a:srgbClr val="FFFFFF"/>
                </a:solidFill>
                <a:latin typeface="Verdana"/>
                <a:cs typeface="Verdana"/>
              </a:rPr>
              <a:t>c</a:t>
            </a:r>
            <a:r>
              <a:rPr sz="2800" spc="-100" dirty="0">
                <a:solidFill>
                  <a:srgbClr val="FFFFFF"/>
                </a:solidFill>
                <a:latin typeface="Verdana"/>
                <a:cs typeface="Verdana"/>
              </a:rPr>
              <a:t>s</a:t>
            </a:r>
            <a:r>
              <a:rPr sz="2800" spc="-290" dirty="0">
                <a:solidFill>
                  <a:srgbClr val="FFFFFF"/>
                </a:solidFill>
                <a:latin typeface="Verdana"/>
                <a:cs typeface="Verdana"/>
              </a:rPr>
              <a:t> </a:t>
            </a:r>
            <a:r>
              <a:rPr sz="2800" spc="65" dirty="0">
                <a:solidFill>
                  <a:srgbClr val="FFFFFF"/>
                </a:solidFill>
                <a:latin typeface="Verdana"/>
                <a:cs typeface="Verdana"/>
              </a:rPr>
              <a:t>o</a:t>
            </a:r>
            <a:r>
              <a:rPr sz="2800" spc="-40" dirty="0">
                <a:solidFill>
                  <a:srgbClr val="FFFFFF"/>
                </a:solidFill>
                <a:latin typeface="Verdana"/>
                <a:cs typeface="Verdana"/>
              </a:rPr>
              <a:t>f</a:t>
            </a:r>
            <a:r>
              <a:rPr sz="2800" spc="-290" dirty="0">
                <a:solidFill>
                  <a:srgbClr val="FFFFFF"/>
                </a:solidFill>
                <a:latin typeface="Verdana"/>
                <a:cs typeface="Verdana"/>
              </a:rPr>
              <a:t> </a:t>
            </a:r>
            <a:r>
              <a:rPr sz="2800" spc="70" dirty="0">
                <a:solidFill>
                  <a:srgbClr val="FFFFFF"/>
                </a:solidFill>
                <a:latin typeface="Verdana"/>
                <a:cs typeface="Verdana"/>
              </a:rPr>
              <a:t>C</a:t>
            </a:r>
            <a:r>
              <a:rPr sz="2800" spc="105" dirty="0">
                <a:solidFill>
                  <a:srgbClr val="FFFFFF"/>
                </a:solidFill>
                <a:latin typeface="Verdana"/>
                <a:cs typeface="Verdana"/>
              </a:rPr>
              <a:t>L</a:t>
            </a:r>
            <a:r>
              <a:rPr sz="2800" spc="-345" dirty="0">
                <a:solidFill>
                  <a:srgbClr val="FFFFFF"/>
                </a:solidFill>
                <a:latin typeface="Verdana"/>
                <a:cs typeface="Verdana"/>
              </a:rPr>
              <a:t>I  </a:t>
            </a:r>
            <a:r>
              <a:rPr sz="2800" spc="-35" dirty="0">
                <a:solidFill>
                  <a:srgbClr val="FFFFFF"/>
                </a:solidFill>
                <a:latin typeface="Verdana"/>
                <a:cs typeface="Verdana"/>
              </a:rPr>
              <a:t>a</a:t>
            </a:r>
            <a:r>
              <a:rPr sz="2800" spc="155" dirty="0">
                <a:solidFill>
                  <a:srgbClr val="FFFFFF"/>
                </a:solidFill>
                <a:latin typeface="Verdana"/>
                <a:cs typeface="Verdana"/>
              </a:rPr>
              <a:t>n</a:t>
            </a:r>
            <a:r>
              <a:rPr sz="2800" spc="185" dirty="0">
                <a:solidFill>
                  <a:srgbClr val="FFFFFF"/>
                </a:solidFill>
                <a:latin typeface="Verdana"/>
                <a:cs typeface="Verdana"/>
              </a:rPr>
              <a:t>d</a:t>
            </a:r>
            <a:r>
              <a:rPr sz="2800" spc="-290" dirty="0">
                <a:solidFill>
                  <a:srgbClr val="FFFFFF"/>
                </a:solidFill>
                <a:latin typeface="Verdana"/>
                <a:cs typeface="Verdana"/>
              </a:rPr>
              <a:t> </a:t>
            </a:r>
            <a:r>
              <a:rPr sz="2800" spc="350" dirty="0">
                <a:solidFill>
                  <a:srgbClr val="FFFFFF"/>
                </a:solidFill>
                <a:latin typeface="Verdana"/>
                <a:cs typeface="Verdana"/>
              </a:rPr>
              <a:t>P</a:t>
            </a:r>
            <a:r>
              <a:rPr sz="2800" spc="-110" dirty="0">
                <a:solidFill>
                  <a:srgbClr val="FFFFFF"/>
                </a:solidFill>
                <a:latin typeface="Verdana"/>
                <a:cs typeface="Verdana"/>
              </a:rPr>
              <a:t>y</a:t>
            </a:r>
            <a:r>
              <a:rPr sz="2800" spc="35" dirty="0">
                <a:solidFill>
                  <a:srgbClr val="FFFFFF"/>
                </a:solidFill>
                <a:latin typeface="Verdana"/>
                <a:cs typeface="Verdana"/>
              </a:rPr>
              <a:t>t</a:t>
            </a:r>
            <a:r>
              <a:rPr sz="2800" spc="155" dirty="0">
                <a:solidFill>
                  <a:srgbClr val="FFFFFF"/>
                </a:solidFill>
                <a:latin typeface="Verdana"/>
                <a:cs typeface="Verdana"/>
              </a:rPr>
              <a:t>h</a:t>
            </a:r>
            <a:r>
              <a:rPr sz="2800" spc="65" dirty="0">
                <a:solidFill>
                  <a:srgbClr val="FFFFFF"/>
                </a:solidFill>
                <a:latin typeface="Verdana"/>
                <a:cs typeface="Verdana"/>
              </a:rPr>
              <a:t>o</a:t>
            </a:r>
            <a:r>
              <a:rPr sz="2800" spc="150" dirty="0">
                <a:solidFill>
                  <a:srgbClr val="FFFFFF"/>
                </a:solidFill>
                <a:latin typeface="Verdana"/>
                <a:cs typeface="Verdana"/>
              </a:rPr>
              <a:t>n</a:t>
            </a:r>
            <a:r>
              <a:rPr sz="2800" spc="-290" dirty="0">
                <a:solidFill>
                  <a:srgbClr val="FFFFFF"/>
                </a:solidFill>
                <a:latin typeface="Verdana"/>
                <a:cs typeface="Verdana"/>
              </a:rPr>
              <a:t> </a:t>
            </a:r>
            <a:r>
              <a:rPr sz="2800" spc="180" dirty="0">
                <a:solidFill>
                  <a:srgbClr val="FFFFFF"/>
                </a:solidFill>
                <a:latin typeface="Verdana"/>
                <a:cs typeface="Verdana"/>
              </a:rPr>
              <a:t>p</a:t>
            </a:r>
            <a:r>
              <a:rPr sz="2800" spc="-125" dirty="0">
                <a:solidFill>
                  <a:srgbClr val="FFFFFF"/>
                </a:solidFill>
                <a:latin typeface="Verdana"/>
                <a:cs typeface="Verdana"/>
              </a:rPr>
              <a:t>r</a:t>
            </a:r>
            <a:r>
              <a:rPr sz="2800" spc="65" dirty="0">
                <a:solidFill>
                  <a:srgbClr val="FFFFFF"/>
                </a:solidFill>
                <a:latin typeface="Verdana"/>
                <a:cs typeface="Verdana"/>
              </a:rPr>
              <a:t>o</a:t>
            </a:r>
            <a:r>
              <a:rPr sz="2800" spc="204" dirty="0">
                <a:solidFill>
                  <a:srgbClr val="FFFFFF"/>
                </a:solidFill>
                <a:latin typeface="Verdana"/>
                <a:cs typeface="Verdana"/>
              </a:rPr>
              <a:t>g</a:t>
            </a:r>
            <a:r>
              <a:rPr sz="2800" spc="-110" dirty="0">
                <a:solidFill>
                  <a:srgbClr val="FFFFFF"/>
                </a:solidFill>
                <a:latin typeface="Verdana"/>
                <a:cs typeface="Verdana"/>
              </a:rPr>
              <a:t>r</a:t>
            </a:r>
            <a:r>
              <a:rPr sz="2800" spc="-35" dirty="0">
                <a:solidFill>
                  <a:srgbClr val="FFFFFF"/>
                </a:solidFill>
                <a:latin typeface="Verdana"/>
                <a:cs typeface="Verdana"/>
              </a:rPr>
              <a:t>a</a:t>
            </a:r>
            <a:r>
              <a:rPr sz="2800" spc="295" dirty="0">
                <a:solidFill>
                  <a:srgbClr val="FFFFFF"/>
                </a:solidFill>
                <a:latin typeface="Verdana"/>
                <a:cs typeface="Verdana"/>
              </a:rPr>
              <a:t>mm</a:t>
            </a:r>
            <a:r>
              <a:rPr sz="2800" spc="-20" dirty="0">
                <a:solidFill>
                  <a:srgbClr val="FFFFFF"/>
                </a:solidFill>
                <a:latin typeface="Verdana"/>
                <a:cs typeface="Verdana"/>
              </a:rPr>
              <a:t>i</a:t>
            </a:r>
            <a:r>
              <a:rPr sz="2800" spc="155" dirty="0">
                <a:solidFill>
                  <a:srgbClr val="FFFFFF"/>
                </a:solidFill>
                <a:latin typeface="Verdana"/>
                <a:cs typeface="Verdana"/>
              </a:rPr>
              <a:t>n</a:t>
            </a:r>
            <a:r>
              <a:rPr sz="2800" spc="204" dirty="0">
                <a:solidFill>
                  <a:srgbClr val="FFFFFF"/>
                </a:solidFill>
                <a:latin typeface="Verdana"/>
                <a:cs typeface="Verdana"/>
              </a:rPr>
              <a:t>g</a:t>
            </a:r>
            <a:r>
              <a:rPr sz="2800" spc="-480" dirty="0">
                <a:solidFill>
                  <a:srgbClr val="FFFFFF"/>
                </a:solidFill>
                <a:latin typeface="Verdana"/>
                <a:cs typeface="Verdana"/>
              </a:rPr>
              <a:t>,  </a:t>
            </a:r>
            <a:r>
              <a:rPr sz="2800" spc="-35" dirty="0">
                <a:solidFill>
                  <a:srgbClr val="FFFFFF"/>
                </a:solidFill>
                <a:latin typeface="Verdana"/>
                <a:cs typeface="Verdana"/>
              </a:rPr>
              <a:t>a</a:t>
            </a:r>
            <a:r>
              <a:rPr sz="2800" spc="155" dirty="0">
                <a:solidFill>
                  <a:srgbClr val="FFFFFF"/>
                </a:solidFill>
                <a:latin typeface="Verdana"/>
                <a:cs typeface="Verdana"/>
              </a:rPr>
              <a:t>n</a:t>
            </a:r>
            <a:r>
              <a:rPr sz="2800" spc="185" dirty="0">
                <a:solidFill>
                  <a:srgbClr val="FFFFFF"/>
                </a:solidFill>
                <a:latin typeface="Verdana"/>
                <a:cs typeface="Verdana"/>
              </a:rPr>
              <a:t>d</a:t>
            </a:r>
            <a:r>
              <a:rPr sz="2800" spc="-290" dirty="0">
                <a:solidFill>
                  <a:srgbClr val="FFFFFF"/>
                </a:solidFill>
                <a:latin typeface="Verdana"/>
                <a:cs typeface="Verdana"/>
              </a:rPr>
              <a:t> </a:t>
            </a:r>
            <a:r>
              <a:rPr sz="2800" spc="-15" dirty="0">
                <a:solidFill>
                  <a:srgbClr val="FFFFFF"/>
                </a:solidFill>
                <a:latin typeface="Verdana"/>
                <a:cs typeface="Verdana"/>
              </a:rPr>
              <a:t>e</a:t>
            </a:r>
            <a:r>
              <a:rPr sz="2800" spc="-190" dirty="0">
                <a:solidFill>
                  <a:srgbClr val="FFFFFF"/>
                </a:solidFill>
                <a:latin typeface="Verdana"/>
                <a:cs typeface="Verdana"/>
              </a:rPr>
              <a:t>x</a:t>
            </a:r>
            <a:r>
              <a:rPr sz="2800" spc="180" dirty="0">
                <a:solidFill>
                  <a:srgbClr val="FFFFFF"/>
                </a:solidFill>
                <a:latin typeface="Verdana"/>
                <a:cs typeface="Verdana"/>
              </a:rPr>
              <a:t>p</a:t>
            </a:r>
            <a:r>
              <a:rPr sz="2800" spc="-20" dirty="0">
                <a:solidFill>
                  <a:srgbClr val="FFFFFF"/>
                </a:solidFill>
                <a:latin typeface="Verdana"/>
                <a:cs typeface="Verdana"/>
              </a:rPr>
              <a:t>l</a:t>
            </a:r>
            <a:r>
              <a:rPr sz="2800" spc="65" dirty="0">
                <a:solidFill>
                  <a:srgbClr val="FFFFFF"/>
                </a:solidFill>
                <a:latin typeface="Verdana"/>
                <a:cs typeface="Verdana"/>
              </a:rPr>
              <a:t>o</a:t>
            </a:r>
            <a:r>
              <a:rPr sz="2800" spc="-125" dirty="0">
                <a:solidFill>
                  <a:srgbClr val="FFFFFF"/>
                </a:solidFill>
                <a:latin typeface="Verdana"/>
                <a:cs typeface="Verdana"/>
              </a:rPr>
              <a:t>r</a:t>
            </a:r>
            <a:r>
              <a:rPr sz="2800" spc="35" dirty="0">
                <a:solidFill>
                  <a:srgbClr val="FFFFFF"/>
                </a:solidFill>
                <a:latin typeface="Verdana"/>
                <a:cs typeface="Verdana"/>
              </a:rPr>
              <a:t>e</a:t>
            </a:r>
            <a:r>
              <a:rPr sz="2800" spc="-290" dirty="0">
                <a:solidFill>
                  <a:srgbClr val="FFFFFF"/>
                </a:solidFill>
                <a:latin typeface="Verdana"/>
                <a:cs typeface="Verdana"/>
              </a:rPr>
              <a:t> </a:t>
            </a:r>
            <a:r>
              <a:rPr sz="2800" spc="-25" dirty="0">
                <a:solidFill>
                  <a:srgbClr val="FFFFFF"/>
                </a:solidFill>
                <a:latin typeface="Verdana"/>
                <a:cs typeface="Verdana"/>
              </a:rPr>
              <a:t>a</a:t>
            </a:r>
            <a:r>
              <a:rPr sz="2800" spc="180" dirty="0">
                <a:solidFill>
                  <a:srgbClr val="FFFFFF"/>
                </a:solidFill>
                <a:latin typeface="Verdana"/>
                <a:cs typeface="Verdana"/>
              </a:rPr>
              <a:t>d</a:t>
            </a:r>
            <a:r>
              <a:rPr sz="2800" spc="-210" dirty="0">
                <a:solidFill>
                  <a:srgbClr val="FFFFFF"/>
                </a:solidFill>
                <a:latin typeface="Verdana"/>
                <a:cs typeface="Verdana"/>
              </a:rPr>
              <a:t>v</a:t>
            </a:r>
            <a:r>
              <a:rPr sz="2800" spc="-35" dirty="0">
                <a:solidFill>
                  <a:srgbClr val="FFFFFF"/>
                </a:solidFill>
                <a:latin typeface="Verdana"/>
                <a:cs typeface="Verdana"/>
              </a:rPr>
              <a:t>a</a:t>
            </a:r>
            <a:r>
              <a:rPr sz="2800" spc="155" dirty="0">
                <a:solidFill>
                  <a:srgbClr val="FFFFFF"/>
                </a:solidFill>
                <a:latin typeface="Verdana"/>
                <a:cs typeface="Verdana"/>
              </a:rPr>
              <a:t>n</a:t>
            </a:r>
            <a:r>
              <a:rPr sz="2800" spc="110" dirty="0">
                <a:solidFill>
                  <a:srgbClr val="FFFFFF"/>
                </a:solidFill>
                <a:latin typeface="Verdana"/>
                <a:cs typeface="Verdana"/>
              </a:rPr>
              <a:t>c</a:t>
            </a:r>
            <a:r>
              <a:rPr sz="2800" spc="30" dirty="0">
                <a:solidFill>
                  <a:srgbClr val="FFFFFF"/>
                </a:solidFill>
                <a:latin typeface="Verdana"/>
                <a:cs typeface="Verdana"/>
              </a:rPr>
              <a:t>e</a:t>
            </a:r>
            <a:r>
              <a:rPr sz="2800" spc="130" dirty="0">
                <a:solidFill>
                  <a:srgbClr val="FFFFFF"/>
                </a:solidFill>
                <a:latin typeface="Verdana"/>
                <a:cs typeface="Verdana"/>
              </a:rPr>
              <a:t>d  </a:t>
            </a:r>
            <a:r>
              <a:rPr sz="2800" spc="-25" dirty="0">
                <a:solidFill>
                  <a:srgbClr val="FFFFFF"/>
                </a:solidFill>
                <a:latin typeface="Verdana"/>
                <a:cs typeface="Verdana"/>
              </a:rPr>
              <a:t>t</a:t>
            </a:r>
            <a:r>
              <a:rPr sz="2800" spc="30" dirty="0">
                <a:solidFill>
                  <a:srgbClr val="FFFFFF"/>
                </a:solidFill>
                <a:latin typeface="Verdana"/>
                <a:cs typeface="Verdana"/>
              </a:rPr>
              <a:t>e</a:t>
            </a:r>
            <a:r>
              <a:rPr sz="2800" spc="110" dirty="0">
                <a:solidFill>
                  <a:srgbClr val="FFFFFF"/>
                </a:solidFill>
                <a:latin typeface="Verdana"/>
                <a:cs typeface="Verdana"/>
              </a:rPr>
              <a:t>c</a:t>
            </a:r>
            <a:r>
              <a:rPr sz="2800" spc="145" dirty="0">
                <a:solidFill>
                  <a:srgbClr val="FFFFFF"/>
                </a:solidFill>
                <a:latin typeface="Verdana"/>
                <a:cs typeface="Verdana"/>
              </a:rPr>
              <a:t>hn</a:t>
            </a:r>
            <a:r>
              <a:rPr sz="2800" spc="-20" dirty="0">
                <a:solidFill>
                  <a:srgbClr val="FFFFFF"/>
                </a:solidFill>
                <a:latin typeface="Verdana"/>
                <a:cs typeface="Verdana"/>
              </a:rPr>
              <a:t>i</a:t>
            </a:r>
            <a:r>
              <a:rPr sz="2800" spc="180" dirty="0">
                <a:solidFill>
                  <a:srgbClr val="FFFFFF"/>
                </a:solidFill>
                <a:latin typeface="Verdana"/>
                <a:cs typeface="Verdana"/>
              </a:rPr>
              <a:t>q</a:t>
            </a:r>
            <a:r>
              <a:rPr sz="2800" spc="130" dirty="0">
                <a:solidFill>
                  <a:srgbClr val="FFFFFF"/>
                </a:solidFill>
                <a:latin typeface="Verdana"/>
                <a:cs typeface="Verdana"/>
              </a:rPr>
              <a:t>u</a:t>
            </a:r>
            <a:r>
              <a:rPr sz="2800" spc="30" dirty="0">
                <a:solidFill>
                  <a:srgbClr val="FFFFFF"/>
                </a:solidFill>
                <a:latin typeface="Verdana"/>
                <a:cs typeface="Verdana"/>
              </a:rPr>
              <a:t>e</a:t>
            </a:r>
            <a:r>
              <a:rPr sz="2800" spc="-100" dirty="0">
                <a:solidFill>
                  <a:srgbClr val="FFFFFF"/>
                </a:solidFill>
                <a:latin typeface="Verdana"/>
                <a:cs typeface="Verdana"/>
              </a:rPr>
              <a:t>s</a:t>
            </a:r>
            <a:r>
              <a:rPr sz="2800" spc="-290" dirty="0">
                <a:solidFill>
                  <a:srgbClr val="FFFFFF"/>
                </a:solidFill>
                <a:latin typeface="Verdana"/>
                <a:cs typeface="Verdana"/>
              </a:rPr>
              <a:t> </a:t>
            </a:r>
            <a:r>
              <a:rPr sz="2800" spc="-70" dirty="0">
                <a:solidFill>
                  <a:srgbClr val="FFFFFF"/>
                </a:solidFill>
                <a:latin typeface="Verdana"/>
                <a:cs typeface="Verdana"/>
              </a:rPr>
              <a:t>f</a:t>
            </a:r>
            <a:r>
              <a:rPr sz="2800" spc="65" dirty="0">
                <a:solidFill>
                  <a:srgbClr val="FFFFFF"/>
                </a:solidFill>
                <a:latin typeface="Verdana"/>
                <a:cs typeface="Verdana"/>
              </a:rPr>
              <a:t>o</a:t>
            </a:r>
            <a:r>
              <a:rPr sz="2800" spc="-80" dirty="0">
                <a:solidFill>
                  <a:srgbClr val="FFFFFF"/>
                </a:solidFill>
                <a:latin typeface="Verdana"/>
                <a:cs typeface="Verdana"/>
              </a:rPr>
              <a:t>r</a:t>
            </a:r>
            <a:r>
              <a:rPr sz="2800" spc="-290" dirty="0">
                <a:solidFill>
                  <a:srgbClr val="FFFFFF"/>
                </a:solidFill>
                <a:latin typeface="Verdana"/>
                <a:cs typeface="Verdana"/>
              </a:rPr>
              <a:t> </a:t>
            </a:r>
            <a:r>
              <a:rPr sz="2800" spc="180" dirty="0">
                <a:solidFill>
                  <a:srgbClr val="FFFFFF"/>
                </a:solidFill>
                <a:latin typeface="Verdana"/>
                <a:cs typeface="Verdana"/>
              </a:rPr>
              <a:t>b</a:t>
            </a:r>
            <a:r>
              <a:rPr sz="2800" spc="130" dirty="0">
                <a:solidFill>
                  <a:srgbClr val="FFFFFF"/>
                </a:solidFill>
                <a:latin typeface="Verdana"/>
                <a:cs typeface="Verdana"/>
              </a:rPr>
              <a:t>u</a:t>
            </a:r>
            <a:r>
              <a:rPr sz="2800" spc="-20" dirty="0">
                <a:solidFill>
                  <a:srgbClr val="FFFFFF"/>
                </a:solidFill>
                <a:latin typeface="Verdana"/>
                <a:cs typeface="Verdana"/>
              </a:rPr>
              <a:t>il</a:t>
            </a:r>
            <a:r>
              <a:rPr sz="2800" spc="180" dirty="0">
                <a:solidFill>
                  <a:srgbClr val="FFFFFF"/>
                </a:solidFill>
                <a:latin typeface="Verdana"/>
                <a:cs typeface="Verdana"/>
              </a:rPr>
              <a:t>d</a:t>
            </a:r>
            <a:r>
              <a:rPr sz="2800" spc="-20" dirty="0">
                <a:solidFill>
                  <a:srgbClr val="FFFFFF"/>
                </a:solidFill>
                <a:latin typeface="Verdana"/>
                <a:cs typeface="Verdana"/>
              </a:rPr>
              <a:t>i</a:t>
            </a:r>
            <a:r>
              <a:rPr sz="2800" spc="155" dirty="0">
                <a:solidFill>
                  <a:srgbClr val="FFFFFF"/>
                </a:solidFill>
                <a:latin typeface="Verdana"/>
                <a:cs typeface="Verdana"/>
              </a:rPr>
              <a:t>n</a:t>
            </a:r>
            <a:r>
              <a:rPr sz="2800" spc="150" dirty="0">
                <a:solidFill>
                  <a:srgbClr val="FFFFFF"/>
                </a:solidFill>
                <a:latin typeface="Verdana"/>
                <a:cs typeface="Verdana"/>
              </a:rPr>
              <a:t>g  </a:t>
            </a:r>
            <a:r>
              <a:rPr sz="2800" spc="-20" dirty="0">
                <a:solidFill>
                  <a:srgbClr val="FFFFFF"/>
                </a:solidFill>
                <a:latin typeface="Verdana"/>
                <a:cs typeface="Verdana"/>
              </a:rPr>
              <a:t>i</a:t>
            </a:r>
            <a:r>
              <a:rPr sz="2800" spc="145" dirty="0">
                <a:solidFill>
                  <a:srgbClr val="FFFFFF"/>
                </a:solidFill>
                <a:latin typeface="Verdana"/>
                <a:cs typeface="Verdana"/>
              </a:rPr>
              <a:t>n</a:t>
            </a:r>
            <a:r>
              <a:rPr sz="2800" spc="-25" dirty="0">
                <a:solidFill>
                  <a:srgbClr val="FFFFFF"/>
                </a:solidFill>
                <a:latin typeface="Verdana"/>
                <a:cs typeface="Verdana"/>
              </a:rPr>
              <a:t>t</a:t>
            </a:r>
            <a:r>
              <a:rPr sz="2800" spc="30" dirty="0">
                <a:solidFill>
                  <a:srgbClr val="FFFFFF"/>
                </a:solidFill>
                <a:latin typeface="Verdana"/>
                <a:cs typeface="Verdana"/>
              </a:rPr>
              <a:t>e</a:t>
            </a:r>
            <a:r>
              <a:rPr sz="2800" spc="-20" dirty="0">
                <a:solidFill>
                  <a:srgbClr val="FFFFFF"/>
                </a:solidFill>
                <a:latin typeface="Verdana"/>
                <a:cs typeface="Verdana"/>
              </a:rPr>
              <a:t>lli</a:t>
            </a:r>
            <a:r>
              <a:rPr sz="2800" spc="204" dirty="0">
                <a:solidFill>
                  <a:srgbClr val="FFFFFF"/>
                </a:solidFill>
                <a:latin typeface="Verdana"/>
                <a:cs typeface="Verdana"/>
              </a:rPr>
              <a:t>g</a:t>
            </a:r>
            <a:r>
              <a:rPr sz="2800" spc="30" dirty="0">
                <a:solidFill>
                  <a:srgbClr val="FFFFFF"/>
                </a:solidFill>
                <a:latin typeface="Verdana"/>
                <a:cs typeface="Verdana"/>
              </a:rPr>
              <a:t>e</a:t>
            </a:r>
            <a:r>
              <a:rPr sz="2800" spc="145" dirty="0">
                <a:solidFill>
                  <a:srgbClr val="FFFFFF"/>
                </a:solidFill>
                <a:latin typeface="Verdana"/>
                <a:cs typeface="Verdana"/>
              </a:rPr>
              <a:t>n</a:t>
            </a:r>
            <a:r>
              <a:rPr sz="2800" spc="40" dirty="0">
                <a:solidFill>
                  <a:srgbClr val="FFFFFF"/>
                </a:solidFill>
                <a:latin typeface="Verdana"/>
                <a:cs typeface="Verdana"/>
              </a:rPr>
              <a:t>t</a:t>
            </a:r>
            <a:r>
              <a:rPr sz="2800" spc="-290" dirty="0">
                <a:solidFill>
                  <a:srgbClr val="FFFFFF"/>
                </a:solidFill>
                <a:latin typeface="Verdana"/>
                <a:cs typeface="Verdana"/>
              </a:rPr>
              <a:t> </a:t>
            </a:r>
            <a:r>
              <a:rPr sz="2800" spc="110" dirty="0">
                <a:solidFill>
                  <a:srgbClr val="FFFFFF"/>
                </a:solidFill>
                <a:latin typeface="Verdana"/>
                <a:cs typeface="Verdana"/>
              </a:rPr>
              <a:t>c</a:t>
            </a:r>
            <a:r>
              <a:rPr sz="2800" spc="145" dirty="0">
                <a:solidFill>
                  <a:srgbClr val="FFFFFF"/>
                </a:solidFill>
                <a:latin typeface="Verdana"/>
                <a:cs typeface="Verdana"/>
              </a:rPr>
              <a:t>h</a:t>
            </a:r>
            <a:r>
              <a:rPr sz="2800" spc="-35" dirty="0">
                <a:solidFill>
                  <a:srgbClr val="FFFFFF"/>
                </a:solidFill>
                <a:latin typeface="Verdana"/>
                <a:cs typeface="Verdana"/>
              </a:rPr>
              <a:t>a</a:t>
            </a:r>
            <a:r>
              <a:rPr sz="2800" spc="35" dirty="0">
                <a:solidFill>
                  <a:srgbClr val="FFFFFF"/>
                </a:solidFill>
                <a:latin typeface="Verdana"/>
                <a:cs typeface="Verdana"/>
              </a:rPr>
              <a:t>t</a:t>
            </a:r>
            <a:r>
              <a:rPr sz="2800" spc="180" dirty="0">
                <a:solidFill>
                  <a:srgbClr val="FFFFFF"/>
                </a:solidFill>
                <a:latin typeface="Verdana"/>
                <a:cs typeface="Verdana"/>
              </a:rPr>
              <a:t>b</a:t>
            </a:r>
            <a:r>
              <a:rPr sz="2800" spc="65" dirty="0">
                <a:solidFill>
                  <a:srgbClr val="FFFFFF"/>
                </a:solidFill>
                <a:latin typeface="Verdana"/>
                <a:cs typeface="Verdana"/>
              </a:rPr>
              <a:t>o</a:t>
            </a:r>
            <a:r>
              <a:rPr sz="2800" spc="35" dirty="0">
                <a:solidFill>
                  <a:srgbClr val="FFFFFF"/>
                </a:solidFill>
                <a:latin typeface="Verdana"/>
                <a:cs typeface="Verdana"/>
              </a:rPr>
              <a:t>t</a:t>
            </a:r>
            <a:r>
              <a:rPr sz="2800" spc="-100" dirty="0">
                <a:solidFill>
                  <a:srgbClr val="FFFFFF"/>
                </a:solidFill>
                <a:latin typeface="Verdana"/>
                <a:cs typeface="Verdana"/>
              </a:rPr>
              <a:t>s</a:t>
            </a:r>
            <a:r>
              <a:rPr sz="2800" spc="-290" dirty="0">
                <a:solidFill>
                  <a:srgbClr val="FFFFFF"/>
                </a:solidFill>
                <a:latin typeface="Verdana"/>
                <a:cs typeface="Verdana"/>
              </a:rPr>
              <a:t> </a:t>
            </a:r>
            <a:r>
              <a:rPr sz="2800" spc="35" dirty="0">
                <a:solidFill>
                  <a:srgbClr val="FFFFFF"/>
                </a:solidFill>
                <a:latin typeface="Verdana"/>
                <a:cs typeface="Verdana"/>
              </a:rPr>
              <a:t>t</a:t>
            </a:r>
            <a:r>
              <a:rPr sz="2800" spc="145" dirty="0">
                <a:solidFill>
                  <a:srgbClr val="FFFFFF"/>
                </a:solidFill>
                <a:latin typeface="Verdana"/>
                <a:cs typeface="Verdana"/>
              </a:rPr>
              <a:t>h</a:t>
            </a:r>
            <a:r>
              <a:rPr sz="2800" spc="-35" dirty="0">
                <a:solidFill>
                  <a:srgbClr val="FFFFFF"/>
                </a:solidFill>
                <a:latin typeface="Verdana"/>
                <a:cs typeface="Verdana"/>
              </a:rPr>
              <a:t>a</a:t>
            </a:r>
            <a:r>
              <a:rPr sz="2800" spc="40" dirty="0">
                <a:solidFill>
                  <a:srgbClr val="FFFFFF"/>
                </a:solidFill>
                <a:latin typeface="Verdana"/>
                <a:cs typeface="Verdana"/>
              </a:rPr>
              <a:t>t</a:t>
            </a:r>
            <a:r>
              <a:rPr sz="2800" spc="-290" dirty="0">
                <a:solidFill>
                  <a:srgbClr val="FFFFFF"/>
                </a:solidFill>
                <a:latin typeface="Verdana"/>
                <a:cs typeface="Verdana"/>
              </a:rPr>
              <a:t> </a:t>
            </a:r>
            <a:r>
              <a:rPr sz="2800" spc="135" dirty="0">
                <a:solidFill>
                  <a:srgbClr val="FFFFFF"/>
                </a:solidFill>
                <a:latin typeface="Verdana"/>
                <a:cs typeface="Verdana"/>
              </a:rPr>
              <a:t>c</a:t>
            </a:r>
            <a:r>
              <a:rPr sz="2800" spc="-35" dirty="0">
                <a:solidFill>
                  <a:srgbClr val="FFFFFF"/>
                </a:solidFill>
                <a:latin typeface="Verdana"/>
                <a:cs typeface="Verdana"/>
              </a:rPr>
              <a:t>a</a:t>
            </a:r>
            <a:r>
              <a:rPr sz="2800" spc="105" dirty="0">
                <a:solidFill>
                  <a:srgbClr val="FFFFFF"/>
                </a:solidFill>
                <a:latin typeface="Verdana"/>
                <a:cs typeface="Verdana"/>
              </a:rPr>
              <a:t>n  </a:t>
            </a:r>
            <a:r>
              <a:rPr sz="2800" spc="130" dirty="0">
                <a:solidFill>
                  <a:srgbClr val="FFFFFF"/>
                </a:solidFill>
                <a:latin typeface="Verdana"/>
                <a:cs typeface="Verdana"/>
              </a:rPr>
              <a:t>u</a:t>
            </a:r>
            <a:r>
              <a:rPr sz="2800" spc="155" dirty="0">
                <a:solidFill>
                  <a:srgbClr val="FFFFFF"/>
                </a:solidFill>
                <a:latin typeface="Verdana"/>
                <a:cs typeface="Verdana"/>
              </a:rPr>
              <a:t>n</a:t>
            </a:r>
            <a:r>
              <a:rPr sz="2800" spc="180" dirty="0">
                <a:solidFill>
                  <a:srgbClr val="FFFFFF"/>
                </a:solidFill>
                <a:latin typeface="Verdana"/>
                <a:cs typeface="Verdana"/>
              </a:rPr>
              <a:t>d</a:t>
            </a:r>
            <a:r>
              <a:rPr sz="2800" spc="30" dirty="0">
                <a:solidFill>
                  <a:srgbClr val="FFFFFF"/>
                </a:solidFill>
                <a:latin typeface="Verdana"/>
                <a:cs typeface="Verdana"/>
              </a:rPr>
              <a:t>e</a:t>
            </a:r>
            <a:r>
              <a:rPr sz="2800" spc="-95" dirty="0">
                <a:solidFill>
                  <a:srgbClr val="FFFFFF"/>
                </a:solidFill>
                <a:latin typeface="Verdana"/>
                <a:cs typeface="Verdana"/>
              </a:rPr>
              <a:t>r</a:t>
            </a:r>
            <a:r>
              <a:rPr sz="2800" spc="-105" dirty="0">
                <a:solidFill>
                  <a:srgbClr val="FFFFFF"/>
                </a:solidFill>
                <a:latin typeface="Verdana"/>
                <a:cs typeface="Verdana"/>
              </a:rPr>
              <a:t>s</a:t>
            </a:r>
            <a:r>
              <a:rPr sz="2800" spc="35" dirty="0">
                <a:solidFill>
                  <a:srgbClr val="FFFFFF"/>
                </a:solidFill>
                <a:latin typeface="Verdana"/>
                <a:cs typeface="Verdana"/>
              </a:rPr>
              <a:t>t</a:t>
            </a:r>
            <a:r>
              <a:rPr sz="2800" spc="-35" dirty="0">
                <a:solidFill>
                  <a:srgbClr val="FFFFFF"/>
                </a:solidFill>
                <a:latin typeface="Verdana"/>
                <a:cs typeface="Verdana"/>
              </a:rPr>
              <a:t>a</a:t>
            </a:r>
            <a:r>
              <a:rPr sz="2800" spc="155" dirty="0">
                <a:solidFill>
                  <a:srgbClr val="FFFFFF"/>
                </a:solidFill>
                <a:latin typeface="Verdana"/>
                <a:cs typeface="Verdana"/>
              </a:rPr>
              <a:t>n</a:t>
            </a:r>
            <a:r>
              <a:rPr sz="2800" spc="185" dirty="0">
                <a:solidFill>
                  <a:srgbClr val="FFFFFF"/>
                </a:solidFill>
                <a:latin typeface="Verdana"/>
                <a:cs typeface="Verdana"/>
              </a:rPr>
              <a:t>d</a:t>
            </a:r>
            <a:r>
              <a:rPr sz="2800" spc="-290" dirty="0">
                <a:solidFill>
                  <a:srgbClr val="FFFFFF"/>
                </a:solidFill>
                <a:latin typeface="Verdana"/>
                <a:cs typeface="Verdana"/>
              </a:rPr>
              <a:t> </a:t>
            </a:r>
            <a:r>
              <a:rPr sz="2800" spc="145" dirty="0">
                <a:solidFill>
                  <a:srgbClr val="FFFFFF"/>
                </a:solidFill>
                <a:latin typeface="Verdana"/>
                <a:cs typeface="Verdana"/>
              </a:rPr>
              <a:t>n</a:t>
            </a:r>
            <a:r>
              <a:rPr sz="2800" spc="-35" dirty="0">
                <a:solidFill>
                  <a:srgbClr val="FFFFFF"/>
                </a:solidFill>
                <a:latin typeface="Verdana"/>
                <a:cs typeface="Verdana"/>
              </a:rPr>
              <a:t>a</a:t>
            </a:r>
            <a:r>
              <a:rPr sz="2800" spc="35" dirty="0">
                <a:solidFill>
                  <a:srgbClr val="FFFFFF"/>
                </a:solidFill>
                <a:latin typeface="Verdana"/>
                <a:cs typeface="Verdana"/>
              </a:rPr>
              <a:t>t</a:t>
            </a:r>
            <a:r>
              <a:rPr sz="2800" spc="130" dirty="0">
                <a:solidFill>
                  <a:srgbClr val="FFFFFF"/>
                </a:solidFill>
                <a:latin typeface="Verdana"/>
                <a:cs typeface="Verdana"/>
              </a:rPr>
              <a:t>u</a:t>
            </a:r>
            <a:r>
              <a:rPr sz="2800" spc="-110" dirty="0">
                <a:solidFill>
                  <a:srgbClr val="FFFFFF"/>
                </a:solidFill>
                <a:latin typeface="Verdana"/>
                <a:cs typeface="Verdana"/>
              </a:rPr>
              <a:t>r</a:t>
            </a:r>
            <a:r>
              <a:rPr sz="2800" spc="-35" dirty="0">
                <a:solidFill>
                  <a:srgbClr val="FFFFFF"/>
                </a:solidFill>
                <a:latin typeface="Verdana"/>
                <a:cs typeface="Verdana"/>
              </a:rPr>
              <a:t>a</a:t>
            </a:r>
            <a:r>
              <a:rPr sz="2800" spc="-20" dirty="0">
                <a:solidFill>
                  <a:srgbClr val="FFFFFF"/>
                </a:solidFill>
                <a:latin typeface="Verdana"/>
                <a:cs typeface="Verdana"/>
              </a:rPr>
              <a:t>l  l</a:t>
            </a:r>
            <a:r>
              <a:rPr sz="2800" spc="-35" dirty="0">
                <a:solidFill>
                  <a:srgbClr val="FFFFFF"/>
                </a:solidFill>
                <a:latin typeface="Verdana"/>
                <a:cs typeface="Verdana"/>
              </a:rPr>
              <a:t>a</a:t>
            </a:r>
            <a:r>
              <a:rPr sz="2800" spc="155" dirty="0">
                <a:solidFill>
                  <a:srgbClr val="FFFFFF"/>
                </a:solidFill>
                <a:latin typeface="Verdana"/>
                <a:cs typeface="Verdana"/>
              </a:rPr>
              <a:t>n</a:t>
            </a:r>
            <a:r>
              <a:rPr sz="2800" spc="204" dirty="0">
                <a:solidFill>
                  <a:srgbClr val="FFFFFF"/>
                </a:solidFill>
                <a:latin typeface="Verdana"/>
                <a:cs typeface="Verdana"/>
              </a:rPr>
              <a:t>g</a:t>
            </a:r>
            <a:r>
              <a:rPr sz="2800" spc="130" dirty="0">
                <a:solidFill>
                  <a:srgbClr val="FFFFFF"/>
                </a:solidFill>
                <a:latin typeface="Verdana"/>
                <a:cs typeface="Verdana"/>
              </a:rPr>
              <a:t>u</a:t>
            </a:r>
            <a:r>
              <a:rPr sz="2800" spc="-25" dirty="0">
                <a:solidFill>
                  <a:srgbClr val="FFFFFF"/>
                </a:solidFill>
                <a:latin typeface="Verdana"/>
                <a:cs typeface="Verdana"/>
              </a:rPr>
              <a:t>a</a:t>
            </a:r>
            <a:r>
              <a:rPr sz="2800" spc="204" dirty="0">
                <a:solidFill>
                  <a:srgbClr val="FFFFFF"/>
                </a:solidFill>
                <a:latin typeface="Verdana"/>
                <a:cs typeface="Verdana"/>
              </a:rPr>
              <a:t>g</a:t>
            </a:r>
            <a:r>
              <a:rPr sz="2800" spc="30" dirty="0">
                <a:solidFill>
                  <a:srgbClr val="FFFFFF"/>
                </a:solidFill>
                <a:latin typeface="Verdana"/>
                <a:cs typeface="Verdana"/>
              </a:rPr>
              <a:t>e</a:t>
            </a:r>
            <a:r>
              <a:rPr sz="2800" spc="-495" dirty="0">
                <a:solidFill>
                  <a:srgbClr val="FFFFFF"/>
                </a:solidFill>
                <a:latin typeface="Verdana"/>
                <a:cs typeface="Verdana"/>
              </a:rPr>
              <a:t>.</a:t>
            </a:r>
            <a:r>
              <a:rPr sz="2800" spc="-290" dirty="0">
                <a:solidFill>
                  <a:srgbClr val="FFFFFF"/>
                </a:solidFill>
                <a:latin typeface="Verdana"/>
                <a:cs typeface="Verdana"/>
              </a:rPr>
              <a:t> </a:t>
            </a:r>
            <a:r>
              <a:rPr sz="2800" spc="80" dirty="0">
                <a:solidFill>
                  <a:srgbClr val="FFFFFF"/>
                </a:solidFill>
                <a:latin typeface="Verdana"/>
                <a:cs typeface="Verdana"/>
              </a:rPr>
              <a:t>L</a:t>
            </a:r>
            <a:r>
              <a:rPr sz="2800" spc="30" dirty="0">
                <a:solidFill>
                  <a:srgbClr val="FFFFFF"/>
                </a:solidFill>
                <a:latin typeface="Verdana"/>
                <a:cs typeface="Verdana"/>
              </a:rPr>
              <a:t>e</a:t>
            </a:r>
            <a:r>
              <a:rPr sz="2800" spc="35" dirty="0">
                <a:solidFill>
                  <a:srgbClr val="FFFFFF"/>
                </a:solidFill>
                <a:latin typeface="Verdana"/>
                <a:cs typeface="Verdana"/>
              </a:rPr>
              <a:t>t</a:t>
            </a:r>
            <a:r>
              <a:rPr sz="2800" spc="-220" dirty="0">
                <a:solidFill>
                  <a:srgbClr val="FFFFFF"/>
                </a:solidFill>
                <a:latin typeface="Verdana"/>
                <a:cs typeface="Verdana"/>
              </a:rPr>
              <a:t>'</a:t>
            </a:r>
            <a:r>
              <a:rPr sz="2800" spc="-100" dirty="0">
                <a:solidFill>
                  <a:srgbClr val="FFFFFF"/>
                </a:solidFill>
                <a:latin typeface="Verdana"/>
                <a:cs typeface="Verdana"/>
              </a:rPr>
              <a:t>s</a:t>
            </a:r>
            <a:r>
              <a:rPr sz="2800" spc="-290" dirty="0">
                <a:solidFill>
                  <a:srgbClr val="FFFFFF"/>
                </a:solidFill>
                <a:latin typeface="Verdana"/>
                <a:cs typeface="Verdana"/>
              </a:rPr>
              <a:t> </a:t>
            </a:r>
            <a:r>
              <a:rPr sz="2800" spc="204" dirty="0">
                <a:solidFill>
                  <a:srgbClr val="FFFFFF"/>
                </a:solidFill>
                <a:latin typeface="Verdana"/>
                <a:cs typeface="Verdana"/>
              </a:rPr>
              <a:t>g</a:t>
            </a:r>
            <a:r>
              <a:rPr sz="2800" spc="30" dirty="0">
                <a:solidFill>
                  <a:srgbClr val="FFFFFF"/>
                </a:solidFill>
                <a:latin typeface="Verdana"/>
                <a:cs typeface="Verdana"/>
              </a:rPr>
              <a:t>e</a:t>
            </a:r>
            <a:r>
              <a:rPr sz="2800" spc="40" dirty="0">
                <a:solidFill>
                  <a:srgbClr val="FFFFFF"/>
                </a:solidFill>
                <a:latin typeface="Verdana"/>
                <a:cs typeface="Verdana"/>
              </a:rPr>
              <a:t>t</a:t>
            </a:r>
            <a:r>
              <a:rPr sz="2800" spc="-290" dirty="0">
                <a:solidFill>
                  <a:srgbClr val="FFFFFF"/>
                </a:solidFill>
                <a:latin typeface="Verdana"/>
                <a:cs typeface="Verdana"/>
              </a:rPr>
              <a:t> </a:t>
            </a:r>
            <a:r>
              <a:rPr sz="2800" spc="-105" dirty="0">
                <a:solidFill>
                  <a:srgbClr val="FFFFFF"/>
                </a:solidFill>
                <a:latin typeface="Verdana"/>
                <a:cs typeface="Verdana"/>
              </a:rPr>
              <a:t>s</a:t>
            </a:r>
            <a:r>
              <a:rPr sz="2800" spc="35" dirty="0">
                <a:solidFill>
                  <a:srgbClr val="FFFFFF"/>
                </a:solidFill>
                <a:latin typeface="Verdana"/>
                <a:cs typeface="Verdana"/>
              </a:rPr>
              <a:t>t</a:t>
            </a:r>
            <a:r>
              <a:rPr sz="2800" spc="-35" dirty="0">
                <a:solidFill>
                  <a:srgbClr val="FFFFFF"/>
                </a:solidFill>
                <a:latin typeface="Verdana"/>
                <a:cs typeface="Verdana"/>
              </a:rPr>
              <a:t>ar</a:t>
            </a:r>
            <a:r>
              <a:rPr sz="2800" spc="-25" dirty="0">
                <a:solidFill>
                  <a:srgbClr val="FFFFFF"/>
                </a:solidFill>
                <a:latin typeface="Verdana"/>
                <a:cs typeface="Verdana"/>
              </a:rPr>
              <a:t>t</a:t>
            </a:r>
            <a:r>
              <a:rPr sz="2800" spc="30" dirty="0">
                <a:solidFill>
                  <a:srgbClr val="FFFFFF"/>
                </a:solidFill>
                <a:latin typeface="Verdana"/>
                <a:cs typeface="Verdana"/>
              </a:rPr>
              <a:t>e</a:t>
            </a:r>
            <a:r>
              <a:rPr sz="2800" spc="180" dirty="0">
                <a:solidFill>
                  <a:srgbClr val="FFFFFF"/>
                </a:solidFill>
                <a:latin typeface="Verdana"/>
                <a:cs typeface="Verdana"/>
              </a:rPr>
              <a:t>d</a:t>
            </a:r>
            <a:r>
              <a:rPr sz="2800" spc="-434" dirty="0">
                <a:solidFill>
                  <a:srgbClr val="FFFFFF"/>
                </a:solidFill>
                <a:latin typeface="Verdana"/>
                <a:cs typeface="Verdana"/>
              </a:rPr>
              <a:t>!</a:t>
            </a:r>
            <a:endParaRPr sz="2800" dirty="0">
              <a:latin typeface="Verdana"/>
              <a:cs typeface="Verdana"/>
            </a:endParaRPr>
          </a:p>
        </p:txBody>
      </p:sp>
      <p:pic>
        <p:nvPicPr>
          <p:cNvPr id="5" name="object 5"/>
          <p:cNvPicPr/>
          <p:nvPr/>
        </p:nvPicPr>
        <p:blipFill>
          <a:blip r:embed="rId2" cstate="print"/>
          <a:stretch>
            <a:fillRect/>
          </a:stretch>
        </p:blipFill>
        <p:spPr>
          <a:xfrm>
            <a:off x="0" y="0"/>
            <a:ext cx="9143999" cy="102869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9A9248-125D-87ED-C54B-1D575E613A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400" y="952500"/>
            <a:ext cx="8763000" cy="8152957"/>
          </a:xfrm>
          <a:prstGeom prst="rect">
            <a:avLst/>
          </a:prstGeom>
        </p:spPr>
      </p:pic>
      <p:sp>
        <p:nvSpPr>
          <p:cNvPr id="4" name="TextBox 3">
            <a:extLst>
              <a:ext uri="{FF2B5EF4-FFF2-40B4-BE49-F238E27FC236}">
                <a16:creationId xmlns:a16="http://schemas.microsoft.com/office/drawing/2014/main" id="{5B889221-121D-F10E-564B-AC0EF13A6564}"/>
              </a:ext>
            </a:extLst>
          </p:cNvPr>
          <p:cNvSpPr txBox="1"/>
          <p:nvPr/>
        </p:nvSpPr>
        <p:spPr>
          <a:xfrm>
            <a:off x="609600" y="419100"/>
            <a:ext cx="6172200" cy="8279190"/>
          </a:xfrm>
          <a:prstGeom prst="rect">
            <a:avLst/>
          </a:prstGeom>
          <a:noFill/>
        </p:spPr>
        <p:txBody>
          <a:bodyPr wrap="square">
            <a:spAutoFit/>
          </a:bodyPr>
          <a:lstStyle/>
          <a:p>
            <a:endParaRPr lang="en-US" sz="2800" dirty="0">
              <a:effectLst/>
              <a:latin typeface="Calibri" panose="020F0502020204030204" pitchFamily="34" charset="0"/>
              <a:ea typeface="Calibri" panose="020F0502020204030204" pitchFamily="34" charset="0"/>
              <a:cs typeface="Calibri" panose="020F0502020204030204" pitchFamily="34" charset="0"/>
            </a:endParaRPr>
          </a:p>
          <a:p>
            <a:r>
              <a:rPr lang="en-US" sz="3600" b="1" dirty="0">
                <a:latin typeface="Georgia" panose="02040502050405020303" pitchFamily="18" charset="0"/>
                <a:ea typeface="Calibri" panose="020F0502020204030204" pitchFamily="34" charset="0"/>
                <a:cs typeface="Calibri" panose="020F0502020204030204" pitchFamily="34" charset="0"/>
              </a:rPr>
              <a:t>PROBLEM STATEMENT</a:t>
            </a:r>
          </a:p>
          <a:p>
            <a:endParaRPr lang="en-US" sz="2800" dirty="0">
              <a:latin typeface="Calibri" panose="020F0502020204030204" pitchFamily="34" charset="0"/>
              <a:ea typeface="Calibri" panose="020F0502020204030204" pitchFamily="34" charset="0"/>
              <a:cs typeface="Calibri" panose="020F0502020204030204" pitchFamily="34" charset="0"/>
            </a:endParaRPr>
          </a:p>
          <a:p>
            <a:r>
              <a:rPr lang="en-US" sz="2200" dirty="0">
                <a:effectLst/>
                <a:latin typeface="Verdana" panose="020B0604030504040204" pitchFamily="34" charset="0"/>
                <a:ea typeface="Verdana" panose="020B0604030504040204" pitchFamily="34" charset="0"/>
                <a:cs typeface="Calibri" panose="020F0502020204030204" pitchFamily="34" charset="0"/>
              </a:rPr>
              <a:t>The objective of this project is to design and implement a chat application that facilitates real-time communication between multiple clients using socket programming in Python. The application should allow clients to connect to a central server and exchange messages with each other. The server should be capable of handling concurrent connections from multiple clients, maintaining a list of connected clients, and broadcasting received messages to all clients except the sender. The application should provide a user-friendly interface, allowing clients to input messages and view the chat history. Additionally, the system should handle client disconnections gracefully, notifying other clients when a client joins or leaves the chat.</a:t>
            </a:r>
            <a:endParaRPr lang="en-IN" sz="2200" dirty="0">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037051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144000" y="0"/>
            <a:ext cx="9144000" cy="10287000"/>
            <a:chOff x="9144000" y="0"/>
            <a:chExt cx="9144000" cy="10287000"/>
          </a:xfrm>
        </p:grpSpPr>
        <p:sp>
          <p:nvSpPr>
            <p:cNvPr id="3" name="object 3"/>
            <p:cNvSpPr/>
            <p:nvPr/>
          </p:nvSpPr>
          <p:spPr>
            <a:xfrm>
              <a:off x="9144000" y="0"/>
              <a:ext cx="9144000" cy="10287000"/>
            </a:xfrm>
            <a:custGeom>
              <a:avLst/>
              <a:gdLst/>
              <a:ahLst/>
              <a:cxnLst/>
              <a:rect l="l" t="t" r="r" b="b"/>
              <a:pathLst>
                <a:path w="9144000" h="10287000">
                  <a:moveTo>
                    <a:pt x="9143999" y="10286999"/>
                  </a:moveTo>
                  <a:lnTo>
                    <a:pt x="0" y="10286999"/>
                  </a:lnTo>
                  <a:lnTo>
                    <a:pt x="0" y="0"/>
                  </a:lnTo>
                  <a:lnTo>
                    <a:pt x="9143999" y="0"/>
                  </a:lnTo>
                  <a:lnTo>
                    <a:pt x="9143999" y="10286999"/>
                  </a:lnTo>
                  <a:close/>
                </a:path>
              </a:pathLst>
            </a:custGeom>
            <a:solidFill>
              <a:srgbClr val="000000"/>
            </a:solidFill>
          </p:spPr>
          <p:txBody>
            <a:bodyPr wrap="square" lIns="0" tIns="0" rIns="0" bIns="0" rtlCol="0"/>
            <a:lstStyle/>
            <a:p>
              <a:endParaRPr/>
            </a:p>
          </p:txBody>
        </p:sp>
        <p:pic>
          <p:nvPicPr>
            <p:cNvPr id="4" name="object 4"/>
            <p:cNvPicPr/>
            <p:nvPr/>
          </p:nvPicPr>
          <p:blipFill>
            <a:blip r:embed="rId2" cstate="print"/>
            <a:stretch>
              <a:fillRect/>
            </a:stretch>
          </p:blipFill>
          <p:spPr>
            <a:xfrm>
              <a:off x="10453197" y="1143000"/>
              <a:ext cx="6496049" cy="7962899"/>
            </a:xfrm>
            <a:prstGeom prst="rect">
              <a:avLst/>
            </a:prstGeom>
          </p:spPr>
        </p:pic>
      </p:grpSp>
      <p:sp>
        <p:nvSpPr>
          <p:cNvPr id="5" name="object 5"/>
          <p:cNvSpPr txBox="1">
            <a:spLocks noGrp="1"/>
          </p:cNvSpPr>
          <p:nvPr>
            <p:ph type="title"/>
          </p:nvPr>
        </p:nvSpPr>
        <p:spPr>
          <a:xfrm>
            <a:off x="1438102" y="2129135"/>
            <a:ext cx="5320030" cy="1397000"/>
          </a:xfrm>
          <a:prstGeom prst="rect">
            <a:avLst/>
          </a:prstGeom>
        </p:spPr>
        <p:txBody>
          <a:bodyPr vert="horz" wrap="square" lIns="0" tIns="12700" rIns="0" bIns="0" rtlCol="0">
            <a:spAutoFit/>
          </a:bodyPr>
          <a:lstStyle/>
          <a:p>
            <a:pPr marL="12700" marR="5080">
              <a:lnSpc>
                <a:spcPct val="100000"/>
              </a:lnSpc>
              <a:spcBef>
                <a:spcPts val="100"/>
              </a:spcBef>
            </a:pPr>
            <a:r>
              <a:rPr sz="4500" spc="-660" dirty="0">
                <a:latin typeface="Georgia"/>
                <a:cs typeface="Georgia"/>
              </a:rPr>
              <a:t>W</a:t>
            </a:r>
            <a:r>
              <a:rPr sz="4500" spc="-315" dirty="0">
                <a:latin typeface="Georgia"/>
                <a:cs typeface="Georgia"/>
              </a:rPr>
              <a:t>h</a:t>
            </a:r>
            <a:r>
              <a:rPr sz="4500" spc="-150" dirty="0">
                <a:latin typeface="Georgia"/>
                <a:cs typeface="Georgia"/>
              </a:rPr>
              <a:t>y</a:t>
            </a:r>
            <a:r>
              <a:rPr sz="4500" spc="-275" dirty="0">
                <a:latin typeface="Georgia"/>
                <a:cs typeface="Georgia"/>
              </a:rPr>
              <a:t> </a:t>
            </a:r>
            <a:r>
              <a:rPr sz="4500" spc="-105" dirty="0">
                <a:latin typeface="Georgia"/>
                <a:cs typeface="Georgia"/>
              </a:rPr>
              <a:t>P</a:t>
            </a:r>
            <a:r>
              <a:rPr sz="4500" spc="-150" dirty="0">
                <a:latin typeface="Georgia"/>
                <a:cs typeface="Georgia"/>
              </a:rPr>
              <a:t>y</a:t>
            </a:r>
            <a:r>
              <a:rPr sz="4500" spc="-215" dirty="0">
                <a:latin typeface="Georgia"/>
                <a:cs typeface="Georgia"/>
              </a:rPr>
              <a:t>t</a:t>
            </a:r>
            <a:r>
              <a:rPr sz="4500" spc="-260" dirty="0">
                <a:latin typeface="Georgia"/>
                <a:cs typeface="Georgia"/>
              </a:rPr>
              <a:t>h</a:t>
            </a:r>
            <a:r>
              <a:rPr sz="4500" spc="-270" dirty="0">
                <a:latin typeface="Georgia"/>
                <a:cs typeface="Georgia"/>
              </a:rPr>
              <a:t>o</a:t>
            </a:r>
            <a:r>
              <a:rPr sz="4500" spc="-295" dirty="0">
                <a:latin typeface="Georgia"/>
                <a:cs typeface="Georgia"/>
              </a:rPr>
              <a:t>n</a:t>
            </a:r>
            <a:r>
              <a:rPr sz="4500" spc="-140" dirty="0">
                <a:latin typeface="Georgia"/>
                <a:cs typeface="Georgia"/>
              </a:rPr>
              <a:t> </a:t>
            </a:r>
            <a:r>
              <a:rPr sz="4500" spc="-220" dirty="0">
                <a:latin typeface="Georgia"/>
                <a:cs typeface="Georgia"/>
              </a:rPr>
              <a:t>f</a:t>
            </a:r>
            <a:r>
              <a:rPr sz="4500" spc="-270" dirty="0">
                <a:latin typeface="Georgia"/>
                <a:cs typeface="Georgia"/>
              </a:rPr>
              <a:t>o</a:t>
            </a:r>
            <a:r>
              <a:rPr sz="4500" spc="-180" dirty="0">
                <a:latin typeface="Georgia"/>
                <a:cs typeface="Georgia"/>
              </a:rPr>
              <a:t>r</a:t>
            </a:r>
            <a:r>
              <a:rPr sz="4500" spc="-235" dirty="0">
                <a:latin typeface="Georgia"/>
                <a:cs typeface="Georgia"/>
              </a:rPr>
              <a:t> </a:t>
            </a:r>
            <a:r>
              <a:rPr sz="4500" spc="5" dirty="0">
                <a:latin typeface="Georgia"/>
                <a:cs typeface="Georgia"/>
              </a:rPr>
              <a:t>C</a:t>
            </a:r>
            <a:r>
              <a:rPr sz="4500" spc="-175" dirty="0">
                <a:latin typeface="Georgia"/>
                <a:cs typeface="Georgia"/>
              </a:rPr>
              <a:t>LI  </a:t>
            </a:r>
            <a:r>
              <a:rPr sz="4500" spc="-170" dirty="0">
                <a:latin typeface="Georgia"/>
                <a:cs typeface="Georgia"/>
              </a:rPr>
              <a:t>Chatting?</a:t>
            </a:r>
            <a:endParaRPr sz="4500" dirty="0">
              <a:latin typeface="Georgia"/>
              <a:cs typeface="Georgia"/>
            </a:endParaRPr>
          </a:p>
        </p:txBody>
      </p:sp>
      <p:sp>
        <p:nvSpPr>
          <p:cNvPr id="6" name="object 6"/>
          <p:cNvSpPr txBox="1"/>
          <p:nvPr/>
        </p:nvSpPr>
        <p:spPr>
          <a:xfrm>
            <a:off x="1433301" y="4066179"/>
            <a:ext cx="6343650" cy="5016500"/>
          </a:xfrm>
          <a:prstGeom prst="rect">
            <a:avLst/>
          </a:prstGeom>
        </p:spPr>
        <p:txBody>
          <a:bodyPr vert="horz" wrap="square" lIns="0" tIns="15875" rIns="0" bIns="0" rtlCol="0">
            <a:spAutoFit/>
          </a:bodyPr>
          <a:lstStyle/>
          <a:p>
            <a:pPr marL="12700" marR="5080">
              <a:lnSpc>
                <a:spcPct val="116700"/>
              </a:lnSpc>
              <a:spcBef>
                <a:spcPts val="125"/>
              </a:spcBef>
            </a:pPr>
            <a:r>
              <a:rPr sz="2550" spc="265" dirty="0">
                <a:latin typeface="Verdana"/>
                <a:cs typeface="Verdana"/>
              </a:rPr>
              <a:t>P</a:t>
            </a:r>
            <a:r>
              <a:rPr sz="2550" spc="-95" dirty="0">
                <a:latin typeface="Verdana"/>
                <a:cs typeface="Verdana"/>
              </a:rPr>
              <a:t>y</a:t>
            </a:r>
            <a:r>
              <a:rPr sz="2550" spc="30" dirty="0">
                <a:latin typeface="Verdana"/>
                <a:cs typeface="Verdana"/>
              </a:rPr>
              <a:t>t</a:t>
            </a:r>
            <a:r>
              <a:rPr sz="2550" spc="114" dirty="0">
                <a:latin typeface="Verdana"/>
                <a:cs typeface="Verdana"/>
              </a:rPr>
              <a:t>h</a:t>
            </a:r>
            <a:r>
              <a:rPr sz="2550" spc="50" dirty="0">
                <a:latin typeface="Verdana"/>
                <a:cs typeface="Verdana"/>
              </a:rPr>
              <a:t>o</a:t>
            </a:r>
            <a:r>
              <a:rPr sz="2550" spc="110" dirty="0">
                <a:latin typeface="Verdana"/>
                <a:cs typeface="Verdana"/>
              </a:rPr>
              <a:t>n</a:t>
            </a:r>
            <a:r>
              <a:rPr sz="2550" spc="-229" dirty="0">
                <a:latin typeface="Verdana"/>
                <a:cs typeface="Verdana"/>
              </a:rPr>
              <a:t> </a:t>
            </a:r>
            <a:r>
              <a:rPr sz="2550" spc="-15" dirty="0">
                <a:latin typeface="Verdana"/>
                <a:cs typeface="Verdana"/>
              </a:rPr>
              <a:t>i</a:t>
            </a:r>
            <a:r>
              <a:rPr sz="2550" spc="-85" dirty="0">
                <a:latin typeface="Verdana"/>
                <a:cs typeface="Verdana"/>
              </a:rPr>
              <a:t>s</a:t>
            </a:r>
            <a:r>
              <a:rPr sz="2550" spc="-229" dirty="0">
                <a:latin typeface="Verdana"/>
                <a:cs typeface="Verdana"/>
              </a:rPr>
              <a:t> </a:t>
            </a:r>
            <a:r>
              <a:rPr sz="2550" spc="-30" dirty="0">
                <a:latin typeface="Verdana"/>
                <a:cs typeface="Verdana"/>
              </a:rPr>
              <a:t>a</a:t>
            </a:r>
            <a:r>
              <a:rPr sz="2550" spc="110" dirty="0">
                <a:latin typeface="Verdana"/>
                <a:cs typeface="Verdana"/>
              </a:rPr>
              <a:t>n</a:t>
            </a:r>
            <a:r>
              <a:rPr sz="2550" spc="-229" dirty="0">
                <a:latin typeface="Verdana"/>
                <a:cs typeface="Verdana"/>
              </a:rPr>
              <a:t> </a:t>
            </a:r>
            <a:r>
              <a:rPr sz="2550" spc="-15" dirty="0">
                <a:latin typeface="Verdana"/>
                <a:cs typeface="Verdana"/>
              </a:rPr>
              <a:t>i</a:t>
            </a:r>
            <a:r>
              <a:rPr sz="2550" spc="140" dirty="0">
                <a:latin typeface="Verdana"/>
                <a:cs typeface="Verdana"/>
              </a:rPr>
              <a:t>d</a:t>
            </a:r>
            <a:r>
              <a:rPr sz="2550" spc="-20" dirty="0">
                <a:latin typeface="Verdana"/>
                <a:cs typeface="Verdana"/>
              </a:rPr>
              <a:t>e</a:t>
            </a:r>
            <a:r>
              <a:rPr sz="2550" spc="-30" dirty="0">
                <a:latin typeface="Verdana"/>
                <a:cs typeface="Verdana"/>
              </a:rPr>
              <a:t>a</a:t>
            </a:r>
            <a:r>
              <a:rPr sz="2550" spc="-15" dirty="0">
                <a:latin typeface="Verdana"/>
                <a:cs typeface="Verdana"/>
              </a:rPr>
              <a:t>l</a:t>
            </a:r>
            <a:r>
              <a:rPr sz="2550" spc="-229" dirty="0">
                <a:latin typeface="Verdana"/>
                <a:cs typeface="Verdana"/>
              </a:rPr>
              <a:t> </a:t>
            </a:r>
            <a:r>
              <a:rPr sz="2550" spc="-15" dirty="0">
                <a:latin typeface="Verdana"/>
                <a:cs typeface="Verdana"/>
              </a:rPr>
              <a:t>l</a:t>
            </a:r>
            <a:r>
              <a:rPr sz="2550" spc="-30" dirty="0">
                <a:latin typeface="Verdana"/>
                <a:cs typeface="Verdana"/>
              </a:rPr>
              <a:t>a</a:t>
            </a:r>
            <a:r>
              <a:rPr sz="2550" spc="114" dirty="0">
                <a:latin typeface="Verdana"/>
                <a:cs typeface="Verdana"/>
              </a:rPr>
              <a:t>n</a:t>
            </a:r>
            <a:r>
              <a:rPr sz="2550" spc="160" dirty="0">
                <a:latin typeface="Verdana"/>
                <a:cs typeface="Verdana"/>
              </a:rPr>
              <a:t>g</a:t>
            </a:r>
            <a:r>
              <a:rPr sz="2550" spc="100" dirty="0">
                <a:latin typeface="Verdana"/>
                <a:cs typeface="Verdana"/>
              </a:rPr>
              <a:t>u</a:t>
            </a:r>
            <a:r>
              <a:rPr sz="2550" spc="-25" dirty="0">
                <a:latin typeface="Verdana"/>
                <a:cs typeface="Verdana"/>
              </a:rPr>
              <a:t>a</a:t>
            </a:r>
            <a:r>
              <a:rPr sz="2550" spc="160" dirty="0">
                <a:latin typeface="Verdana"/>
                <a:cs typeface="Verdana"/>
              </a:rPr>
              <a:t>g</a:t>
            </a:r>
            <a:r>
              <a:rPr sz="2550" spc="20" dirty="0">
                <a:latin typeface="Verdana"/>
                <a:cs typeface="Verdana"/>
              </a:rPr>
              <a:t>e</a:t>
            </a:r>
            <a:r>
              <a:rPr sz="2550" spc="-229" dirty="0">
                <a:latin typeface="Verdana"/>
                <a:cs typeface="Verdana"/>
              </a:rPr>
              <a:t> </a:t>
            </a:r>
            <a:r>
              <a:rPr sz="2550" spc="-60" dirty="0">
                <a:latin typeface="Verdana"/>
                <a:cs typeface="Verdana"/>
              </a:rPr>
              <a:t>f</a:t>
            </a:r>
            <a:r>
              <a:rPr sz="2550" spc="50" dirty="0">
                <a:latin typeface="Verdana"/>
                <a:cs typeface="Verdana"/>
              </a:rPr>
              <a:t>o</a:t>
            </a:r>
            <a:r>
              <a:rPr sz="2550" spc="-70" dirty="0">
                <a:latin typeface="Verdana"/>
                <a:cs typeface="Verdana"/>
              </a:rPr>
              <a:t>r</a:t>
            </a:r>
            <a:r>
              <a:rPr sz="2550" spc="-229" dirty="0">
                <a:latin typeface="Verdana"/>
                <a:cs typeface="Verdana"/>
              </a:rPr>
              <a:t> </a:t>
            </a:r>
            <a:r>
              <a:rPr sz="2550" spc="50" dirty="0">
                <a:latin typeface="Verdana"/>
                <a:cs typeface="Verdana"/>
              </a:rPr>
              <a:t>C</a:t>
            </a:r>
            <a:r>
              <a:rPr sz="2550" spc="80" dirty="0">
                <a:latin typeface="Verdana"/>
                <a:cs typeface="Verdana"/>
              </a:rPr>
              <a:t>L</a:t>
            </a:r>
            <a:r>
              <a:rPr sz="2550" spc="-270" dirty="0">
                <a:latin typeface="Verdana"/>
                <a:cs typeface="Verdana"/>
              </a:rPr>
              <a:t>I  </a:t>
            </a:r>
            <a:r>
              <a:rPr sz="2550" spc="80" dirty="0">
                <a:latin typeface="Verdana"/>
                <a:cs typeface="Verdana"/>
              </a:rPr>
              <a:t>c</a:t>
            </a:r>
            <a:r>
              <a:rPr sz="2550" spc="110" dirty="0">
                <a:latin typeface="Verdana"/>
                <a:cs typeface="Verdana"/>
              </a:rPr>
              <a:t>h</a:t>
            </a:r>
            <a:r>
              <a:rPr sz="2550" spc="-30" dirty="0">
                <a:latin typeface="Verdana"/>
                <a:cs typeface="Verdana"/>
              </a:rPr>
              <a:t>a</a:t>
            </a:r>
            <a:r>
              <a:rPr sz="2550" spc="-10" dirty="0">
                <a:latin typeface="Verdana"/>
                <a:cs typeface="Verdana"/>
              </a:rPr>
              <a:t>t</a:t>
            </a:r>
            <a:r>
              <a:rPr sz="2550" spc="30" dirty="0">
                <a:latin typeface="Verdana"/>
                <a:cs typeface="Verdana"/>
              </a:rPr>
              <a:t>t</a:t>
            </a:r>
            <a:r>
              <a:rPr sz="2550" spc="-15" dirty="0">
                <a:latin typeface="Verdana"/>
                <a:cs typeface="Verdana"/>
              </a:rPr>
              <a:t>i</a:t>
            </a:r>
            <a:r>
              <a:rPr sz="2550" spc="114" dirty="0">
                <a:latin typeface="Verdana"/>
                <a:cs typeface="Verdana"/>
              </a:rPr>
              <a:t>n</a:t>
            </a:r>
            <a:r>
              <a:rPr sz="2550" spc="160" dirty="0">
                <a:latin typeface="Verdana"/>
                <a:cs typeface="Verdana"/>
              </a:rPr>
              <a:t>g</a:t>
            </a:r>
            <a:r>
              <a:rPr sz="2550" spc="-229" dirty="0">
                <a:latin typeface="Verdana"/>
                <a:cs typeface="Verdana"/>
              </a:rPr>
              <a:t> </a:t>
            </a:r>
            <a:r>
              <a:rPr sz="2550" spc="140" dirty="0">
                <a:latin typeface="Verdana"/>
                <a:cs typeface="Verdana"/>
              </a:rPr>
              <a:t>d</a:t>
            </a:r>
            <a:r>
              <a:rPr sz="2550" spc="100" dirty="0">
                <a:latin typeface="Verdana"/>
                <a:cs typeface="Verdana"/>
              </a:rPr>
              <a:t>u</a:t>
            </a:r>
            <a:r>
              <a:rPr sz="2550" spc="20" dirty="0">
                <a:latin typeface="Verdana"/>
                <a:cs typeface="Verdana"/>
              </a:rPr>
              <a:t>e</a:t>
            </a:r>
            <a:r>
              <a:rPr sz="2550" spc="-229" dirty="0">
                <a:latin typeface="Verdana"/>
                <a:cs typeface="Verdana"/>
              </a:rPr>
              <a:t> </a:t>
            </a:r>
            <a:r>
              <a:rPr sz="2550" spc="-20" dirty="0">
                <a:latin typeface="Verdana"/>
                <a:cs typeface="Verdana"/>
              </a:rPr>
              <a:t>t</a:t>
            </a:r>
            <a:r>
              <a:rPr sz="2550" spc="50" dirty="0">
                <a:latin typeface="Verdana"/>
                <a:cs typeface="Verdana"/>
              </a:rPr>
              <a:t>o</a:t>
            </a:r>
            <a:r>
              <a:rPr sz="2550" spc="-229" dirty="0">
                <a:latin typeface="Verdana"/>
                <a:cs typeface="Verdana"/>
              </a:rPr>
              <a:t> </a:t>
            </a:r>
            <a:r>
              <a:rPr sz="2550" spc="-15" dirty="0">
                <a:latin typeface="Verdana"/>
                <a:cs typeface="Verdana"/>
              </a:rPr>
              <a:t>i</a:t>
            </a:r>
            <a:r>
              <a:rPr sz="2550" spc="30" dirty="0">
                <a:latin typeface="Verdana"/>
                <a:cs typeface="Verdana"/>
              </a:rPr>
              <a:t>t</a:t>
            </a:r>
            <a:r>
              <a:rPr sz="2550" spc="-85" dirty="0">
                <a:latin typeface="Verdana"/>
                <a:cs typeface="Verdana"/>
              </a:rPr>
              <a:t>s</a:t>
            </a:r>
            <a:r>
              <a:rPr sz="2550" spc="-229" dirty="0">
                <a:latin typeface="Verdana"/>
                <a:cs typeface="Verdana"/>
              </a:rPr>
              <a:t> </a:t>
            </a:r>
            <a:r>
              <a:rPr sz="2550" spc="-85" dirty="0">
                <a:latin typeface="Verdana"/>
                <a:cs typeface="Verdana"/>
              </a:rPr>
              <a:t>s</a:t>
            </a:r>
            <a:r>
              <a:rPr sz="2550" spc="-15" dirty="0">
                <a:latin typeface="Verdana"/>
                <a:cs typeface="Verdana"/>
              </a:rPr>
              <a:t>i</a:t>
            </a:r>
            <a:r>
              <a:rPr sz="2550" spc="225" dirty="0">
                <a:latin typeface="Verdana"/>
                <a:cs typeface="Verdana"/>
              </a:rPr>
              <a:t>m</a:t>
            </a:r>
            <a:r>
              <a:rPr sz="2550" spc="140" dirty="0">
                <a:latin typeface="Verdana"/>
                <a:cs typeface="Verdana"/>
              </a:rPr>
              <a:t>p</a:t>
            </a:r>
            <a:r>
              <a:rPr sz="2550" spc="-15" dirty="0">
                <a:latin typeface="Verdana"/>
                <a:cs typeface="Verdana"/>
              </a:rPr>
              <a:t>li</a:t>
            </a:r>
            <a:r>
              <a:rPr sz="2550" spc="105" dirty="0">
                <a:latin typeface="Verdana"/>
                <a:cs typeface="Verdana"/>
              </a:rPr>
              <a:t>c</a:t>
            </a:r>
            <a:r>
              <a:rPr sz="2550" spc="-15" dirty="0">
                <a:latin typeface="Verdana"/>
                <a:cs typeface="Verdana"/>
              </a:rPr>
              <a:t>i</a:t>
            </a:r>
            <a:r>
              <a:rPr sz="2550" dirty="0">
                <a:latin typeface="Verdana"/>
                <a:cs typeface="Verdana"/>
              </a:rPr>
              <a:t>t</a:t>
            </a:r>
            <a:r>
              <a:rPr sz="2550" spc="-220" dirty="0">
                <a:latin typeface="Verdana"/>
                <a:cs typeface="Verdana"/>
              </a:rPr>
              <a:t>y</a:t>
            </a:r>
            <a:r>
              <a:rPr sz="2550" spc="-390" dirty="0">
                <a:latin typeface="Verdana"/>
                <a:cs typeface="Verdana"/>
              </a:rPr>
              <a:t>,</a:t>
            </a:r>
            <a:r>
              <a:rPr sz="2550" spc="-229" dirty="0">
                <a:latin typeface="Verdana"/>
                <a:cs typeface="Verdana"/>
              </a:rPr>
              <a:t> </a:t>
            </a:r>
            <a:r>
              <a:rPr sz="2550" spc="-50" dirty="0">
                <a:latin typeface="Verdana"/>
                <a:cs typeface="Verdana"/>
              </a:rPr>
              <a:t>ﬂ</a:t>
            </a:r>
            <a:r>
              <a:rPr sz="2550" spc="-20" dirty="0">
                <a:latin typeface="Verdana"/>
                <a:cs typeface="Verdana"/>
              </a:rPr>
              <a:t>e</a:t>
            </a:r>
            <a:r>
              <a:rPr sz="2550" spc="-150" dirty="0">
                <a:latin typeface="Verdana"/>
                <a:cs typeface="Verdana"/>
              </a:rPr>
              <a:t>x</a:t>
            </a:r>
            <a:r>
              <a:rPr sz="2550" spc="-15" dirty="0">
                <a:latin typeface="Verdana"/>
                <a:cs typeface="Verdana"/>
              </a:rPr>
              <a:t>i</a:t>
            </a:r>
            <a:r>
              <a:rPr sz="2550" spc="140" dirty="0">
                <a:latin typeface="Verdana"/>
                <a:cs typeface="Verdana"/>
              </a:rPr>
              <a:t>b</a:t>
            </a:r>
            <a:r>
              <a:rPr sz="2550" spc="-15" dirty="0">
                <a:latin typeface="Verdana"/>
                <a:cs typeface="Verdana"/>
              </a:rPr>
              <a:t>ili</a:t>
            </a:r>
            <a:r>
              <a:rPr sz="2550" dirty="0">
                <a:latin typeface="Verdana"/>
                <a:cs typeface="Verdana"/>
              </a:rPr>
              <a:t>t</a:t>
            </a:r>
            <a:r>
              <a:rPr sz="2550" spc="-220" dirty="0">
                <a:latin typeface="Verdana"/>
                <a:cs typeface="Verdana"/>
              </a:rPr>
              <a:t>y</a:t>
            </a:r>
            <a:r>
              <a:rPr sz="2550" spc="-380" dirty="0">
                <a:latin typeface="Verdana"/>
                <a:cs typeface="Verdana"/>
              </a:rPr>
              <a:t>,  </a:t>
            </a:r>
            <a:r>
              <a:rPr sz="2550" spc="75" dirty="0">
                <a:latin typeface="Verdana"/>
                <a:cs typeface="Verdana"/>
              </a:rPr>
              <a:t>and </a:t>
            </a:r>
            <a:r>
              <a:rPr sz="2550" spc="30" dirty="0">
                <a:latin typeface="Verdana"/>
                <a:cs typeface="Verdana"/>
              </a:rPr>
              <a:t>powerful </a:t>
            </a:r>
            <a:r>
              <a:rPr sz="2550" spc="-60" dirty="0">
                <a:latin typeface="Verdana"/>
                <a:cs typeface="Verdana"/>
              </a:rPr>
              <a:t>libraries. </a:t>
            </a:r>
            <a:r>
              <a:rPr sz="2550" spc="95" dirty="0">
                <a:latin typeface="Verdana"/>
                <a:cs typeface="Verdana"/>
              </a:rPr>
              <a:t>With </a:t>
            </a:r>
            <a:r>
              <a:rPr sz="2550" i="1" spc="10" dirty="0">
                <a:latin typeface="Verdana"/>
                <a:cs typeface="Verdana"/>
              </a:rPr>
              <a:t>Python</a:t>
            </a:r>
            <a:r>
              <a:rPr sz="2550" spc="10" dirty="0">
                <a:latin typeface="Verdana"/>
                <a:cs typeface="Verdana"/>
              </a:rPr>
              <a:t>, </a:t>
            </a:r>
            <a:r>
              <a:rPr sz="2550" spc="15" dirty="0">
                <a:latin typeface="Verdana"/>
                <a:cs typeface="Verdana"/>
              </a:rPr>
              <a:t> </a:t>
            </a:r>
            <a:r>
              <a:rPr sz="2550" spc="-170" dirty="0">
                <a:latin typeface="Verdana"/>
                <a:cs typeface="Verdana"/>
              </a:rPr>
              <a:t>y</a:t>
            </a:r>
            <a:r>
              <a:rPr sz="2550" spc="50" dirty="0">
                <a:latin typeface="Verdana"/>
                <a:cs typeface="Verdana"/>
              </a:rPr>
              <a:t>o</a:t>
            </a:r>
            <a:r>
              <a:rPr sz="2550" spc="100" dirty="0">
                <a:latin typeface="Verdana"/>
                <a:cs typeface="Verdana"/>
              </a:rPr>
              <a:t>u</a:t>
            </a:r>
            <a:r>
              <a:rPr sz="2550" spc="-229" dirty="0">
                <a:latin typeface="Verdana"/>
                <a:cs typeface="Verdana"/>
              </a:rPr>
              <a:t> </a:t>
            </a:r>
            <a:r>
              <a:rPr sz="2550" spc="105" dirty="0">
                <a:latin typeface="Verdana"/>
                <a:cs typeface="Verdana"/>
              </a:rPr>
              <a:t>c</a:t>
            </a:r>
            <a:r>
              <a:rPr sz="2550" spc="-30" dirty="0">
                <a:latin typeface="Verdana"/>
                <a:cs typeface="Verdana"/>
              </a:rPr>
              <a:t>a</a:t>
            </a:r>
            <a:r>
              <a:rPr sz="2550" spc="110" dirty="0">
                <a:latin typeface="Verdana"/>
                <a:cs typeface="Verdana"/>
              </a:rPr>
              <a:t>n</a:t>
            </a:r>
            <a:r>
              <a:rPr sz="2550" spc="-229" dirty="0">
                <a:latin typeface="Verdana"/>
                <a:cs typeface="Verdana"/>
              </a:rPr>
              <a:t> </a:t>
            </a:r>
            <a:r>
              <a:rPr sz="2550" spc="-20" dirty="0">
                <a:latin typeface="Verdana"/>
                <a:cs typeface="Verdana"/>
              </a:rPr>
              <a:t>e</a:t>
            </a:r>
            <a:r>
              <a:rPr sz="2550" spc="-30" dirty="0">
                <a:latin typeface="Verdana"/>
                <a:cs typeface="Verdana"/>
              </a:rPr>
              <a:t>a</a:t>
            </a:r>
            <a:r>
              <a:rPr sz="2550" spc="-85" dirty="0">
                <a:latin typeface="Verdana"/>
                <a:cs typeface="Verdana"/>
              </a:rPr>
              <a:t>s</a:t>
            </a:r>
            <a:r>
              <a:rPr sz="2550" spc="-15" dirty="0">
                <a:latin typeface="Verdana"/>
                <a:cs typeface="Verdana"/>
              </a:rPr>
              <a:t>il</a:t>
            </a:r>
            <a:r>
              <a:rPr sz="2550" spc="-130" dirty="0">
                <a:latin typeface="Verdana"/>
                <a:cs typeface="Verdana"/>
              </a:rPr>
              <a:t>y</a:t>
            </a:r>
            <a:r>
              <a:rPr sz="2550" spc="-229" dirty="0">
                <a:latin typeface="Verdana"/>
                <a:cs typeface="Verdana"/>
              </a:rPr>
              <a:t> </a:t>
            </a:r>
            <a:r>
              <a:rPr sz="2550" spc="105" dirty="0">
                <a:latin typeface="Verdana"/>
                <a:cs typeface="Verdana"/>
              </a:rPr>
              <a:t>c</a:t>
            </a:r>
            <a:r>
              <a:rPr sz="2550" spc="-105" dirty="0">
                <a:latin typeface="Verdana"/>
                <a:cs typeface="Verdana"/>
              </a:rPr>
              <a:t>r</a:t>
            </a:r>
            <a:r>
              <a:rPr sz="2550" spc="-20" dirty="0">
                <a:latin typeface="Verdana"/>
                <a:cs typeface="Verdana"/>
              </a:rPr>
              <a:t>e</a:t>
            </a:r>
            <a:r>
              <a:rPr sz="2550" spc="-30" dirty="0">
                <a:latin typeface="Verdana"/>
                <a:cs typeface="Verdana"/>
              </a:rPr>
              <a:t>a</a:t>
            </a:r>
            <a:r>
              <a:rPr sz="2550" spc="-20" dirty="0">
                <a:latin typeface="Verdana"/>
                <a:cs typeface="Verdana"/>
              </a:rPr>
              <a:t>t</a:t>
            </a:r>
            <a:r>
              <a:rPr sz="2550" spc="20" dirty="0">
                <a:latin typeface="Verdana"/>
                <a:cs typeface="Verdana"/>
              </a:rPr>
              <a:t>e</a:t>
            </a:r>
            <a:r>
              <a:rPr sz="2550" spc="-229" dirty="0">
                <a:latin typeface="Verdana"/>
                <a:cs typeface="Verdana"/>
              </a:rPr>
              <a:t> </a:t>
            </a:r>
            <a:r>
              <a:rPr sz="2550" spc="80" dirty="0">
                <a:latin typeface="Verdana"/>
                <a:cs typeface="Verdana"/>
              </a:rPr>
              <a:t>c</a:t>
            </a:r>
            <a:r>
              <a:rPr sz="2550" spc="110" dirty="0">
                <a:latin typeface="Verdana"/>
                <a:cs typeface="Verdana"/>
              </a:rPr>
              <a:t>h</a:t>
            </a:r>
            <a:r>
              <a:rPr sz="2550" spc="-30" dirty="0">
                <a:latin typeface="Verdana"/>
                <a:cs typeface="Verdana"/>
              </a:rPr>
              <a:t>a</a:t>
            </a:r>
            <a:r>
              <a:rPr sz="2550" spc="30" dirty="0">
                <a:latin typeface="Verdana"/>
                <a:cs typeface="Verdana"/>
              </a:rPr>
              <a:t>t</a:t>
            </a:r>
            <a:r>
              <a:rPr sz="2550" spc="140" dirty="0">
                <a:latin typeface="Verdana"/>
                <a:cs typeface="Verdana"/>
              </a:rPr>
              <a:t>b</a:t>
            </a:r>
            <a:r>
              <a:rPr sz="2550" spc="50" dirty="0">
                <a:latin typeface="Verdana"/>
                <a:cs typeface="Verdana"/>
              </a:rPr>
              <a:t>o</a:t>
            </a:r>
            <a:r>
              <a:rPr sz="2550" spc="30" dirty="0">
                <a:latin typeface="Verdana"/>
                <a:cs typeface="Verdana"/>
              </a:rPr>
              <a:t>t</a:t>
            </a:r>
            <a:r>
              <a:rPr sz="2550" spc="-85" dirty="0">
                <a:latin typeface="Verdana"/>
                <a:cs typeface="Verdana"/>
              </a:rPr>
              <a:t>s</a:t>
            </a:r>
            <a:r>
              <a:rPr sz="2550" spc="-229" dirty="0">
                <a:latin typeface="Verdana"/>
                <a:cs typeface="Verdana"/>
              </a:rPr>
              <a:t> </a:t>
            </a:r>
            <a:r>
              <a:rPr sz="2550" spc="30" dirty="0">
                <a:latin typeface="Verdana"/>
                <a:cs typeface="Verdana"/>
              </a:rPr>
              <a:t>t</a:t>
            </a:r>
            <a:r>
              <a:rPr sz="2550" spc="110" dirty="0">
                <a:latin typeface="Verdana"/>
                <a:cs typeface="Verdana"/>
              </a:rPr>
              <a:t>h</a:t>
            </a:r>
            <a:r>
              <a:rPr sz="2550" spc="-30" dirty="0">
                <a:latin typeface="Verdana"/>
                <a:cs typeface="Verdana"/>
              </a:rPr>
              <a:t>a</a:t>
            </a:r>
            <a:r>
              <a:rPr sz="2550" spc="30" dirty="0">
                <a:latin typeface="Verdana"/>
                <a:cs typeface="Verdana"/>
              </a:rPr>
              <a:t>t</a:t>
            </a:r>
            <a:r>
              <a:rPr sz="2550" spc="-229" dirty="0">
                <a:latin typeface="Verdana"/>
                <a:cs typeface="Verdana"/>
              </a:rPr>
              <a:t> </a:t>
            </a:r>
            <a:r>
              <a:rPr sz="2550" spc="105" dirty="0">
                <a:latin typeface="Verdana"/>
                <a:cs typeface="Verdana"/>
              </a:rPr>
              <a:t>c</a:t>
            </a:r>
            <a:r>
              <a:rPr sz="2550" spc="-30" dirty="0">
                <a:latin typeface="Verdana"/>
                <a:cs typeface="Verdana"/>
              </a:rPr>
              <a:t>a</a:t>
            </a:r>
            <a:r>
              <a:rPr sz="2550" spc="75" dirty="0">
                <a:latin typeface="Verdana"/>
                <a:cs typeface="Verdana"/>
              </a:rPr>
              <a:t>n  </a:t>
            </a:r>
            <a:r>
              <a:rPr sz="2550" spc="100" dirty="0">
                <a:latin typeface="Verdana"/>
                <a:cs typeface="Verdana"/>
              </a:rPr>
              <a:t>u</a:t>
            </a:r>
            <a:r>
              <a:rPr sz="2550" spc="114" dirty="0">
                <a:latin typeface="Verdana"/>
                <a:cs typeface="Verdana"/>
              </a:rPr>
              <a:t>n</a:t>
            </a:r>
            <a:r>
              <a:rPr sz="2550" spc="140" dirty="0">
                <a:latin typeface="Verdana"/>
                <a:cs typeface="Verdana"/>
              </a:rPr>
              <a:t>d</a:t>
            </a:r>
            <a:r>
              <a:rPr sz="2550" spc="20" dirty="0">
                <a:latin typeface="Verdana"/>
                <a:cs typeface="Verdana"/>
              </a:rPr>
              <a:t>e</a:t>
            </a:r>
            <a:r>
              <a:rPr sz="2550" spc="-85" dirty="0">
                <a:latin typeface="Verdana"/>
                <a:cs typeface="Verdana"/>
              </a:rPr>
              <a:t>rs</a:t>
            </a:r>
            <a:r>
              <a:rPr sz="2550" spc="30" dirty="0">
                <a:latin typeface="Verdana"/>
                <a:cs typeface="Verdana"/>
              </a:rPr>
              <a:t>t</a:t>
            </a:r>
            <a:r>
              <a:rPr sz="2550" spc="-30" dirty="0">
                <a:latin typeface="Verdana"/>
                <a:cs typeface="Verdana"/>
              </a:rPr>
              <a:t>a</a:t>
            </a:r>
            <a:r>
              <a:rPr sz="2550" spc="114" dirty="0">
                <a:latin typeface="Verdana"/>
                <a:cs typeface="Verdana"/>
              </a:rPr>
              <a:t>n</a:t>
            </a:r>
            <a:r>
              <a:rPr sz="2550" spc="140" dirty="0">
                <a:latin typeface="Verdana"/>
                <a:cs typeface="Verdana"/>
              </a:rPr>
              <a:t>d</a:t>
            </a:r>
            <a:r>
              <a:rPr sz="2550" spc="-229" dirty="0">
                <a:latin typeface="Verdana"/>
                <a:cs typeface="Verdana"/>
              </a:rPr>
              <a:t> </a:t>
            </a:r>
            <a:r>
              <a:rPr sz="2550" spc="110" dirty="0">
                <a:latin typeface="Verdana"/>
                <a:cs typeface="Verdana"/>
              </a:rPr>
              <a:t>n</a:t>
            </a:r>
            <a:r>
              <a:rPr sz="2550" spc="-30" dirty="0">
                <a:latin typeface="Verdana"/>
                <a:cs typeface="Verdana"/>
              </a:rPr>
              <a:t>a</a:t>
            </a:r>
            <a:r>
              <a:rPr sz="2550" spc="30" dirty="0">
                <a:latin typeface="Verdana"/>
                <a:cs typeface="Verdana"/>
              </a:rPr>
              <a:t>t</a:t>
            </a:r>
            <a:r>
              <a:rPr sz="2550" spc="100" dirty="0">
                <a:latin typeface="Verdana"/>
                <a:cs typeface="Verdana"/>
              </a:rPr>
              <a:t>u</a:t>
            </a:r>
            <a:r>
              <a:rPr sz="2550" spc="-95" dirty="0">
                <a:latin typeface="Verdana"/>
                <a:cs typeface="Verdana"/>
              </a:rPr>
              <a:t>r</a:t>
            </a:r>
            <a:r>
              <a:rPr sz="2550" spc="-30" dirty="0">
                <a:latin typeface="Verdana"/>
                <a:cs typeface="Verdana"/>
              </a:rPr>
              <a:t>a</a:t>
            </a:r>
            <a:r>
              <a:rPr sz="2550" spc="-15" dirty="0">
                <a:latin typeface="Verdana"/>
                <a:cs typeface="Verdana"/>
              </a:rPr>
              <a:t>l</a:t>
            </a:r>
            <a:r>
              <a:rPr sz="2550" spc="-229" dirty="0">
                <a:latin typeface="Verdana"/>
                <a:cs typeface="Verdana"/>
              </a:rPr>
              <a:t> </a:t>
            </a:r>
            <a:r>
              <a:rPr sz="2550" spc="-15" dirty="0">
                <a:latin typeface="Verdana"/>
                <a:cs typeface="Verdana"/>
              </a:rPr>
              <a:t>l</a:t>
            </a:r>
            <a:r>
              <a:rPr sz="2550" spc="-30" dirty="0">
                <a:latin typeface="Verdana"/>
                <a:cs typeface="Verdana"/>
              </a:rPr>
              <a:t>a</a:t>
            </a:r>
            <a:r>
              <a:rPr sz="2550" spc="114" dirty="0">
                <a:latin typeface="Verdana"/>
                <a:cs typeface="Verdana"/>
              </a:rPr>
              <a:t>n</a:t>
            </a:r>
            <a:r>
              <a:rPr sz="2550" spc="160" dirty="0">
                <a:latin typeface="Verdana"/>
                <a:cs typeface="Verdana"/>
              </a:rPr>
              <a:t>g</a:t>
            </a:r>
            <a:r>
              <a:rPr sz="2550" spc="100" dirty="0">
                <a:latin typeface="Verdana"/>
                <a:cs typeface="Verdana"/>
              </a:rPr>
              <a:t>u</a:t>
            </a:r>
            <a:r>
              <a:rPr sz="2550" spc="-25" dirty="0">
                <a:latin typeface="Verdana"/>
                <a:cs typeface="Verdana"/>
              </a:rPr>
              <a:t>a</a:t>
            </a:r>
            <a:r>
              <a:rPr sz="2550" spc="160" dirty="0">
                <a:latin typeface="Verdana"/>
                <a:cs typeface="Verdana"/>
              </a:rPr>
              <a:t>g</a:t>
            </a:r>
            <a:r>
              <a:rPr sz="2550" spc="20" dirty="0">
                <a:latin typeface="Verdana"/>
                <a:cs typeface="Verdana"/>
              </a:rPr>
              <a:t>e</a:t>
            </a:r>
            <a:r>
              <a:rPr sz="2550" spc="-229" dirty="0">
                <a:latin typeface="Verdana"/>
                <a:cs typeface="Verdana"/>
              </a:rPr>
              <a:t> </a:t>
            </a:r>
            <a:r>
              <a:rPr sz="2550" spc="-30" dirty="0">
                <a:latin typeface="Verdana"/>
                <a:cs typeface="Verdana"/>
              </a:rPr>
              <a:t>a</a:t>
            </a:r>
            <a:r>
              <a:rPr sz="2550" spc="114" dirty="0">
                <a:latin typeface="Verdana"/>
                <a:cs typeface="Verdana"/>
              </a:rPr>
              <a:t>n</a:t>
            </a:r>
            <a:r>
              <a:rPr sz="2550" spc="95" dirty="0">
                <a:latin typeface="Verdana"/>
                <a:cs typeface="Verdana"/>
              </a:rPr>
              <a:t>d  </a:t>
            </a:r>
            <a:r>
              <a:rPr sz="2550" spc="-15" dirty="0">
                <a:latin typeface="Verdana"/>
                <a:cs typeface="Verdana"/>
              </a:rPr>
              <a:t>i</a:t>
            </a:r>
            <a:r>
              <a:rPr sz="2550" spc="110" dirty="0">
                <a:latin typeface="Verdana"/>
                <a:cs typeface="Verdana"/>
              </a:rPr>
              <a:t>n</a:t>
            </a:r>
            <a:r>
              <a:rPr sz="2550" spc="-20" dirty="0">
                <a:latin typeface="Verdana"/>
                <a:cs typeface="Verdana"/>
              </a:rPr>
              <a:t>t</a:t>
            </a:r>
            <a:r>
              <a:rPr sz="2550" spc="20" dirty="0">
                <a:latin typeface="Verdana"/>
                <a:cs typeface="Verdana"/>
              </a:rPr>
              <a:t>e</a:t>
            </a:r>
            <a:r>
              <a:rPr sz="2550" spc="-95" dirty="0">
                <a:latin typeface="Verdana"/>
                <a:cs typeface="Verdana"/>
              </a:rPr>
              <a:t>r</a:t>
            </a:r>
            <a:r>
              <a:rPr sz="2550" spc="-25" dirty="0">
                <a:latin typeface="Verdana"/>
                <a:cs typeface="Verdana"/>
              </a:rPr>
              <a:t>a</a:t>
            </a:r>
            <a:r>
              <a:rPr sz="2550" spc="120" dirty="0">
                <a:latin typeface="Verdana"/>
                <a:cs typeface="Verdana"/>
              </a:rPr>
              <a:t>c</a:t>
            </a:r>
            <a:r>
              <a:rPr sz="2550" spc="30" dirty="0">
                <a:latin typeface="Verdana"/>
                <a:cs typeface="Verdana"/>
              </a:rPr>
              <a:t>t</a:t>
            </a:r>
            <a:r>
              <a:rPr sz="2550" spc="-229" dirty="0">
                <a:latin typeface="Verdana"/>
                <a:cs typeface="Verdana"/>
              </a:rPr>
              <a:t> </a:t>
            </a:r>
            <a:r>
              <a:rPr sz="2550" spc="150" dirty="0">
                <a:latin typeface="Verdana"/>
                <a:cs typeface="Verdana"/>
              </a:rPr>
              <a:t>w</a:t>
            </a:r>
            <a:r>
              <a:rPr sz="2550" spc="-15" dirty="0">
                <a:latin typeface="Verdana"/>
                <a:cs typeface="Verdana"/>
              </a:rPr>
              <a:t>i</a:t>
            </a:r>
            <a:r>
              <a:rPr sz="2550" spc="30" dirty="0">
                <a:latin typeface="Verdana"/>
                <a:cs typeface="Verdana"/>
              </a:rPr>
              <a:t>t</a:t>
            </a:r>
            <a:r>
              <a:rPr sz="2550" spc="110" dirty="0">
                <a:latin typeface="Verdana"/>
                <a:cs typeface="Verdana"/>
              </a:rPr>
              <a:t>h</a:t>
            </a:r>
            <a:r>
              <a:rPr sz="2550" spc="-229" dirty="0">
                <a:latin typeface="Verdana"/>
                <a:cs typeface="Verdana"/>
              </a:rPr>
              <a:t> </a:t>
            </a:r>
            <a:r>
              <a:rPr sz="2550" spc="100" dirty="0">
                <a:latin typeface="Verdana"/>
                <a:cs typeface="Verdana"/>
              </a:rPr>
              <a:t>u</a:t>
            </a:r>
            <a:r>
              <a:rPr sz="2550" spc="-85" dirty="0">
                <a:latin typeface="Verdana"/>
                <a:cs typeface="Verdana"/>
              </a:rPr>
              <a:t>s</a:t>
            </a:r>
            <a:r>
              <a:rPr sz="2550" spc="20" dirty="0">
                <a:latin typeface="Verdana"/>
                <a:cs typeface="Verdana"/>
              </a:rPr>
              <a:t>e</a:t>
            </a:r>
            <a:r>
              <a:rPr sz="2550" spc="-85" dirty="0">
                <a:latin typeface="Verdana"/>
                <a:cs typeface="Verdana"/>
              </a:rPr>
              <a:t>rs</a:t>
            </a:r>
            <a:r>
              <a:rPr sz="2550" spc="-229" dirty="0">
                <a:latin typeface="Verdana"/>
                <a:cs typeface="Verdana"/>
              </a:rPr>
              <a:t> </a:t>
            </a:r>
            <a:r>
              <a:rPr sz="2550" spc="-15" dirty="0">
                <a:latin typeface="Verdana"/>
                <a:cs typeface="Verdana"/>
              </a:rPr>
              <a:t>i</a:t>
            </a:r>
            <a:r>
              <a:rPr sz="2550" spc="110" dirty="0">
                <a:latin typeface="Verdana"/>
                <a:cs typeface="Verdana"/>
              </a:rPr>
              <a:t>n</a:t>
            </a:r>
            <a:r>
              <a:rPr sz="2550" spc="-229" dirty="0">
                <a:latin typeface="Verdana"/>
                <a:cs typeface="Verdana"/>
              </a:rPr>
              <a:t> </a:t>
            </a:r>
            <a:r>
              <a:rPr sz="2550" spc="-30" dirty="0">
                <a:latin typeface="Verdana"/>
                <a:cs typeface="Verdana"/>
              </a:rPr>
              <a:t>a</a:t>
            </a:r>
            <a:r>
              <a:rPr sz="2550" spc="-229" dirty="0">
                <a:latin typeface="Verdana"/>
                <a:cs typeface="Verdana"/>
              </a:rPr>
              <a:t> </a:t>
            </a:r>
            <a:r>
              <a:rPr sz="2550" spc="80" dirty="0">
                <a:latin typeface="Verdana"/>
                <a:cs typeface="Verdana"/>
              </a:rPr>
              <a:t>c</a:t>
            </a:r>
            <a:r>
              <a:rPr sz="2550" spc="50" dirty="0">
                <a:latin typeface="Verdana"/>
                <a:cs typeface="Verdana"/>
              </a:rPr>
              <a:t>o</a:t>
            </a:r>
            <a:r>
              <a:rPr sz="2550" spc="80" dirty="0">
                <a:latin typeface="Verdana"/>
                <a:cs typeface="Verdana"/>
              </a:rPr>
              <a:t>n</a:t>
            </a:r>
            <a:r>
              <a:rPr sz="2550" spc="-170" dirty="0">
                <a:latin typeface="Verdana"/>
                <a:cs typeface="Verdana"/>
              </a:rPr>
              <a:t>v</a:t>
            </a:r>
            <a:r>
              <a:rPr sz="2550" spc="20" dirty="0">
                <a:latin typeface="Verdana"/>
                <a:cs typeface="Verdana"/>
              </a:rPr>
              <a:t>e</a:t>
            </a:r>
            <a:r>
              <a:rPr sz="2550" spc="-85" dirty="0">
                <a:latin typeface="Verdana"/>
                <a:cs typeface="Verdana"/>
              </a:rPr>
              <a:t>rs</a:t>
            </a:r>
            <a:r>
              <a:rPr sz="2550" spc="-30" dirty="0">
                <a:latin typeface="Verdana"/>
                <a:cs typeface="Verdana"/>
              </a:rPr>
              <a:t>a</a:t>
            </a:r>
            <a:r>
              <a:rPr sz="2550" spc="30" dirty="0">
                <a:latin typeface="Verdana"/>
                <a:cs typeface="Verdana"/>
              </a:rPr>
              <a:t>t</a:t>
            </a:r>
            <a:r>
              <a:rPr sz="2550" spc="-15" dirty="0">
                <a:latin typeface="Verdana"/>
                <a:cs typeface="Verdana"/>
              </a:rPr>
              <a:t>i</a:t>
            </a:r>
            <a:r>
              <a:rPr sz="2550" spc="50" dirty="0">
                <a:latin typeface="Verdana"/>
                <a:cs typeface="Verdana"/>
              </a:rPr>
              <a:t>o</a:t>
            </a:r>
            <a:r>
              <a:rPr sz="2550" spc="110" dirty="0">
                <a:latin typeface="Verdana"/>
                <a:cs typeface="Verdana"/>
              </a:rPr>
              <a:t>n</a:t>
            </a:r>
            <a:r>
              <a:rPr sz="2550" spc="-30" dirty="0">
                <a:latin typeface="Verdana"/>
                <a:cs typeface="Verdana"/>
              </a:rPr>
              <a:t>a</a:t>
            </a:r>
            <a:r>
              <a:rPr sz="2550" spc="-20" dirty="0">
                <a:latin typeface="Verdana"/>
                <a:cs typeface="Verdana"/>
              </a:rPr>
              <a:t>l  </a:t>
            </a:r>
            <a:r>
              <a:rPr sz="2550" spc="225" dirty="0">
                <a:latin typeface="Verdana"/>
                <a:cs typeface="Verdana"/>
              </a:rPr>
              <a:t>m</a:t>
            </a:r>
            <a:r>
              <a:rPr sz="2550" spc="-30" dirty="0">
                <a:latin typeface="Verdana"/>
                <a:cs typeface="Verdana"/>
              </a:rPr>
              <a:t>a</a:t>
            </a:r>
            <a:r>
              <a:rPr sz="2550" spc="110" dirty="0">
                <a:latin typeface="Verdana"/>
                <a:cs typeface="Verdana"/>
              </a:rPr>
              <a:t>n</a:t>
            </a:r>
            <a:r>
              <a:rPr sz="2550" spc="114" dirty="0">
                <a:latin typeface="Verdana"/>
                <a:cs typeface="Verdana"/>
              </a:rPr>
              <a:t>n</a:t>
            </a:r>
            <a:r>
              <a:rPr sz="2550" spc="20" dirty="0">
                <a:latin typeface="Verdana"/>
                <a:cs typeface="Verdana"/>
              </a:rPr>
              <a:t>e</a:t>
            </a:r>
            <a:r>
              <a:rPr sz="2550" spc="-100" dirty="0">
                <a:latin typeface="Verdana"/>
                <a:cs typeface="Verdana"/>
              </a:rPr>
              <a:t>r</a:t>
            </a:r>
            <a:r>
              <a:rPr sz="2550" spc="-390" dirty="0">
                <a:latin typeface="Verdana"/>
                <a:cs typeface="Verdana"/>
              </a:rPr>
              <a:t>.</a:t>
            </a:r>
            <a:r>
              <a:rPr sz="2550" spc="-229" dirty="0">
                <a:latin typeface="Verdana"/>
                <a:cs typeface="Verdana"/>
              </a:rPr>
              <a:t> </a:t>
            </a:r>
            <a:r>
              <a:rPr sz="2550" spc="265" dirty="0">
                <a:latin typeface="Verdana"/>
                <a:cs typeface="Verdana"/>
              </a:rPr>
              <a:t>P</a:t>
            </a:r>
            <a:r>
              <a:rPr sz="2550" spc="-95" dirty="0">
                <a:latin typeface="Verdana"/>
                <a:cs typeface="Verdana"/>
              </a:rPr>
              <a:t>y</a:t>
            </a:r>
            <a:r>
              <a:rPr sz="2550" spc="30" dirty="0">
                <a:latin typeface="Verdana"/>
                <a:cs typeface="Verdana"/>
              </a:rPr>
              <a:t>t</a:t>
            </a:r>
            <a:r>
              <a:rPr sz="2550" spc="114" dirty="0">
                <a:latin typeface="Verdana"/>
                <a:cs typeface="Verdana"/>
              </a:rPr>
              <a:t>h</a:t>
            </a:r>
            <a:r>
              <a:rPr sz="2550" spc="50" dirty="0">
                <a:latin typeface="Verdana"/>
                <a:cs typeface="Verdana"/>
              </a:rPr>
              <a:t>o</a:t>
            </a:r>
            <a:r>
              <a:rPr sz="2550" spc="110" dirty="0">
                <a:latin typeface="Verdana"/>
                <a:cs typeface="Verdana"/>
              </a:rPr>
              <a:t>n</a:t>
            </a:r>
            <a:r>
              <a:rPr sz="2550" spc="-170" dirty="0">
                <a:latin typeface="Verdana"/>
                <a:cs typeface="Verdana"/>
              </a:rPr>
              <a:t>'</a:t>
            </a:r>
            <a:r>
              <a:rPr sz="2550" spc="-85" dirty="0">
                <a:latin typeface="Verdana"/>
                <a:cs typeface="Verdana"/>
              </a:rPr>
              <a:t>s</a:t>
            </a:r>
            <a:r>
              <a:rPr sz="2550" spc="-229" dirty="0">
                <a:latin typeface="Verdana"/>
                <a:cs typeface="Verdana"/>
              </a:rPr>
              <a:t> </a:t>
            </a:r>
            <a:r>
              <a:rPr sz="2550" spc="-175" dirty="0">
                <a:latin typeface="Verdana"/>
                <a:cs typeface="Verdana"/>
              </a:rPr>
              <a:t>v</a:t>
            </a:r>
            <a:r>
              <a:rPr sz="2550" spc="-30" dirty="0">
                <a:latin typeface="Verdana"/>
                <a:cs typeface="Verdana"/>
              </a:rPr>
              <a:t>a</a:t>
            </a:r>
            <a:r>
              <a:rPr sz="2550" spc="-85" dirty="0">
                <a:latin typeface="Verdana"/>
                <a:cs typeface="Verdana"/>
              </a:rPr>
              <a:t>s</a:t>
            </a:r>
            <a:r>
              <a:rPr sz="2550" spc="30" dirty="0">
                <a:latin typeface="Verdana"/>
                <a:cs typeface="Verdana"/>
              </a:rPr>
              <a:t>t</a:t>
            </a:r>
            <a:r>
              <a:rPr sz="2550" spc="-229" dirty="0">
                <a:latin typeface="Verdana"/>
                <a:cs typeface="Verdana"/>
              </a:rPr>
              <a:t> </a:t>
            </a:r>
            <a:r>
              <a:rPr sz="2550" spc="20" dirty="0">
                <a:latin typeface="Verdana"/>
                <a:cs typeface="Verdana"/>
              </a:rPr>
              <a:t>e</a:t>
            </a:r>
            <a:r>
              <a:rPr sz="2550" spc="80" dirty="0">
                <a:latin typeface="Verdana"/>
                <a:cs typeface="Verdana"/>
              </a:rPr>
              <a:t>c</a:t>
            </a:r>
            <a:r>
              <a:rPr sz="2550" spc="50" dirty="0">
                <a:latin typeface="Verdana"/>
                <a:cs typeface="Verdana"/>
              </a:rPr>
              <a:t>o</a:t>
            </a:r>
            <a:r>
              <a:rPr sz="2550" spc="-114" dirty="0">
                <a:latin typeface="Verdana"/>
                <a:cs typeface="Verdana"/>
              </a:rPr>
              <a:t>s</a:t>
            </a:r>
            <a:r>
              <a:rPr sz="2550" spc="-150" dirty="0">
                <a:latin typeface="Verdana"/>
                <a:cs typeface="Verdana"/>
              </a:rPr>
              <a:t>y</a:t>
            </a:r>
            <a:r>
              <a:rPr sz="2550" spc="-85" dirty="0">
                <a:latin typeface="Verdana"/>
                <a:cs typeface="Verdana"/>
              </a:rPr>
              <a:t>s</a:t>
            </a:r>
            <a:r>
              <a:rPr sz="2550" spc="-20" dirty="0">
                <a:latin typeface="Verdana"/>
                <a:cs typeface="Verdana"/>
              </a:rPr>
              <a:t>t</a:t>
            </a:r>
            <a:r>
              <a:rPr sz="2550" spc="20" dirty="0">
                <a:latin typeface="Verdana"/>
                <a:cs typeface="Verdana"/>
              </a:rPr>
              <a:t>e</a:t>
            </a:r>
            <a:r>
              <a:rPr sz="2550" spc="225" dirty="0">
                <a:latin typeface="Verdana"/>
                <a:cs typeface="Verdana"/>
              </a:rPr>
              <a:t>m</a:t>
            </a:r>
            <a:r>
              <a:rPr sz="2550" spc="-229" dirty="0">
                <a:latin typeface="Verdana"/>
                <a:cs typeface="Verdana"/>
              </a:rPr>
              <a:t> </a:t>
            </a:r>
            <a:r>
              <a:rPr sz="2550" spc="50" dirty="0">
                <a:latin typeface="Verdana"/>
                <a:cs typeface="Verdana"/>
              </a:rPr>
              <a:t>o</a:t>
            </a:r>
            <a:r>
              <a:rPr sz="2550" spc="-35" dirty="0">
                <a:latin typeface="Verdana"/>
                <a:cs typeface="Verdana"/>
              </a:rPr>
              <a:t>f  </a:t>
            </a:r>
            <a:r>
              <a:rPr sz="2550" spc="-15" dirty="0">
                <a:latin typeface="Verdana"/>
                <a:cs typeface="Verdana"/>
              </a:rPr>
              <a:t>li</a:t>
            </a:r>
            <a:r>
              <a:rPr sz="2550" spc="140" dirty="0">
                <a:latin typeface="Verdana"/>
                <a:cs typeface="Verdana"/>
              </a:rPr>
              <a:t>b</a:t>
            </a:r>
            <a:r>
              <a:rPr sz="2550" spc="-95" dirty="0">
                <a:latin typeface="Verdana"/>
                <a:cs typeface="Verdana"/>
              </a:rPr>
              <a:t>r</a:t>
            </a:r>
            <a:r>
              <a:rPr sz="2550" spc="-30" dirty="0">
                <a:latin typeface="Verdana"/>
                <a:cs typeface="Verdana"/>
              </a:rPr>
              <a:t>a</a:t>
            </a:r>
            <a:r>
              <a:rPr sz="2550" spc="-95" dirty="0">
                <a:latin typeface="Verdana"/>
                <a:cs typeface="Verdana"/>
              </a:rPr>
              <a:t>r</a:t>
            </a:r>
            <a:r>
              <a:rPr sz="2550" spc="-15" dirty="0">
                <a:latin typeface="Verdana"/>
                <a:cs typeface="Verdana"/>
              </a:rPr>
              <a:t>i</a:t>
            </a:r>
            <a:r>
              <a:rPr sz="2550" spc="20" dirty="0">
                <a:latin typeface="Verdana"/>
                <a:cs typeface="Verdana"/>
              </a:rPr>
              <a:t>e</a:t>
            </a:r>
            <a:r>
              <a:rPr sz="2550" spc="-85" dirty="0">
                <a:latin typeface="Verdana"/>
                <a:cs typeface="Verdana"/>
              </a:rPr>
              <a:t>s</a:t>
            </a:r>
            <a:r>
              <a:rPr sz="2550" spc="-229" dirty="0">
                <a:latin typeface="Verdana"/>
                <a:cs typeface="Verdana"/>
              </a:rPr>
              <a:t> </a:t>
            </a:r>
            <a:r>
              <a:rPr sz="2550" spc="-85" dirty="0">
                <a:latin typeface="Verdana"/>
                <a:cs typeface="Verdana"/>
              </a:rPr>
              <a:t>s</a:t>
            </a:r>
            <a:r>
              <a:rPr sz="2550" spc="100" dirty="0">
                <a:latin typeface="Verdana"/>
                <a:cs typeface="Verdana"/>
              </a:rPr>
              <a:t>u</a:t>
            </a:r>
            <a:r>
              <a:rPr sz="2550" spc="80" dirty="0">
                <a:latin typeface="Verdana"/>
                <a:cs typeface="Verdana"/>
              </a:rPr>
              <a:t>c</a:t>
            </a:r>
            <a:r>
              <a:rPr sz="2550" spc="110" dirty="0">
                <a:latin typeface="Verdana"/>
                <a:cs typeface="Verdana"/>
              </a:rPr>
              <a:t>h</a:t>
            </a:r>
            <a:r>
              <a:rPr sz="2550" spc="-229" dirty="0">
                <a:latin typeface="Verdana"/>
                <a:cs typeface="Verdana"/>
              </a:rPr>
              <a:t> </a:t>
            </a:r>
            <a:r>
              <a:rPr sz="2550" spc="-30" dirty="0">
                <a:latin typeface="Verdana"/>
                <a:cs typeface="Verdana"/>
              </a:rPr>
              <a:t>a</a:t>
            </a:r>
            <a:r>
              <a:rPr sz="2550" spc="-85" dirty="0">
                <a:latin typeface="Verdana"/>
                <a:cs typeface="Verdana"/>
              </a:rPr>
              <a:t>s</a:t>
            </a:r>
            <a:r>
              <a:rPr sz="2550" spc="-229" dirty="0">
                <a:latin typeface="Verdana"/>
                <a:cs typeface="Verdana"/>
              </a:rPr>
              <a:t> </a:t>
            </a:r>
            <a:r>
              <a:rPr sz="2550" i="1" spc="165" dirty="0">
                <a:latin typeface="Verdana"/>
                <a:cs typeface="Verdana"/>
              </a:rPr>
              <a:t>N</a:t>
            </a:r>
            <a:r>
              <a:rPr sz="2550" i="1" spc="-90" dirty="0">
                <a:latin typeface="Verdana"/>
                <a:cs typeface="Verdana"/>
              </a:rPr>
              <a:t>L</a:t>
            </a:r>
            <a:r>
              <a:rPr sz="2550" i="1" spc="-110" dirty="0">
                <a:latin typeface="Verdana"/>
                <a:cs typeface="Verdana"/>
              </a:rPr>
              <a:t>T</a:t>
            </a:r>
            <a:r>
              <a:rPr sz="2550" i="1" spc="45" dirty="0">
                <a:latin typeface="Verdana"/>
                <a:cs typeface="Verdana"/>
              </a:rPr>
              <a:t>K</a:t>
            </a:r>
            <a:r>
              <a:rPr sz="2550" i="1" spc="-229" dirty="0">
                <a:latin typeface="Verdana"/>
                <a:cs typeface="Verdana"/>
              </a:rPr>
              <a:t> </a:t>
            </a:r>
            <a:r>
              <a:rPr sz="2550" spc="-30" dirty="0">
                <a:latin typeface="Verdana"/>
                <a:cs typeface="Verdana"/>
              </a:rPr>
              <a:t>a</a:t>
            </a:r>
            <a:r>
              <a:rPr sz="2550" spc="114" dirty="0">
                <a:latin typeface="Verdana"/>
                <a:cs typeface="Verdana"/>
              </a:rPr>
              <a:t>n</a:t>
            </a:r>
            <a:r>
              <a:rPr sz="2550" spc="140" dirty="0">
                <a:latin typeface="Verdana"/>
                <a:cs typeface="Verdana"/>
              </a:rPr>
              <a:t>d</a:t>
            </a:r>
            <a:r>
              <a:rPr sz="2550" spc="-229" dirty="0">
                <a:latin typeface="Verdana"/>
                <a:cs typeface="Verdana"/>
              </a:rPr>
              <a:t> </a:t>
            </a:r>
            <a:r>
              <a:rPr sz="2550" i="1" spc="-85" dirty="0">
                <a:latin typeface="Verdana"/>
                <a:cs typeface="Verdana"/>
              </a:rPr>
              <a:t>s</a:t>
            </a:r>
            <a:r>
              <a:rPr sz="2550" i="1" spc="140" dirty="0">
                <a:latin typeface="Verdana"/>
                <a:cs typeface="Verdana"/>
              </a:rPr>
              <a:t>p</a:t>
            </a:r>
            <a:r>
              <a:rPr sz="2550" i="1" spc="195" dirty="0">
                <a:latin typeface="Verdana"/>
                <a:cs typeface="Verdana"/>
              </a:rPr>
              <a:t>a</a:t>
            </a:r>
            <a:r>
              <a:rPr sz="2550" i="1" spc="50" dirty="0">
                <a:latin typeface="Verdana"/>
                <a:cs typeface="Verdana"/>
              </a:rPr>
              <a:t>C</a:t>
            </a:r>
            <a:r>
              <a:rPr sz="2550" i="1" spc="-125" dirty="0">
                <a:latin typeface="Verdana"/>
                <a:cs typeface="Verdana"/>
              </a:rPr>
              <a:t>y</a:t>
            </a:r>
            <a:r>
              <a:rPr sz="2550" i="1" spc="-229" dirty="0">
                <a:latin typeface="Verdana"/>
                <a:cs typeface="Verdana"/>
              </a:rPr>
              <a:t> </a:t>
            </a:r>
            <a:r>
              <a:rPr sz="2550" spc="225" dirty="0">
                <a:latin typeface="Verdana"/>
                <a:cs typeface="Verdana"/>
              </a:rPr>
              <a:t>m</a:t>
            </a:r>
            <a:r>
              <a:rPr sz="2550" spc="-30" dirty="0">
                <a:latin typeface="Verdana"/>
                <a:cs typeface="Verdana"/>
              </a:rPr>
              <a:t>a</a:t>
            </a:r>
            <a:r>
              <a:rPr sz="2550" spc="-35" dirty="0">
                <a:latin typeface="Verdana"/>
                <a:cs typeface="Verdana"/>
              </a:rPr>
              <a:t>k</a:t>
            </a:r>
            <a:r>
              <a:rPr sz="2550" spc="15" dirty="0">
                <a:latin typeface="Verdana"/>
                <a:cs typeface="Verdana"/>
              </a:rPr>
              <a:t>e  </a:t>
            </a:r>
            <a:r>
              <a:rPr sz="2550" spc="5" dirty="0">
                <a:latin typeface="Verdana"/>
                <a:cs typeface="Verdana"/>
              </a:rPr>
              <a:t>it </a:t>
            </a:r>
            <a:r>
              <a:rPr sz="2550" spc="-75" dirty="0">
                <a:latin typeface="Verdana"/>
                <a:cs typeface="Verdana"/>
              </a:rPr>
              <a:t>easy </a:t>
            </a:r>
            <a:r>
              <a:rPr sz="2550" spc="15" dirty="0">
                <a:latin typeface="Verdana"/>
                <a:cs typeface="Verdana"/>
              </a:rPr>
              <a:t>to </a:t>
            </a:r>
            <a:r>
              <a:rPr sz="2550" spc="-10" dirty="0">
                <a:latin typeface="Verdana"/>
                <a:cs typeface="Verdana"/>
              </a:rPr>
              <a:t>create </a:t>
            </a:r>
            <a:r>
              <a:rPr sz="2550" spc="30" dirty="0">
                <a:latin typeface="Verdana"/>
                <a:cs typeface="Verdana"/>
              </a:rPr>
              <a:t>intelligent </a:t>
            </a:r>
            <a:r>
              <a:rPr sz="2550" spc="40" dirty="0">
                <a:latin typeface="Verdana"/>
                <a:cs typeface="Verdana"/>
              </a:rPr>
              <a:t>chatbots </a:t>
            </a:r>
            <a:r>
              <a:rPr sz="2550" spc="45" dirty="0">
                <a:latin typeface="Verdana"/>
                <a:cs typeface="Verdana"/>
              </a:rPr>
              <a:t> </a:t>
            </a:r>
            <a:r>
              <a:rPr sz="2550" spc="30" dirty="0">
                <a:latin typeface="Verdana"/>
                <a:cs typeface="Verdana"/>
              </a:rPr>
              <a:t>t</a:t>
            </a:r>
            <a:r>
              <a:rPr sz="2550" spc="110" dirty="0">
                <a:latin typeface="Verdana"/>
                <a:cs typeface="Verdana"/>
              </a:rPr>
              <a:t>h</a:t>
            </a:r>
            <a:r>
              <a:rPr sz="2550" spc="-30" dirty="0">
                <a:latin typeface="Verdana"/>
                <a:cs typeface="Verdana"/>
              </a:rPr>
              <a:t>a</a:t>
            </a:r>
            <a:r>
              <a:rPr sz="2550" spc="30" dirty="0">
                <a:latin typeface="Verdana"/>
                <a:cs typeface="Verdana"/>
              </a:rPr>
              <a:t>t</a:t>
            </a:r>
            <a:r>
              <a:rPr sz="2550" spc="-229" dirty="0">
                <a:latin typeface="Verdana"/>
                <a:cs typeface="Verdana"/>
              </a:rPr>
              <a:t> </a:t>
            </a:r>
            <a:r>
              <a:rPr sz="2550" spc="105" dirty="0">
                <a:latin typeface="Verdana"/>
                <a:cs typeface="Verdana"/>
              </a:rPr>
              <a:t>c</a:t>
            </a:r>
            <a:r>
              <a:rPr sz="2550" spc="-30" dirty="0">
                <a:latin typeface="Verdana"/>
                <a:cs typeface="Verdana"/>
              </a:rPr>
              <a:t>a</a:t>
            </a:r>
            <a:r>
              <a:rPr sz="2550" spc="110" dirty="0">
                <a:latin typeface="Verdana"/>
                <a:cs typeface="Verdana"/>
              </a:rPr>
              <a:t>n</a:t>
            </a:r>
            <a:r>
              <a:rPr sz="2550" spc="-229" dirty="0">
                <a:latin typeface="Verdana"/>
                <a:cs typeface="Verdana"/>
              </a:rPr>
              <a:t> </a:t>
            </a:r>
            <a:r>
              <a:rPr sz="2550" spc="100" dirty="0">
                <a:latin typeface="Verdana"/>
                <a:cs typeface="Verdana"/>
              </a:rPr>
              <a:t>u</a:t>
            </a:r>
            <a:r>
              <a:rPr sz="2550" spc="114" dirty="0">
                <a:latin typeface="Verdana"/>
                <a:cs typeface="Verdana"/>
              </a:rPr>
              <a:t>n</a:t>
            </a:r>
            <a:r>
              <a:rPr sz="2550" spc="140" dirty="0">
                <a:latin typeface="Verdana"/>
                <a:cs typeface="Verdana"/>
              </a:rPr>
              <a:t>d</a:t>
            </a:r>
            <a:r>
              <a:rPr sz="2550" spc="20" dirty="0">
                <a:latin typeface="Verdana"/>
                <a:cs typeface="Verdana"/>
              </a:rPr>
              <a:t>e</a:t>
            </a:r>
            <a:r>
              <a:rPr sz="2550" spc="-85" dirty="0">
                <a:latin typeface="Verdana"/>
                <a:cs typeface="Verdana"/>
              </a:rPr>
              <a:t>rs</a:t>
            </a:r>
            <a:r>
              <a:rPr sz="2550" spc="30" dirty="0">
                <a:latin typeface="Verdana"/>
                <a:cs typeface="Verdana"/>
              </a:rPr>
              <a:t>t</a:t>
            </a:r>
            <a:r>
              <a:rPr sz="2550" spc="-30" dirty="0">
                <a:latin typeface="Verdana"/>
                <a:cs typeface="Verdana"/>
              </a:rPr>
              <a:t>a</a:t>
            </a:r>
            <a:r>
              <a:rPr sz="2550" spc="114" dirty="0">
                <a:latin typeface="Verdana"/>
                <a:cs typeface="Verdana"/>
              </a:rPr>
              <a:t>n</a:t>
            </a:r>
            <a:r>
              <a:rPr sz="2550" spc="140" dirty="0">
                <a:latin typeface="Verdana"/>
                <a:cs typeface="Verdana"/>
              </a:rPr>
              <a:t>d</a:t>
            </a:r>
            <a:r>
              <a:rPr sz="2550" spc="-229" dirty="0">
                <a:latin typeface="Verdana"/>
                <a:cs typeface="Verdana"/>
              </a:rPr>
              <a:t> </a:t>
            </a:r>
            <a:r>
              <a:rPr sz="2550" spc="30" dirty="0">
                <a:latin typeface="Verdana"/>
                <a:cs typeface="Verdana"/>
              </a:rPr>
              <a:t>t</a:t>
            </a:r>
            <a:r>
              <a:rPr sz="2550" spc="114" dirty="0">
                <a:latin typeface="Verdana"/>
                <a:cs typeface="Verdana"/>
              </a:rPr>
              <a:t>h</a:t>
            </a:r>
            <a:r>
              <a:rPr sz="2550" spc="20" dirty="0">
                <a:latin typeface="Verdana"/>
                <a:cs typeface="Verdana"/>
              </a:rPr>
              <a:t>e</a:t>
            </a:r>
            <a:r>
              <a:rPr sz="2550" spc="-229" dirty="0">
                <a:latin typeface="Verdana"/>
                <a:cs typeface="Verdana"/>
              </a:rPr>
              <a:t> </a:t>
            </a:r>
            <a:r>
              <a:rPr sz="2550" spc="110" dirty="0">
                <a:latin typeface="Verdana"/>
                <a:cs typeface="Verdana"/>
              </a:rPr>
              <a:t>n</a:t>
            </a:r>
            <a:r>
              <a:rPr sz="2550" spc="100" dirty="0">
                <a:latin typeface="Verdana"/>
                <a:cs typeface="Verdana"/>
              </a:rPr>
              <a:t>u</a:t>
            </a:r>
            <a:r>
              <a:rPr sz="2550" spc="-30" dirty="0">
                <a:latin typeface="Verdana"/>
                <a:cs typeface="Verdana"/>
              </a:rPr>
              <a:t>a</a:t>
            </a:r>
            <a:r>
              <a:rPr sz="2550" spc="114" dirty="0">
                <a:latin typeface="Verdana"/>
                <a:cs typeface="Verdana"/>
              </a:rPr>
              <a:t>n</a:t>
            </a:r>
            <a:r>
              <a:rPr sz="2550" spc="80" dirty="0">
                <a:latin typeface="Verdana"/>
                <a:cs typeface="Verdana"/>
              </a:rPr>
              <a:t>c</a:t>
            </a:r>
            <a:r>
              <a:rPr sz="2550" spc="20" dirty="0">
                <a:latin typeface="Verdana"/>
                <a:cs typeface="Verdana"/>
              </a:rPr>
              <a:t>e</a:t>
            </a:r>
            <a:r>
              <a:rPr sz="2550" spc="-85" dirty="0">
                <a:latin typeface="Verdana"/>
                <a:cs typeface="Verdana"/>
              </a:rPr>
              <a:t>s</a:t>
            </a:r>
            <a:r>
              <a:rPr sz="2550" spc="-229" dirty="0">
                <a:latin typeface="Verdana"/>
                <a:cs typeface="Verdana"/>
              </a:rPr>
              <a:t> </a:t>
            </a:r>
            <a:r>
              <a:rPr sz="2550" spc="50" dirty="0">
                <a:latin typeface="Verdana"/>
                <a:cs typeface="Verdana"/>
              </a:rPr>
              <a:t>o</a:t>
            </a:r>
            <a:r>
              <a:rPr sz="2550" spc="-35" dirty="0">
                <a:latin typeface="Verdana"/>
                <a:cs typeface="Verdana"/>
              </a:rPr>
              <a:t>f  </a:t>
            </a:r>
            <a:r>
              <a:rPr sz="2550" spc="110" dirty="0">
                <a:latin typeface="Verdana"/>
                <a:cs typeface="Verdana"/>
              </a:rPr>
              <a:t>h</a:t>
            </a:r>
            <a:r>
              <a:rPr sz="2550" spc="100" dirty="0">
                <a:latin typeface="Verdana"/>
                <a:cs typeface="Verdana"/>
              </a:rPr>
              <a:t>u</a:t>
            </a:r>
            <a:r>
              <a:rPr sz="2550" spc="225" dirty="0">
                <a:latin typeface="Verdana"/>
                <a:cs typeface="Verdana"/>
              </a:rPr>
              <a:t>m</a:t>
            </a:r>
            <a:r>
              <a:rPr sz="2550" spc="-30" dirty="0">
                <a:latin typeface="Verdana"/>
                <a:cs typeface="Verdana"/>
              </a:rPr>
              <a:t>a</a:t>
            </a:r>
            <a:r>
              <a:rPr sz="2550" spc="110" dirty="0">
                <a:latin typeface="Verdana"/>
                <a:cs typeface="Verdana"/>
              </a:rPr>
              <a:t>n</a:t>
            </a:r>
            <a:r>
              <a:rPr sz="2550" spc="-229" dirty="0">
                <a:latin typeface="Verdana"/>
                <a:cs typeface="Verdana"/>
              </a:rPr>
              <a:t> </a:t>
            </a:r>
            <a:r>
              <a:rPr sz="2550" spc="-15" dirty="0">
                <a:latin typeface="Verdana"/>
                <a:cs typeface="Verdana"/>
              </a:rPr>
              <a:t>l</a:t>
            </a:r>
            <a:r>
              <a:rPr sz="2550" spc="-30" dirty="0">
                <a:latin typeface="Verdana"/>
                <a:cs typeface="Verdana"/>
              </a:rPr>
              <a:t>a</a:t>
            </a:r>
            <a:r>
              <a:rPr sz="2550" spc="114" dirty="0">
                <a:latin typeface="Verdana"/>
                <a:cs typeface="Verdana"/>
              </a:rPr>
              <a:t>n</a:t>
            </a:r>
            <a:r>
              <a:rPr sz="2550" spc="160" dirty="0">
                <a:latin typeface="Verdana"/>
                <a:cs typeface="Verdana"/>
              </a:rPr>
              <a:t>g</a:t>
            </a:r>
            <a:r>
              <a:rPr sz="2550" spc="100" dirty="0">
                <a:latin typeface="Verdana"/>
                <a:cs typeface="Verdana"/>
              </a:rPr>
              <a:t>u</a:t>
            </a:r>
            <a:r>
              <a:rPr sz="2550" spc="-25" dirty="0">
                <a:latin typeface="Verdana"/>
                <a:cs typeface="Verdana"/>
              </a:rPr>
              <a:t>a</a:t>
            </a:r>
            <a:r>
              <a:rPr sz="2550" spc="160" dirty="0">
                <a:latin typeface="Verdana"/>
                <a:cs typeface="Verdana"/>
              </a:rPr>
              <a:t>g</a:t>
            </a:r>
            <a:r>
              <a:rPr sz="2550" spc="20" dirty="0">
                <a:latin typeface="Verdana"/>
                <a:cs typeface="Verdana"/>
              </a:rPr>
              <a:t>e</a:t>
            </a:r>
            <a:r>
              <a:rPr sz="2550" spc="-390" dirty="0">
                <a:latin typeface="Verdana"/>
                <a:cs typeface="Verdana"/>
              </a:rPr>
              <a:t>.</a:t>
            </a:r>
            <a:endParaRPr sz="2550">
              <a:latin typeface="Verdana"/>
              <a:cs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144000" y="0"/>
            <a:ext cx="9144000" cy="10287000"/>
            <a:chOff x="9144000" y="0"/>
            <a:chExt cx="9144000" cy="10287000"/>
          </a:xfrm>
        </p:grpSpPr>
        <p:sp>
          <p:nvSpPr>
            <p:cNvPr id="3" name="object 3"/>
            <p:cNvSpPr/>
            <p:nvPr/>
          </p:nvSpPr>
          <p:spPr>
            <a:xfrm>
              <a:off x="9144000" y="0"/>
              <a:ext cx="9144000" cy="10287000"/>
            </a:xfrm>
            <a:custGeom>
              <a:avLst/>
              <a:gdLst/>
              <a:ahLst/>
              <a:cxnLst/>
              <a:rect l="l" t="t" r="r" b="b"/>
              <a:pathLst>
                <a:path w="9144000" h="10287000">
                  <a:moveTo>
                    <a:pt x="9143999" y="10286999"/>
                  </a:moveTo>
                  <a:lnTo>
                    <a:pt x="0" y="10286999"/>
                  </a:lnTo>
                  <a:lnTo>
                    <a:pt x="0" y="0"/>
                  </a:lnTo>
                  <a:lnTo>
                    <a:pt x="9143999" y="0"/>
                  </a:lnTo>
                  <a:lnTo>
                    <a:pt x="9143999" y="10286999"/>
                  </a:lnTo>
                  <a:close/>
                </a:path>
              </a:pathLst>
            </a:custGeom>
            <a:solidFill>
              <a:srgbClr val="000000"/>
            </a:solidFill>
          </p:spPr>
          <p:txBody>
            <a:bodyPr wrap="square" lIns="0" tIns="0" rIns="0" bIns="0" rtlCol="0"/>
            <a:lstStyle/>
            <a:p>
              <a:endParaRPr/>
            </a:p>
          </p:txBody>
        </p:sp>
        <p:pic>
          <p:nvPicPr>
            <p:cNvPr id="4" name="object 4"/>
            <p:cNvPicPr/>
            <p:nvPr/>
          </p:nvPicPr>
          <p:blipFill>
            <a:blip r:embed="rId2" cstate="print"/>
            <a:stretch>
              <a:fillRect/>
            </a:stretch>
          </p:blipFill>
          <p:spPr>
            <a:xfrm>
              <a:off x="10453197" y="1143000"/>
              <a:ext cx="6496049" cy="7962899"/>
            </a:xfrm>
            <a:prstGeom prst="rect">
              <a:avLst/>
            </a:prstGeom>
          </p:spPr>
        </p:pic>
      </p:grpSp>
      <p:sp>
        <p:nvSpPr>
          <p:cNvPr id="5" name="object 5"/>
          <p:cNvSpPr txBox="1">
            <a:spLocks noGrp="1"/>
          </p:cNvSpPr>
          <p:nvPr>
            <p:ph type="title"/>
          </p:nvPr>
        </p:nvSpPr>
        <p:spPr>
          <a:xfrm>
            <a:off x="1303502" y="1151670"/>
            <a:ext cx="4578350" cy="1122680"/>
          </a:xfrm>
          <a:prstGeom prst="rect">
            <a:avLst/>
          </a:prstGeom>
        </p:spPr>
        <p:txBody>
          <a:bodyPr vert="horz" wrap="square" lIns="0" tIns="12700" rIns="0" bIns="0" rtlCol="0">
            <a:spAutoFit/>
          </a:bodyPr>
          <a:lstStyle/>
          <a:p>
            <a:pPr marL="12700">
              <a:lnSpc>
                <a:spcPct val="100000"/>
              </a:lnSpc>
              <a:spcBef>
                <a:spcPts val="100"/>
              </a:spcBef>
            </a:pPr>
            <a:r>
              <a:rPr sz="7200" spc="645" dirty="0"/>
              <a:t>CLI</a:t>
            </a:r>
            <a:r>
              <a:rPr sz="7200" spc="-40" dirty="0"/>
              <a:t> </a:t>
            </a:r>
            <a:r>
              <a:rPr sz="7200" spc="145" dirty="0"/>
              <a:t>Basics</a:t>
            </a:r>
            <a:endParaRPr sz="7200"/>
          </a:p>
        </p:txBody>
      </p:sp>
      <p:sp>
        <p:nvSpPr>
          <p:cNvPr id="6" name="object 6"/>
          <p:cNvSpPr txBox="1"/>
          <p:nvPr/>
        </p:nvSpPr>
        <p:spPr>
          <a:xfrm>
            <a:off x="1298702" y="2456042"/>
            <a:ext cx="6340475" cy="6035675"/>
          </a:xfrm>
          <a:prstGeom prst="rect">
            <a:avLst/>
          </a:prstGeom>
        </p:spPr>
        <p:txBody>
          <a:bodyPr vert="horz" wrap="square" lIns="0" tIns="8255" rIns="0" bIns="0" rtlCol="0">
            <a:spAutoFit/>
          </a:bodyPr>
          <a:lstStyle/>
          <a:p>
            <a:pPr marL="12700" marR="5080">
              <a:lnSpc>
                <a:spcPct val="117600"/>
              </a:lnSpc>
              <a:spcBef>
                <a:spcPts val="65"/>
              </a:spcBef>
            </a:pPr>
            <a:r>
              <a:rPr sz="3050" spc="5" dirty="0">
                <a:latin typeface="Verdana"/>
                <a:cs typeface="Verdana"/>
              </a:rPr>
              <a:t>C</a:t>
            </a:r>
            <a:r>
              <a:rPr sz="3050" spc="75" dirty="0">
                <a:latin typeface="Verdana"/>
                <a:cs typeface="Verdana"/>
              </a:rPr>
              <a:t>o</a:t>
            </a:r>
            <a:r>
              <a:rPr sz="3050" spc="295" dirty="0">
                <a:latin typeface="Verdana"/>
                <a:cs typeface="Verdana"/>
              </a:rPr>
              <a:t>mm</a:t>
            </a:r>
            <a:r>
              <a:rPr sz="3050" spc="-20" dirty="0">
                <a:latin typeface="Verdana"/>
                <a:cs typeface="Verdana"/>
              </a:rPr>
              <a:t>a</a:t>
            </a:r>
            <a:r>
              <a:rPr sz="3050" spc="155" dirty="0">
                <a:latin typeface="Verdana"/>
                <a:cs typeface="Verdana"/>
              </a:rPr>
              <a:t>n</a:t>
            </a:r>
            <a:r>
              <a:rPr sz="3050" spc="180" dirty="0">
                <a:latin typeface="Verdana"/>
                <a:cs typeface="Verdana"/>
              </a:rPr>
              <a:t>d</a:t>
            </a:r>
            <a:r>
              <a:rPr sz="3050" spc="-270" dirty="0">
                <a:latin typeface="Verdana"/>
                <a:cs typeface="Verdana"/>
              </a:rPr>
              <a:t> </a:t>
            </a:r>
            <a:r>
              <a:rPr sz="3050" spc="110" dirty="0">
                <a:latin typeface="Verdana"/>
                <a:cs typeface="Verdana"/>
              </a:rPr>
              <a:t>L</a:t>
            </a:r>
            <a:r>
              <a:rPr sz="3050" spc="-10" dirty="0">
                <a:latin typeface="Verdana"/>
                <a:cs typeface="Verdana"/>
              </a:rPr>
              <a:t>i</a:t>
            </a:r>
            <a:r>
              <a:rPr sz="3050" spc="155" dirty="0">
                <a:latin typeface="Verdana"/>
                <a:cs typeface="Verdana"/>
              </a:rPr>
              <a:t>n</a:t>
            </a:r>
            <a:r>
              <a:rPr sz="3050" spc="40" dirty="0">
                <a:latin typeface="Verdana"/>
                <a:cs typeface="Verdana"/>
              </a:rPr>
              <a:t>e</a:t>
            </a:r>
            <a:r>
              <a:rPr sz="3050" spc="-270" dirty="0">
                <a:latin typeface="Verdana"/>
                <a:cs typeface="Verdana"/>
              </a:rPr>
              <a:t> </a:t>
            </a:r>
            <a:r>
              <a:rPr sz="3050" spc="-360" dirty="0">
                <a:latin typeface="Verdana"/>
                <a:cs typeface="Verdana"/>
              </a:rPr>
              <a:t>I</a:t>
            </a:r>
            <a:r>
              <a:rPr sz="3050" spc="150" dirty="0">
                <a:latin typeface="Verdana"/>
                <a:cs typeface="Verdana"/>
              </a:rPr>
              <a:t>n</a:t>
            </a:r>
            <a:r>
              <a:rPr sz="3050" spc="-15" dirty="0">
                <a:latin typeface="Verdana"/>
                <a:cs typeface="Verdana"/>
              </a:rPr>
              <a:t>t</a:t>
            </a:r>
            <a:r>
              <a:rPr sz="3050" spc="40" dirty="0">
                <a:latin typeface="Verdana"/>
                <a:cs typeface="Verdana"/>
              </a:rPr>
              <a:t>e</a:t>
            </a:r>
            <a:r>
              <a:rPr sz="3050" spc="-70" dirty="0">
                <a:latin typeface="Verdana"/>
                <a:cs typeface="Verdana"/>
              </a:rPr>
              <a:t>r</a:t>
            </a:r>
            <a:r>
              <a:rPr sz="3050" spc="-65" dirty="0">
                <a:latin typeface="Verdana"/>
                <a:cs typeface="Verdana"/>
              </a:rPr>
              <a:t>f</a:t>
            </a:r>
            <a:r>
              <a:rPr sz="3050" spc="-15" dirty="0">
                <a:latin typeface="Verdana"/>
                <a:cs typeface="Verdana"/>
              </a:rPr>
              <a:t>a</a:t>
            </a:r>
            <a:r>
              <a:rPr sz="3050" spc="110" dirty="0">
                <a:latin typeface="Verdana"/>
                <a:cs typeface="Verdana"/>
              </a:rPr>
              <a:t>c</a:t>
            </a:r>
            <a:r>
              <a:rPr sz="3050" spc="40" dirty="0">
                <a:latin typeface="Verdana"/>
                <a:cs typeface="Verdana"/>
              </a:rPr>
              <a:t>e</a:t>
            </a:r>
            <a:r>
              <a:rPr sz="3050" spc="-270" dirty="0">
                <a:latin typeface="Verdana"/>
                <a:cs typeface="Verdana"/>
              </a:rPr>
              <a:t> </a:t>
            </a:r>
            <a:r>
              <a:rPr sz="3050" spc="75" dirty="0">
                <a:latin typeface="Verdana"/>
                <a:cs typeface="Verdana"/>
              </a:rPr>
              <a:t>o</a:t>
            </a:r>
            <a:r>
              <a:rPr sz="3050" spc="-70" dirty="0">
                <a:latin typeface="Verdana"/>
                <a:cs typeface="Verdana"/>
              </a:rPr>
              <a:t>r</a:t>
            </a:r>
            <a:r>
              <a:rPr sz="3050" spc="-270" dirty="0">
                <a:latin typeface="Verdana"/>
                <a:cs typeface="Verdana"/>
              </a:rPr>
              <a:t> </a:t>
            </a:r>
            <a:r>
              <a:rPr sz="3050" i="1" spc="80" dirty="0">
                <a:latin typeface="Verdana"/>
                <a:cs typeface="Verdana"/>
              </a:rPr>
              <a:t>C</a:t>
            </a:r>
            <a:r>
              <a:rPr sz="3050" i="1" spc="110" dirty="0">
                <a:latin typeface="Verdana"/>
                <a:cs typeface="Verdana"/>
              </a:rPr>
              <a:t>L</a:t>
            </a:r>
            <a:r>
              <a:rPr sz="3050" i="1" spc="-360" dirty="0">
                <a:latin typeface="Verdana"/>
                <a:cs typeface="Verdana"/>
              </a:rPr>
              <a:t>I</a:t>
            </a:r>
            <a:r>
              <a:rPr sz="3050" spc="-450" dirty="0">
                <a:latin typeface="Verdana"/>
                <a:cs typeface="Verdana"/>
              </a:rPr>
              <a:t>,  </a:t>
            </a:r>
            <a:r>
              <a:rPr sz="3050" spc="-10" dirty="0">
                <a:latin typeface="Verdana"/>
                <a:cs typeface="Verdana"/>
              </a:rPr>
              <a:t>i</a:t>
            </a:r>
            <a:r>
              <a:rPr sz="3050" spc="-90" dirty="0">
                <a:latin typeface="Verdana"/>
                <a:cs typeface="Verdana"/>
              </a:rPr>
              <a:t>s</a:t>
            </a:r>
            <a:r>
              <a:rPr sz="3050" spc="-270" dirty="0">
                <a:latin typeface="Verdana"/>
                <a:cs typeface="Verdana"/>
              </a:rPr>
              <a:t> </a:t>
            </a:r>
            <a:r>
              <a:rPr sz="3050" spc="-20" dirty="0">
                <a:latin typeface="Verdana"/>
                <a:cs typeface="Verdana"/>
              </a:rPr>
              <a:t>a</a:t>
            </a:r>
            <a:r>
              <a:rPr sz="3050" spc="-270" dirty="0">
                <a:latin typeface="Verdana"/>
                <a:cs typeface="Verdana"/>
              </a:rPr>
              <a:t> </a:t>
            </a:r>
            <a:r>
              <a:rPr sz="3050" spc="-15" dirty="0">
                <a:latin typeface="Verdana"/>
                <a:cs typeface="Verdana"/>
              </a:rPr>
              <a:t>t</a:t>
            </a:r>
            <a:r>
              <a:rPr sz="3050" spc="-10" dirty="0">
                <a:latin typeface="Verdana"/>
                <a:cs typeface="Verdana"/>
              </a:rPr>
              <a:t>e</a:t>
            </a:r>
            <a:r>
              <a:rPr sz="3050" spc="-165" dirty="0">
                <a:latin typeface="Verdana"/>
                <a:cs typeface="Verdana"/>
              </a:rPr>
              <a:t>x</a:t>
            </a:r>
            <a:r>
              <a:rPr sz="3050" spc="10" dirty="0">
                <a:latin typeface="Verdana"/>
                <a:cs typeface="Verdana"/>
              </a:rPr>
              <a:t>t</a:t>
            </a:r>
            <a:r>
              <a:rPr sz="3050" spc="-215" dirty="0">
                <a:latin typeface="Verdana"/>
                <a:cs typeface="Verdana"/>
              </a:rPr>
              <a:t>-</a:t>
            </a:r>
            <a:r>
              <a:rPr sz="3050" spc="170" dirty="0">
                <a:latin typeface="Verdana"/>
                <a:cs typeface="Verdana"/>
              </a:rPr>
              <a:t>b</a:t>
            </a:r>
            <a:r>
              <a:rPr sz="3050" spc="-20" dirty="0">
                <a:latin typeface="Verdana"/>
                <a:cs typeface="Verdana"/>
              </a:rPr>
              <a:t>a</a:t>
            </a:r>
            <a:r>
              <a:rPr sz="3050" spc="-90" dirty="0">
                <a:latin typeface="Verdana"/>
                <a:cs typeface="Verdana"/>
              </a:rPr>
              <a:t>s</a:t>
            </a:r>
            <a:r>
              <a:rPr sz="3050" spc="40" dirty="0">
                <a:latin typeface="Verdana"/>
                <a:cs typeface="Verdana"/>
              </a:rPr>
              <a:t>e</a:t>
            </a:r>
            <a:r>
              <a:rPr sz="3050" spc="180" dirty="0">
                <a:latin typeface="Verdana"/>
                <a:cs typeface="Verdana"/>
              </a:rPr>
              <a:t>d</a:t>
            </a:r>
            <a:r>
              <a:rPr sz="3050" spc="-270" dirty="0">
                <a:latin typeface="Verdana"/>
                <a:cs typeface="Verdana"/>
              </a:rPr>
              <a:t> </a:t>
            </a:r>
            <a:r>
              <a:rPr sz="3050" spc="-10" dirty="0">
                <a:latin typeface="Verdana"/>
                <a:cs typeface="Verdana"/>
              </a:rPr>
              <a:t>i</a:t>
            </a:r>
            <a:r>
              <a:rPr sz="3050" spc="150" dirty="0">
                <a:latin typeface="Verdana"/>
                <a:cs typeface="Verdana"/>
              </a:rPr>
              <a:t>n</a:t>
            </a:r>
            <a:r>
              <a:rPr sz="3050" spc="-15" dirty="0">
                <a:latin typeface="Verdana"/>
                <a:cs typeface="Verdana"/>
              </a:rPr>
              <a:t>t</a:t>
            </a:r>
            <a:r>
              <a:rPr sz="3050" spc="40" dirty="0">
                <a:latin typeface="Verdana"/>
                <a:cs typeface="Verdana"/>
              </a:rPr>
              <a:t>e</a:t>
            </a:r>
            <a:r>
              <a:rPr sz="3050" spc="-70" dirty="0">
                <a:latin typeface="Verdana"/>
                <a:cs typeface="Verdana"/>
              </a:rPr>
              <a:t>r</a:t>
            </a:r>
            <a:r>
              <a:rPr sz="3050" spc="-65" dirty="0">
                <a:latin typeface="Verdana"/>
                <a:cs typeface="Verdana"/>
              </a:rPr>
              <a:t>f</a:t>
            </a:r>
            <a:r>
              <a:rPr sz="3050" spc="-15" dirty="0">
                <a:latin typeface="Verdana"/>
                <a:cs typeface="Verdana"/>
              </a:rPr>
              <a:t>a</a:t>
            </a:r>
            <a:r>
              <a:rPr sz="3050" spc="110" dirty="0">
                <a:latin typeface="Verdana"/>
                <a:cs typeface="Verdana"/>
              </a:rPr>
              <a:t>c</a:t>
            </a:r>
            <a:r>
              <a:rPr sz="3050" spc="40" dirty="0">
                <a:latin typeface="Verdana"/>
                <a:cs typeface="Verdana"/>
              </a:rPr>
              <a:t>e</a:t>
            </a:r>
            <a:r>
              <a:rPr sz="3050" spc="-270" dirty="0">
                <a:latin typeface="Verdana"/>
                <a:cs typeface="Verdana"/>
              </a:rPr>
              <a:t> </a:t>
            </a:r>
            <a:r>
              <a:rPr sz="3050" spc="-60" dirty="0">
                <a:latin typeface="Verdana"/>
                <a:cs typeface="Verdana"/>
              </a:rPr>
              <a:t>f</a:t>
            </a:r>
            <a:r>
              <a:rPr sz="3050" spc="75" dirty="0">
                <a:latin typeface="Verdana"/>
                <a:cs typeface="Verdana"/>
              </a:rPr>
              <a:t>o</a:t>
            </a:r>
            <a:r>
              <a:rPr sz="3050" spc="-65" dirty="0">
                <a:latin typeface="Verdana"/>
                <a:cs typeface="Verdana"/>
              </a:rPr>
              <a:t>r  </a:t>
            </a:r>
            <a:r>
              <a:rPr sz="3050" spc="-10" dirty="0">
                <a:latin typeface="Verdana"/>
                <a:cs typeface="Verdana"/>
              </a:rPr>
              <a:t>i</a:t>
            </a:r>
            <a:r>
              <a:rPr sz="3050" spc="150" dirty="0">
                <a:latin typeface="Verdana"/>
                <a:cs typeface="Verdana"/>
              </a:rPr>
              <a:t>n</a:t>
            </a:r>
            <a:r>
              <a:rPr sz="3050" spc="-15" dirty="0">
                <a:latin typeface="Verdana"/>
                <a:cs typeface="Verdana"/>
              </a:rPr>
              <a:t>t</a:t>
            </a:r>
            <a:r>
              <a:rPr sz="3050" spc="40" dirty="0">
                <a:latin typeface="Verdana"/>
                <a:cs typeface="Verdana"/>
              </a:rPr>
              <a:t>e</a:t>
            </a:r>
            <a:r>
              <a:rPr sz="3050" spc="-100" dirty="0">
                <a:latin typeface="Verdana"/>
                <a:cs typeface="Verdana"/>
              </a:rPr>
              <a:t>r</a:t>
            </a:r>
            <a:r>
              <a:rPr sz="3050" spc="-15" dirty="0">
                <a:latin typeface="Verdana"/>
                <a:cs typeface="Verdana"/>
              </a:rPr>
              <a:t>a</a:t>
            </a:r>
            <a:r>
              <a:rPr sz="3050" spc="155" dirty="0">
                <a:latin typeface="Verdana"/>
                <a:cs typeface="Verdana"/>
              </a:rPr>
              <a:t>c</a:t>
            </a:r>
            <a:r>
              <a:rPr sz="3050" spc="45" dirty="0">
                <a:latin typeface="Verdana"/>
                <a:cs typeface="Verdana"/>
              </a:rPr>
              <a:t>t</a:t>
            </a:r>
            <a:r>
              <a:rPr sz="3050" spc="-10" dirty="0">
                <a:latin typeface="Verdana"/>
                <a:cs typeface="Verdana"/>
              </a:rPr>
              <a:t>i</a:t>
            </a:r>
            <a:r>
              <a:rPr sz="3050" spc="155" dirty="0">
                <a:latin typeface="Verdana"/>
                <a:cs typeface="Verdana"/>
              </a:rPr>
              <a:t>n</a:t>
            </a:r>
            <a:r>
              <a:rPr sz="3050" spc="204" dirty="0">
                <a:latin typeface="Verdana"/>
                <a:cs typeface="Verdana"/>
              </a:rPr>
              <a:t>g</a:t>
            </a:r>
            <a:r>
              <a:rPr sz="3050" spc="-270" dirty="0">
                <a:latin typeface="Verdana"/>
                <a:cs typeface="Verdana"/>
              </a:rPr>
              <a:t> </a:t>
            </a:r>
            <a:r>
              <a:rPr sz="3050" spc="204" dirty="0">
                <a:latin typeface="Verdana"/>
                <a:cs typeface="Verdana"/>
              </a:rPr>
              <a:t>w</a:t>
            </a:r>
            <a:r>
              <a:rPr sz="3050" spc="-10" dirty="0">
                <a:latin typeface="Verdana"/>
                <a:cs typeface="Verdana"/>
              </a:rPr>
              <a:t>i</a:t>
            </a:r>
            <a:r>
              <a:rPr sz="3050" spc="45" dirty="0">
                <a:latin typeface="Verdana"/>
                <a:cs typeface="Verdana"/>
              </a:rPr>
              <a:t>t</a:t>
            </a:r>
            <a:r>
              <a:rPr sz="3050" spc="150" dirty="0">
                <a:latin typeface="Verdana"/>
                <a:cs typeface="Verdana"/>
              </a:rPr>
              <a:t>h</a:t>
            </a:r>
            <a:r>
              <a:rPr sz="3050" spc="-270" dirty="0">
                <a:latin typeface="Verdana"/>
                <a:cs typeface="Verdana"/>
              </a:rPr>
              <a:t> </a:t>
            </a:r>
            <a:r>
              <a:rPr sz="3050" spc="-20" dirty="0">
                <a:latin typeface="Verdana"/>
                <a:cs typeface="Verdana"/>
              </a:rPr>
              <a:t>a</a:t>
            </a:r>
            <a:r>
              <a:rPr sz="3050" spc="-270" dirty="0">
                <a:latin typeface="Verdana"/>
                <a:cs typeface="Verdana"/>
              </a:rPr>
              <a:t> </a:t>
            </a:r>
            <a:r>
              <a:rPr sz="3050" spc="110" dirty="0">
                <a:latin typeface="Verdana"/>
                <a:cs typeface="Verdana"/>
              </a:rPr>
              <a:t>c</a:t>
            </a:r>
            <a:r>
              <a:rPr sz="3050" spc="75" dirty="0">
                <a:latin typeface="Verdana"/>
                <a:cs typeface="Verdana"/>
              </a:rPr>
              <a:t>o</a:t>
            </a:r>
            <a:r>
              <a:rPr sz="3050" spc="295" dirty="0">
                <a:latin typeface="Verdana"/>
                <a:cs typeface="Verdana"/>
              </a:rPr>
              <a:t>m</a:t>
            </a:r>
            <a:r>
              <a:rPr sz="3050" spc="180" dirty="0">
                <a:latin typeface="Verdana"/>
                <a:cs typeface="Verdana"/>
              </a:rPr>
              <a:t>p</a:t>
            </a:r>
            <a:r>
              <a:rPr sz="3050" spc="135" dirty="0">
                <a:latin typeface="Verdana"/>
                <a:cs typeface="Verdana"/>
              </a:rPr>
              <a:t>u</a:t>
            </a:r>
            <a:r>
              <a:rPr sz="3050" spc="-15" dirty="0">
                <a:latin typeface="Verdana"/>
                <a:cs typeface="Verdana"/>
              </a:rPr>
              <a:t>t</a:t>
            </a:r>
            <a:r>
              <a:rPr sz="3050" spc="40" dirty="0">
                <a:latin typeface="Verdana"/>
                <a:cs typeface="Verdana"/>
              </a:rPr>
              <a:t>e</a:t>
            </a:r>
            <a:r>
              <a:rPr sz="3050" spc="-65" dirty="0">
                <a:latin typeface="Verdana"/>
                <a:cs typeface="Verdana"/>
              </a:rPr>
              <a:t>r  </a:t>
            </a:r>
            <a:r>
              <a:rPr sz="3050" spc="-125" dirty="0">
                <a:latin typeface="Verdana"/>
                <a:cs typeface="Verdana"/>
              </a:rPr>
              <a:t>s</a:t>
            </a:r>
            <a:r>
              <a:rPr sz="3050" spc="-160" dirty="0">
                <a:latin typeface="Verdana"/>
                <a:cs typeface="Verdana"/>
              </a:rPr>
              <a:t>y</a:t>
            </a:r>
            <a:r>
              <a:rPr sz="3050" spc="-90" dirty="0">
                <a:latin typeface="Verdana"/>
                <a:cs typeface="Verdana"/>
              </a:rPr>
              <a:t>s</a:t>
            </a:r>
            <a:r>
              <a:rPr sz="3050" spc="-15" dirty="0">
                <a:latin typeface="Verdana"/>
                <a:cs typeface="Verdana"/>
              </a:rPr>
              <a:t>t</a:t>
            </a:r>
            <a:r>
              <a:rPr sz="3050" spc="40" dirty="0">
                <a:latin typeface="Verdana"/>
                <a:cs typeface="Verdana"/>
              </a:rPr>
              <a:t>e</a:t>
            </a:r>
            <a:r>
              <a:rPr sz="3050" spc="295" dirty="0">
                <a:latin typeface="Verdana"/>
                <a:cs typeface="Verdana"/>
              </a:rPr>
              <a:t>m</a:t>
            </a:r>
            <a:r>
              <a:rPr sz="3050" spc="-459" dirty="0">
                <a:latin typeface="Verdana"/>
                <a:cs typeface="Verdana"/>
              </a:rPr>
              <a:t>.</a:t>
            </a:r>
            <a:r>
              <a:rPr sz="3050" spc="-270" dirty="0">
                <a:latin typeface="Verdana"/>
                <a:cs typeface="Verdana"/>
              </a:rPr>
              <a:t> </a:t>
            </a:r>
            <a:r>
              <a:rPr sz="3050" spc="200" dirty="0">
                <a:latin typeface="Verdana"/>
                <a:cs typeface="Verdana"/>
              </a:rPr>
              <a:t>U</a:t>
            </a:r>
            <a:r>
              <a:rPr sz="3050" spc="-90" dirty="0">
                <a:latin typeface="Verdana"/>
                <a:cs typeface="Verdana"/>
              </a:rPr>
              <a:t>s</a:t>
            </a:r>
            <a:r>
              <a:rPr sz="3050" spc="-10" dirty="0">
                <a:latin typeface="Verdana"/>
                <a:cs typeface="Verdana"/>
              </a:rPr>
              <a:t>i</a:t>
            </a:r>
            <a:r>
              <a:rPr sz="3050" spc="155" dirty="0">
                <a:latin typeface="Verdana"/>
                <a:cs typeface="Verdana"/>
              </a:rPr>
              <a:t>n</a:t>
            </a:r>
            <a:r>
              <a:rPr sz="3050" spc="204" dirty="0">
                <a:latin typeface="Verdana"/>
                <a:cs typeface="Verdana"/>
              </a:rPr>
              <a:t>g</a:t>
            </a:r>
            <a:r>
              <a:rPr sz="3050" spc="-270" dirty="0">
                <a:latin typeface="Verdana"/>
                <a:cs typeface="Verdana"/>
              </a:rPr>
              <a:t> </a:t>
            </a:r>
            <a:r>
              <a:rPr sz="3050" i="1" spc="80" dirty="0">
                <a:latin typeface="Verdana"/>
                <a:cs typeface="Verdana"/>
              </a:rPr>
              <a:t>C</a:t>
            </a:r>
            <a:r>
              <a:rPr sz="3050" i="1" spc="110" dirty="0">
                <a:latin typeface="Verdana"/>
                <a:cs typeface="Verdana"/>
              </a:rPr>
              <a:t>L</a:t>
            </a:r>
            <a:r>
              <a:rPr sz="3050" i="1" spc="-360" dirty="0">
                <a:latin typeface="Verdana"/>
                <a:cs typeface="Verdana"/>
              </a:rPr>
              <a:t>I</a:t>
            </a:r>
            <a:r>
              <a:rPr sz="3050" spc="-459" dirty="0">
                <a:latin typeface="Verdana"/>
                <a:cs typeface="Verdana"/>
              </a:rPr>
              <a:t>,</a:t>
            </a:r>
            <a:r>
              <a:rPr sz="3050" spc="-270" dirty="0">
                <a:latin typeface="Verdana"/>
                <a:cs typeface="Verdana"/>
              </a:rPr>
              <a:t> </a:t>
            </a:r>
            <a:r>
              <a:rPr sz="3050" spc="135" dirty="0">
                <a:latin typeface="Verdana"/>
                <a:cs typeface="Verdana"/>
              </a:rPr>
              <a:t>u</a:t>
            </a:r>
            <a:r>
              <a:rPr sz="3050" spc="-90" dirty="0">
                <a:latin typeface="Verdana"/>
                <a:cs typeface="Verdana"/>
              </a:rPr>
              <a:t>s</a:t>
            </a:r>
            <a:r>
              <a:rPr sz="3050" spc="40" dirty="0">
                <a:latin typeface="Verdana"/>
                <a:cs typeface="Verdana"/>
              </a:rPr>
              <a:t>e</a:t>
            </a:r>
            <a:r>
              <a:rPr sz="3050" spc="-85" dirty="0">
                <a:latin typeface="Verdana"/>
                <a:cs typeface="Verdana"/>
              </a:rPr>
              <a:t>r</a:t>
            </a:r>
            <a:r>
              <a:rPr sz="3050" spc="-90" dirty="0">
                <a:latin typeface="Verdana"/>
                <a:cs typeface="Verdana"/>
              </a:rPr>
              <a:t>s</a:t>
            </a:r>
            <a:r>
              <a:rPr sz="3050" spc="-270" dirty="0">
                <a:latin typeface="Verdana"/>
                <a:cs typeface="Verdana"/>
              </a:rPr>
              <a:t> </a:t>
            </a:r>
            <a:r>
              <a:rPr sz="3050" spc="140" dirty="0">
                <a:latin typeface="Verdana"/>
                <a:cs typeface="Verdana"/>
              </a:rPr>
              <a:t>c</a:t>
            </a:r>
            <a:r>
              <a:rPr sz="3050" spc="-20" dirty="0">
                <a:latin typeface="Verdana"/>
                <a:cs typeface="Verdana"/>
              </a:rPr>
              <a:t>a</a:t>
            </a:r>
            <a:r>
              <a:rPr sz="3050" spc="105" dirty="0">
                <a:latin typeface="Verdana"/>
                <a:cs typeface="Verdana"/>
              </a:rPr>
              <a:t>n  </a:t>
            </a:r>
            <a:r>
              <a:rPr sz="3050" spc="-10" dirty="0">
                <a:latin typeface="Verdana"/>
                <a:cs typeface="Verdana"/>
              </a:rPr>
              <a:t>e</a:t>
            </a:r>
            <a:r>
              <a:rPr sz="3050" spc="-225" dirty="0">
                <a:latin typeface="Verdana"/>
                <a:cs typeface="Verdana"/>
              </a:rPr>
              <a:t>x</a:t>
            </a:r>
            <a:r>
              <a:rPr sz="3050" spc="40" dirty="0">
                <a:latin typeface="Verdana"/>
                <a:cs typeface="Verdana"/>
              </a:rPr>
              <a:t>e</a:t>
            </a:r>
            <a:r>
              <a:rPr sz="3050" spc="140" dirty="0">
                <a:latin typeface="Verdana"/>
                <a:cs typeface="Verdana"/>
              </a:rPr>
              <a:t>c</a:t>
            </a:r>
            <a:r>
              <a:rPr sz="3050" spc="135" dirty="0">
                <a:latin typeface="Verdana"/>
                <a:cs typeface="Verdana"/>
              </a:rPr>
              <a:t>u</a:t>
            </a:r>
            <a:r>
              <a:rPr sz="3050" spc="-15" dirty="0">
                <a:latin typeface="Verdana"/>
                <a:cs typeface="Verdana"/>
              </a:rPr>
              <a:t>t</a:t>
            </a:r>
            <a:r>
              <a:rPr sz="3050" spc="40" dirty="0">
                <a:latin typeface="Verdana"/>
                <a:cs typeface="Verdana"/>
              </a:rPr>
              <a:t>e</a:t>
            </a:r>
            <a:r>
              <a:rPr sz="3050" spc="-270" dirty="0">
                <a:latin typeface="Verdana"/>
                <a:cs typeface="Verdana"/>
              </a:rPr>
              <a:t> </a:t>
            </a:r>
            <a:r>
              <a:rPr sz="3050" spc="-190" dirty="0">
                <a:latin typeface="Verdana"/>
                <a:cs typeface="Verdana"/>
              </a:rPr>
              <a:t>v</a:t>
            </a:r>
            <a:r>
              <a:rPr sz="3050" spc="-20" dirty="0">
                <a:latin typeface="Verdana"/>
                <a:cs typeface="Verdana"/>
              </a:rPr>
              <a:t>a</a:t>
            </a:r>
            <a:r>
              <a:rPr sz="3050" spc="-95" dirty="0">
                <a:latin typeface="Verdana"/>
                <a:cs typeface="Verdana"/>
              </a:rPr>
              <a:t>r</a:t>
            </a:r>
            <a:r>
              <a:rPr sz="3050" spc="-10" dirty="0">
                <a:latin typeface="Verdana"/>
                <a:cs typeface="Verdana"/>
              </a:rPr>
              <a:t>i</a:t>
            </a:r>
            <a:r>
              <a:rPr sz="3050" spc="75" dirty="0">
                <a:latin typeface="Verdana"/>
                <a:cs typeface="Verdana"/>
              </a:rPr>
              <a:t>o</a:t>
            </a:r>
            <a:r>
              <a:rPr sz="3050" spc="135" dirty="0">
                <a:latin typeface="Verdana"/>
                <a:cs typeface="Verdana"/>
              </a:rPr>
              <a:t>u</a:t>
            </a:r>
            <a:r>
              <a:rPr sz="3050" spc="-90" dirty="0">
                <a:latin typeface="Verdana"/>
                <a:cs typeface="Verdana"/>
              </a:rPr>
              <a:t>s</a:t>
            </a:r>
            <a:r>
              <a:rPr sz="3050" spc="-270" dirty="0">
                <a:latin typeface="Verdana"/>
                <a:cs typeface="Verdana"/>
              </a:rPr>
              <a:t> </a:t>
            </a:r>
            <a:r>
              <a:rPr sz="3050" spc="-125" dirty="0">
                <a:latin typeface="Verdana"/>
                <a:cs typeface="Verdana"/>
              </a:rPr>
              <a:t>s</a:t>
            </a:r>
            <a:r>
              <a:rPr sz="3050" spc="-160" dirty="0">
                <a:latin typeface="Verdana"/>
                <a:cs typeface="Verdana"/>
              </a:rPr>
              <a:t>y</a:t>
            </a:r>
            <a:r>
              <a:rPr sz="3050" spc="-90" dirty="0">
                <a:latin typeface="Verdana"/>
                <a:cs typeface="Verdana"/>
              </a:rPr>
              <a:t>s</a:t>
            </a:r>
            <a:r>
              <a:rPr sz="3050" spc="-15" dirty="0">
                <a:latin typeface="Verdana"/>
                <a:cs typeface="Verdana"/>
              </a:rPr>
              <a:t>t</a:t>
            </a:r>
            <a:r>
              <a:rPr sz="3050" spc="40" dirty="0">
                <a:latin typeface="Verdana"/>
                <a:cs typeface="Verdana"/>
              </a:rPr>
              <a:t>e</a:t>
            </a:r>
            <a:r>
              <a:rPr sz="3050" spc="170" dirty="0">
                <a:latin typeface="Verdana"/>
                <a:cs typeface="Verdana"/>
              </a:rPr>
              <a:t>m  </a:t>
            </a:r>
            <a:r>
              <a:rPr sz="3050" spc="110" dirty="0">
                <a:latin typeface="Verdana"/>
                <a:cs typeface="Verdana"/>
              </a:rPr>
              <a:t>c</a:t>
            </a:r>
            <a:r>
              <a:rPr sz="3050" spc="75" dirty="0">
                <a:latin typeface="Verdana"/>
                <a:cs typeface="Verdana"/>
              </a:rPr>
              <a:t>o</a:t>
            </a:r>
            <a:r>
              <a:rPr sz="3050" spc="295" dirty="0">
                <a:latin typeface="Verdana"/>
                <a:cs typeface="Verdana"/>
              </a:rPr>
              <a:t>mm</a:t>
            </a:r>
            <a:r>
              <a:rPr sz="3050" spc="-20" dirty="0">
                <a:latin typeface="Verdana"/>
                <a:cs typeface="Verdana"/>
              </a:rPr>
              <a:t>a</a:t>
            </a:r>
            <a:r>
              <a:rPr sz="3050" spc="155" dirty="0">
                <a:latin typeface="Verdana"/>
                <a:cs typeface="Verdana"/>
              </a:rPr>
              <a:t>n</a:t>
            </a:r>
            <a:r>
              <a:rPr sz="3050" spc="180" dirty="0">
                <a:latin typeface="Verdana"/>
                <a:cs typeface="Verdana"/>
              </a:rPr>
              <a:t>d</a:t>
            </a:r>
            <a:r>
              <a:rPr sz="3050" spc="-90" dirty="0">
                <a:latin typeface="Verdana"/>
                <a:cs typeface="Verdana"/>
              </a:rPr>
              <a:t>s</a:t>
            </a:r>
            <a:r>
              <a:rPr sz="3050" spc="-270" dirty="0">
                <a:latin typeface="Verdana"/>
                <a:cs typeface="Verdana"/>
              </a:rPr>
              <a:t> </a:t>
            </a:r>
            <a:r>
              <a:rPr sz="3050" spc="130" dirty="0">
                <a:latin typeface="Verdana"/>
                <a:cs typeface="Verdana"/>
              </a:rPr>
              <a:t>b</a:t>
            </a:r>
            <a:r>
              <a:rPr sz="3050" spc="-140" dirty="0">
                <a:latin typeface="Verdana"/>
                <a:cs typeface="Verdana"/>
              </a:rPr>
              <a:t>y</a:t>
            </a:r>
            <a:r>
              <a:rPr sz="3050" spc="-270" dirty="0">
                <a:latin typeface="Verdana"/>
                <a:cs typeface="Verdana"/>
              </a:rPr>
              <a:t> </a:t>
            </a:r>
            <a:r>
              <a:rPr sz="3050" spc="10" dirty="0">
                <a:latin typeface="Verdana"/>
                <a:cs typeface="Verdana"/>
              </a:rPr>
              <a:t>t</a:t>
            </a:r>
            <a:r>
              <a:rPr sz="3050" spc="-140" dirty="0">
                <a:latin typeface="Verdana"/>
                <a:cs typeface="Verdana"/>
              </a:rPr>
              <a:t>y</a:t>
            </a:r>
            <a:r>
              <a:rPr sz="3050" spc="180" dirty="0">
                <a:latin typeface="Verdana"/>
                <a:cs typeface="Verdana"/>
              </a:rPr>
              <a:t>p</a:t>
            </a:r>
            <a:r>
              <a:rPr sz="3050" spc="-10" dirty="0">
                <a:latin typeface="Verdana"/>
                <a:cs typeface="Verdana"/>
              </a:rPr>
              <a:t>i</a:t>
            </a:r>
            <a:r>
              <a:rPr sz="3050" spc="155" dirty="0">
                <a:latin typeface="Verdana"/>
                <a:cs typeface="Verdana"/>
              </a:rPr>
              <a:t>n</a:t>
            </a:r>
            <a:r>
              <a:rPr sz="3050" spc="204" dirty="0">
                <a:latin typeface="Verdana"/>
                <a:cs typeface="Verdana"/>
              </a:rPr>
              <a:t>g</a:t>
            </a:r>
            <a:r>
              <a:rPr sz="3050" spc="-270" dirty="0">
                <a:latin typeface="Verdana"/>
                <a:cs typeface="Verdana"/>
              </a:rPr>
              <a:t> </a:t>
            </a:r>
            <a:r>
              <a:rPr sz="3050" spc="45" dirty="0">
                <a:latin typeface="Verdana"/>
                <a:cs typeface="Verdana"/>
              </a:rPr>
              <a:t>t</a:t>
            </a:r>
            <a:r>
              <a:rPr sz="3050" spc="155" dirty="0">
                <a:latin typeface="Verdana"/>
                <a:cs typeface="Verdana"/>
              </a:rPr>
              <a:t>h</a:t>
            </a:r>
            <a:r>
              <a:rPr sz="3050" spc="40" dirty="0">
                <a:latin typeface="Verdana"/>
                <a:cs typeface="Verdana"/>
              </a:rPr>
              <a:t>e</a:t>
            </a:r>
            <a:r>
              <a:rPr sz="3050" spc="295" dirty="0">
                <a:latin typeface="Verdana"/>
                <a:cs typeface="Verdana"/>
              </a:rPr>
              <a:t>m</a:t>
            </a:r>
            <a:r>
              <a:rPr sz="3050" spc="-270" dirty="0">
                <a:latin typeface="Verdana"/>
                <a:cs typeface="Verdana"/>
              </a:rPr>
              <a:t> </a:t>
            </a:r>
            <a:r>
              <a:rPr sz="3050" spc="-10" dirty="0">
                <a:latin typeface="Verdana"/>
                <a:cs typeface="Verdana"/>
              </a:rPr>
              <a:t>i</a:t>
            </a:r>
            <a:r>
              <a:rPr sz="3050" spc="150" dirty="0">
                <a:latin typeface="Verdana"/>
                <a:cs typeface="Verdana"/>
              </a:rPr>
              <a:t>n</a:t>
            </a:r>
            <a:r>
              <a:rPr sz="3050" spc="-270" dirty="0">
                <a:latin typeface="Verdana"/>
                <a:cs typeface="Verdana"/>
              </a:rPr>
              <a:t> </a:t>
            </a:r>
            <a:r>
              <a:rPr sz="3050" spc="-15" dirty="0">
                <a:latin typeface="Verdana"/>
                <a:cs typeface="Verdana"/>
              </a:rPr>
              <a:t>a  t</a:t>
            </a:r>
            <a:r>
              <a:rPr sz="3050" spc="40" dirty="0">
                <a:latin typeface="Verdana"/>
                <a:cs typeface="Verdana"/>
              </a:rPr>
              <a:t>e</a:t>
            </a:r>
            <a:r>
              <a:rPr sz="3050" spc="-95" dirty="0">
                <a:latin typeface="Verdana"/>
                <a:cs typeface="Verdana"/>
              </a:rPr>
              <a:t>r</a:t>
            </a:r>
            <a:r>
              <a:rPr sz="3050" spc="295" dirty="0">
                <a:latin typeface="Verdana"/>
                <a:cs typeface="Verdana"/>
              </a:rPr>
              <a:t>m</a:t>
            </a:r>
            <a:r>
              <a:rPr sz="3050" spc="-10" dirty="0">
                <a:latin typeface="Verdana"/>
                <a:cs typeface="Verdana"/>
              </a:rPr>
              <a:t>i</a:t>
            </a:r>
            <a:r>
              <a:rPr sz="3050" spc="150" dirty="0">
                <a:latin typeface="Verdana"/>
                <a:cs typeface="Verdana"/>
              </a:rPr>
              <a:t>n</a:t>
            </a:r>
            <a:r>
              <a:rPr sz="3050" spc="-20" dirty="0">
                <a:latin typeface="Verdana"/>
                <a:cs typeface="Verdana"/>
              </a:rPr>
              <a:t>a</a:t>
            </a:r>
            <a:r>
              <a:rPr sz="3050" spc="-10" dirty="0">
                <a:latin typeface="Verdana"/>
                <a:cs typeface="Verdana"/>
              </a:rPr>
              <a:t>l</a:t>
            </a:r>
            <a:r>
              <a:rPr sz="3050" spc="-270" dirty="0">
                <a:latin typeface="Verdana"/>
                <a:cs typeface="Verdana"/>
              </a:rPr>
              <a:t> </a:t>
            </a:r>
            <a:r>
              <a:rPr sz="3050" spc="204" dirty="0">
                <a:latin typeface="Verdana"/>
                <a:cs typeface="Verdana"/>
              </a:rPr>
              <a:t>w</a:t>
            </a:r>
            <a:r>
              <a:rPr sz="3050" spc="-10" dirty="0">
                <a:latin typeface="Verdana"/>
                <a:cs typeface="Verdana"/>
              </a:rPr>
              <a:t>i</a:t>
            </a:r>
            <a:r>
              <a:rPr sz="3050" spc="155" dirty="0">
                <a:latin typeface="Verdana"/>
                <a:cs typeface="Verdana"/>
              </a:rPr>
              <a:t>n</a:t>
            </a:r>
            <a:r>
              <a:rPr sz="3050" spc="180" dirty="0">
                <a:latin typeface="Verdana"/>
                <a:cs typeface="Verdana"/>
              </a:rPr>
              <a:t>d</a:t>
            </a:r>
            <a:r>
              <a:rPr sz="3050" spc="25" dirty="0">
                <a:latin typeface="Verdana"/>
                <a:cs typeface="Verdana"/>
              </a:rPr>
              <a:t>o</a:t>
            </a:r>
            <a:r>
              <a:rPr sz="3050" spc="100" dirty="0">
                <a:latin typeface="Verdana"/>
                <a:cs typeface="Verdana"/>
              </a:rPr>
              <a:t>w</a:t>
            </a:r>
            <a:r>
              <a:rPr sz="3050" spc="-459" dirty="0">
                <a:latin typeface="Verdana"/>
                <a:cs typeface="Verdana"/>
              </a:rPr>
              <a:t>.</a:t>
            </a:r>
            <a:r>
              <a:rPr sz="3050" spc="-270" dirty="0">
                <a:latin typeface="Verdana"/>
                <a:cs typeface="Verdana"/>
              </a:rPr>
              <a:t> </a:t>
            </a:r>
            <a:r>
              <a:rPr sz="3050" i="1" spc="80" dirty="0">
                <a:latin typeface="Verdana"/>
                <a:cs typeface="Verdana"/>
              </a:rPr>
              <a:t>C</a:t>
            </a:r>
            <a:r>
              <a:rPr sz="3050" i="1" spc="110" dirty="0">
                <a:latin typeface="Verdana"/>
                <a:cs typeface="Verdana"/>
              </a:rPr>
              <a:t>L</a:t>
            </a:r>
            <a:r>
              <a:rPr sz="3050" i="1" spc="-360" dirty="0">
                <a:latin typeface="Verdana"/>
                <a:cs typeface="Verdana"/>
              </a:rPr>
              <a:t>I</a:t>
            </a:r>
            <a:r>
              <a:rPr sz="3050" i="1" spc="-270" dirty="0">
                <a:latin typeface="Verdana"/>
                <a:cs typeface="Verdana"/>
              </a:rPr>
              <a:t> </a:t>
            </a:r>
            <a:r>
              <a:rPr sz="3050" spc="-10" dirty="0">
                <a:latin typeface="Verdana"/>
                <a:cs typeface="Verdana"/>
              </a:rPr>
              <a:t>i</a:t>
            </a:r>
            <a:r>
              <a:rPr sz="3050" spc="-90" dirty="0">
                <a:latin typeface="Verdana"/>
                <a:cs typeface="Verdana"/>
              </a:rPr>
              <a:t>s</a:t>
            </a:r>
            <a:r>
              <a:rPr sz="3050" spc="-270" dirty="0">
                <a:latin typeface="Verdana"/>
                <a:cs typeface="Verdana"/>
              </a:rPr>
              <a:t> </a:t>
            </a:r>
            <a:r>
              <a:rPr sz="3050" spc="-15" dirty="0">
                <a:latin typeface="Verdana"/>
                <a:cs typeface="Verdana"/>
              </a:rPr>
              <a:t>a  </a:t>
            </a:r>
            <a:r>
              <a:rPr sz="3050" spc="180" dirty="0">
                <a:latin typeface="Verdana"/>
                <a:cs typeface="Verdana"/>
              </a:rPr>
              <a:t>p</a:t>
            </a:r>
            <a:r>
              <a:rPr sz="3050" spc="25" dirty="0">
                <a:latin typeface="Verdana"/>
                <a:cs typeface="Verdana"/>
              </a:rPr>
              <a:t>o</a:t>
            </a:r>
            <a:r>
              <a:rPr sz="3050" spc="155" dirty="0">
                <a:latin typeface="Verdana"/>
                <a:cs typeface="Verdana"/>
              </a:rPr>
              <a:t>w</a:t>
            </a:r>
            <a:r>
              <a:rPr sz="3050" spc="40" dirty="0">
                <a:latin typeface="Verdana"/>
                <a:cs typeface="Verdana"/>
              </a:rPr>
              <a:t>e</a:t>
            </a:r>
            <a:r>
              <a:rPr sz="3050" spc="-70" dirty="0">
                <a:latin typeface="Verdana"/>
                <a:cs typeface="Verdana"/>
              </a:rPr>
              <a:t>r</a:t>
            </a:r>
            <a:r>
              <a:rPr sz="3050" spc="-30" dirty="0">
                <a:latin typeface="Verdana"/>
                <a:cs typeface="Verdana"/>
              </a:rPr>
              <a:t>f</a:t>
            </a:r>
            <a:r>
              <a:rPr sz="3050" spc="135" dirty="0">
                <a:latin typeface="Verdana"/>
                <a:cs typeface="Verdana"/>
              </a:rPr>
              <a:t>u</a:t>
            </a:r>
            <a:r>
              <a:rPr sz="3050" spc="-10" dirty="0">
                <a:latin typeface="Verdana"/>
                <a:cs typeface="Verdana"/>
              </a:rPr>
              <a:t>l</a:t>
            </a:r>
            <a:r>
              <a:rPr sz="3050" spc="-270" dirty="0">
                <a:latin typeface="Verdana"/>
                <a:cs typeface="Verdana"/>
              </a:rPr>
              <a:t> </a:t>
            </a:r>
            <a:r>
              <a:rPr sz="3050" spc="-15" dirty="0">
                <a:latin typeface="Verdana"/>
                <a:cs typeface="Verdana"/>
              </a:rPr>
              <a:t>t</a:t>
            </a:r>
            <a:r>
              <a:rPr sz="3050" spc="75" dirty="0">
                <a:latin typeface="Verdana"/>
                <a:cs typeface="Verdana"/>
              </a:rPr>
              <a:t>oo</a:t>
            </a:r>
            <a:r>
              <a:rPr sz="3050" spc="-10" dirty="0">
                <a:latin typeface="Verdana"/>
                <a:cs typeface="Verdana"/>
              </a:rPr>
              <a:t>l</a:t>
            </a:r>
            <a:r>
              <a:rPr sz="3050" spc="-270" dirty="0">
                <a:latin typeface="Verdana"/>
                <a:cs typeface="Verdana"/>
              </a:rPr>
              <a:t> </a:t>
            </a:r>
            <a:r>
              <a:rPr sz="3050" spc="-60" dirty="0">
                <a:latin typeface="Verdana"/>
                <a:cs typeface="Verdana"/>
              </a:rPr>
              <a:t>f</a:t>
            </a:r>
            <a:r>
              <a:rPr sz="3050" spc="75" dirty="0">
                <a:latin typeface="Verdana"/>
                <a:cs typeface="Verdana"/>
              </a:rPr>
              <a:t>o</a:t>
            </a:r>
            <a:r>
              <a:rPr sz="3050" spc="-70" dirty="0">
                <a:latin typeface="Verdana"/>
                <a:cs typeface="Verdana"/>
              </a:rPr>
              <a:t>r</a:t>
            </a:r>
            <a:r>
              <a:rPr sz="3050" spc="-270" dirty="0">
                <a:latin typeface="Verdana"/>
                <a:cs typeface="Verdana"/>
              </a:rPr>
              <a:t> </a:t>
            </a:r>
            <a:r>
              <a:rPr sz="3050" spc="180" dirty="0">
                <a:latin typeface="Verdana"/>
                <a:cs typeface="Verdana"/>
              </a:rPr>
              <a:t>d</a:t>
            </a:r>
            <a:r>
              <a:rPr sz="3050" spc="5" dirty="0">
                <a:latin typeface="Verdana"/>
                <a:cs typeface="Verdana"/>
              </a:rPr>
              <a:t>e</a:t>
            </a:r>
            <a:r>
              <a:rPr sz="3050" spc="-190" dirty="0">
                <a:latin typeface="Verdana"/>
                <a:cs typeface="Verdana"/>
              </a:rPr>
              <a:t>v</a:t>
            </a:r>
            <a:r>
              <a:rPr sz="3050" spc="40" dirty="0">
                <a:latin typeface="Verdana"/>
                <a:cs typeface="Verdana"/>
              </a:rPr>
              <a:t>e</a:t>
            </a:r>
            <a:r>
              <a:rPr sz="3050" spc="-10" dirty="0">
                <a:latin typeface="Verdana"/>
                <a:cs typeface="Verdana"/>
              </a:rPr>
              <a:t>l</a:t>
            </a:r>
            <a:r>
              <a:rPr sz="3050" spc="75" dirty="0">
                <a:latin typeface="Verdana"/>
                <a:cs typeface="Verdana"/>
              </a:rPr>
              <a:t>o</a:t>
            </a:r>
            <a:r>
              <a:rPr sz="3050" spc="180" dirty="0">
                <a:latin typeface="Verdana"/>
                <a:cs typeface="Verdana"/>
              </a:rPr>
              <a:t>p</a:t>
            </a:r>
            <a:r>
              <a:rPr sz="3050" spc="40" dirty="0">
                <a:latin typeface="Verdana"/>
                <a:cs typeface="Verdana"/>
              </a:rPr>
              <a:t>e</a:t>
            </a:r>
            <a:r>
              <a:rPr sz="3050" spc="-85" dirty="0">
                <a:latin typeface="Verdana"/>
                <a:cs typeface="Verdana"/>
              </a:rPr>
              <a:t>r</a:t>
            </a:r>
            <a:r>
              <a:rPr sz="3050" spc="-90" dirty="0">
                <a:latin typeface="Verdana"/>
                <a:cs typeface="Verdana"/>
              </a:rPr>
              <a:t>s</a:t>
            </a:r>
            <a:r>
              <a:rPr sz="3050" spc="-270" dirty="0">
                <a:latin typeface="Verdana"/>
                <a:cs typeface="Verdana"/>
              </a:rPr>
              <a:t> </a:t>
            </a:r>
            <a:r>
              <a:rPr sz="3050" spc="-20" dirty="0">
                <a:latin typeface="Verdana"/>
                <a:cs typeface="Verdana"/>
              </a:rPr>
              <a:t>a</a:t>
            </a:r>
            <a:r>
              <a:rPr sz="3050" spc="155" dirty="0">
                <a:latin typeface="Verdana"/>
                <a:cs typeface="Verdana"/>
              </a:rPr>
              <a:t>n</a:t>
            </a:r>
            <a:r>
              <a:rPr sz="3050" spc="130" dirty="0">
                <a:latin typeface="Verdana"/>
                <a:cs typeface="Verdana"/>
              </a:rPr>
              <a:t>d  </a:t>
            </a:r>
            <a:r>
              <a:rPr sz="3050" spc="-125" dirty="0">
                <a:latin typeface="Verdana"/>
                <a:cs typeface="Verdana"/>
              </a:rPr>
              <a:t>s</a:t>
            </a:r>
            <a:r>
              <a:rPr sz="3050" spc="-160" dirty="0">
                <a:latin typeface="Verdana"/>
                <a:cs typeface="Verdana"/>
              </a:rPr>
              <a:t>y</a:t>
            </a:r>
            <a:r>
              <a:rPr sz="3050" spc="-90" dirty="0">
                <a:latin typeface="Verdana"/>
                <a:cs typeface="Verdana"/>
              </a:rPr>
              <a:t>s</a:t>
            </a:r>
            <a:r>
              <a:rPr sz="3050" spc="-15" dirty="0">
                <a:latin typeface="Verdana"/>
                <a:cs typeface="Verdana"/>
              </a:rPr>
              <a:t>t</a:t>
            </a:r>
            <a:r>
              <a:rPr sz="3050" spc="40" dirty="0">
                <a:latin typeface="Verdana"/>
                <a:cs typeface="Verdana"/>
              </a:rPr>
              <a:t>e</a:t>
            </a:r>
            <a:r>
              <a:rPr sz="3050" spc="295" dirty="0">
                <a:latin typeface="Verdana"/>
                <a:cs typeface="Verdana"/>
              </a:rPr>
              <a:t>m</a:t>
            </a:r>
            <a:r>
              <a:rPr sz="3050" spc="-270" dirty="0">
                <a:latin typeface="Verdana"/>
                <a:cs typeface="Verdana"/>
              </a:rPr>
              <a:t> </a:t>
            </a:r>
            <a:r>
              <a:rPr sz="3050" spc="-15" dirty="0">
                <a:latin typeface="Verdana"/>
                <a:cs typeface="Verdana"/>
              </a:rPr>
              <a:t>a</a:t>
            </a:r>
            <a:r>
              <a:rPr sz="3050" spc="180" dirty="0">
                <a:latin typeface="Verdana"/>
                <a:cs typeface="Verdana"/>
              </a:rPr>
              <a:t>d</a:t>
            </a:r>
            <a:r>
              <a:rPr sz="3050" spc="295" dirty="0">
                <a:latin typeface="Verdana"/>
                <a:cs typeface="Verdana"/>
              </a:rPr>
              <a:t>m</a:t>
            </a:r>
            <a:r>
              <a:rPr sz="3050" spc="-10" dirty="0">
                <a:latin typeface="Verdana"/>
                <a:cs typeface="Verdana"/>
              </a:rPr>
              <a:t>i</a:t>
            </a:r>
            <a:r>
              <a:rPr sz="3050" spc="150" dirty="0">
                <a:latin typeface="Verdana"/>
                <a:cs typeface="Verdana"/>
              </a:rPr>
              <a:t>n</a:t>
            </a:r>
            <a:r>
              <a:rPr sz="3050" spc="-10" dirty="0">
                <a:latin typeface="Verdana"/>
                <a:cs typeface="Verdana"/>
              </a:rPr>
              <a:t>i</a:t>
            </a:r>
            <a:r>
              <a:rPr sz="3050" spc="-90" dirty="0">
                <a:latin typeface="Verdana"/>
                <a:cs typeface="Verdana"/>
              </a:rPr>
              <a:t>s</a:t>
            </a:r>
            <a:r>
              <a:rPr sz="3050" spc="45" dirty="0">
                <a:latin typeface="Verdana"/>
                <a:cs typeface="Verdana"/>
              </a:rPr>
              <a:t>t</a:t>
            </a:r>
            <a:r>
              <a:rPr sz="3050" spc="-100" dirty="0">
                <a:latin typeface="Verdana"/>
                <a:cs typeface="Verdana"/>
              </a:rPr>
              <a:t>r</a:t>
            </a:r>
            <a:r>
              <a:rPr sz="3050" spc="-20" dirty="0">
                <a:latin typeface="Verdana"/>
                <a:cs typeface="Verdana"/>
              </a:rPr>
              <a:t>a</a:t>
            </a:r>
            <a:r>
              <a:rPr sz="3050" spc="-15" dirty="0">
                <a:latin typeface="Verdana"/>
                <a:cs typeface="Verdana"/>
              </a:rPr>
              <a:t>t</a:t>
            </a:r>
            <a:r>
              <a:rPr sz="3050" spc="75" dirty="0">
                <a:latin typeface="Verdana"/>
                <a:cs typeface="Verdana"/>
              </a:rPr>
              <a:t>o</a:t>
            </a:r>
            <a:r>
              <a:rPr sz="3050" spc="-85" dirty="0">
                <a:latin typeface="Verdana"/>
                <a:cs typeface="Verdana"/>
              </a:rPr>
              <a:t>r</a:t>
            </a:r>
            <a:r>
              <a:rPr sz="3050" spc="-90" dirty="0">
                <a:latin typeface="Verdana"/>
                <a:cs typeface="Verdana"/>
              </a:rPr>
              <a:t>s</a:t>
            </a:r>
            <a:r>
              <a:rPr sz="3050" spc="-459" dirty="0">
                <a:latin typeface="Verdana"/>
                <a:cs typeface="Verdana"/>
              </a:rPr>
              <a:t>,</a:t>
            </a:r>
            <a:r>
              <a:rPr sz="3050" spc="-270" dirty="0">
                <a:latin typeface="Verdana"/>
                <a:cs typeface="Verdana"/>
              </a:rPr>
              <a:t> </a:t>
            </a:r>
            <a:r>
              <a:rPr sz="3050" spc="-20" dirty="0">
                <a:latin typeface="Verdana"/>
                <a:cs typeface="Verdana"/>
              </a:rPr>
              <a:t>a</a:t>
            </a:r>
            <a:r>
              <a:rPr sz="3050" spc="-10" dirty="0">
                <a:latin typeface="Verdana"/>
                <a:cs typeface="Verdana"/>
              </a:rPr>
              <a:t>ll</a:t>
            </a:r>
            <a:r>
              <a:rPr sz="3050" spc="25" dirty="0">
                <a:latin typeface="Verdana"/>
                <a:cs typeface="Verdana"/>
              </a:rPr>
              <a:t>o</a:t>
            </a:r>
            <a:r>
              <a:rPr sz="3050" spc="204" dirty="0">
                <a:latin typeface="Verdana"/>
                <a:cs typeface="Verdana"/>
              </a:rPr>
              <a:t>w</a:t>
            </a:r>
            <a:r>
              <a:rPr sz="3050" spc="-10" dirty="0">
                <a:latin typeface="Verdana"/>
                <a:cs typeface="Verdana"/>
              </a:rPr>
              <a:t>i</a:t>
            </a:r>
            <a:r>
              <a:rPr sz="3050" spc="155" dirty="0">
                <a:latin typeface="Verdana"/>
                <a:cs typeface="Verdana"/>
              </a:rPr>
              <a:t>n</a:t>
            </a:r>
            <a:r>
              <a:rPr sz="3050" spc="145" dirty="0">
                <a:latin typeface="Verdana"/>
                <a:cs typeface="Verdana"/>
              </a:rPr>
              <a:t>g  </a:t>
            </a:r>
            <a:r>
              <a:rPr sz="3050" spc="45" dirty="0">
                <a:latin typeface="Verdana"/>
                <a:cs typeface="Verdana"/>
              </a:rPr>
              <a:t>t</a:t>
            </a:r>
            <a:r>
              <a:rPr sz="3050" spc="155" dirty="0">
                <a:latin typeface="Verdana"/>
                <a:cs typeface="Verdana"/>
              </a:rPr>
              <a:t>h</a:t>
            </a:r>
            <a:r>
              <a:rPr sz="3050" spc="40" dirty="0">
                <a:latin typeface="Verdana"/>
                <a:cs typeface="Verdana"/>
              </a:rPr>
              <a:t>e</a:t>
            </a:r>
            <a:r>
              <a:rPr sz="3050" spc="295" dirty="0">
                <a:latin typeface="Verdana"/>
                <a:cs typeface="Verdana"/>
              </a:rPr>
              <a:t>m</a:t>
            </a:r>
            <a:r>
              <a:rPr sz="3050" spc="-270" dirty="0">
                <a:latin typeface="Verdana"/>
                <a:cs typeface="Verdana"/>
              </a:rPr>
              <a:t> </a:t>
            </a:r>
            <a:r>
              <a:rPr sz="3050" spc="-15" dirty="0">
                <a:latin typeface="Verdana"/>
                <a:cs typeface="Verdana"/>
              </a:rPr>
              <a:t>t</a:t>
            </a:r>
            <a:r>
              <a:rPr sz="3050" spc="75" dirty="0">
                <a:latin typeface="Verdana"/>
                <a:cs typeface="Verdana"/>
              </a:rPr>
              <a:t>o</a:t>
            </a:r>
            <a:r>
              <a:rPr sz="3050" spc="-270" dirty="0">
                <a:latin typeface="Verdana"/>
                <a:cs typeface="Verdana"/>
              </a:rPr>
              <a:t> </a:t>
            </a:r>
            <a:r>
              <a:rPr sz="3050" spc="180" dirty="0">
                <a:latin typeface="Verdana"/>
                <a:cs typeface="Verdana"/>
              </a:rPr>
              <a:t>p</a:t>
            </a:r>
            <a:r>
              <a:rPr sz="3050" spc="40" dirty="0">
                <a:latin typeface="Verdana"/>
                <a:cs typeface="Verdana"/>
              </a:rPr>
              <a:t>e</a:t>
            </a:r>
            <a:r>
              <a:rPr sz="3050" spc="-70" dirty="0">
                <a:latin typeface="Verdana"/>
                <a:cs typeface="Verdana"/>
              </a:rPr>
              <a:t>r</a:t>
            </a:r>
            <a:r>
              <a:rPr sz="3050" spc="-60" dirty="0">
                <a:latin typeface="Verdana"/>
                <a:cs typeface="Verdana"/>
              </a:rPr>
              <a:t>f</a:t>
            </a:r>
            <a:r>
              <a:rPr sz="3050" spc="75" dirty="0">
                <a:latin typeface="Verdana"/>
                <a:cs typeface="Verdana"/>
              </a:rPr>
              <a:t>o</a:t>
            </a:r>
            <a:r>
              <a:rPr sz="3050" spc="-95" dirty="0">
                <a:latin typeface="Verdana"/>
                <a:cs typeface="Verdana"/>
              </a:rPr>
              <a:t>r</a:t>
            </a:r>
            <a:r>
              <a:rPr sz="3050" spc="295" dirty="0">
                <a:latin typeface="Verdana"/>
                <a:cs typeface="Verdana"/>
              </a:rPr>
              <a:t>m</a:t>
            </a:r>
            <a:r>
              <a:rPr sz="3050" spc="-270" dirty="0">
                <a:latin typeface="Verdana"/>
                <a:cs typeface="Verdana"/>
              </a:rPr>
              <a:t> </a:t>
            </a:r>
            <a:r>
              <a:rPr sz="3050" spc="110" dirty="0">
                <a:latin typeface="Verdana"/>
                <a:cs typeface="Verdana"/>
              </a:rPr>
              <a:t>c</a:t>
            </a:r>
            <a:r>
              <a:rPr sz="3050" spc="75" dirty="0">
                <a:latin typeface="Verdana"/>
                <a:cs typeface="Verdana"/>
              </a:rPr>
              <a:t>o</a:t>
            </a:r>
            <a:r>
              <a:rPr sz="3050" spc="295" dirty="0">
                <a:latin typeface="Verdana"/>
                <a:cs typeface="Verdana"/>
              </a:rPr>
              <a:t>m</a:t>
            </a:r>
            <a:r>
              <a:rPr sz="3050" spc="180" dirty="0">
                <a:latin typeface="Verdana"/>
                <a:cs typeface="Verdana"/>
              </a:rPr>
              <a:t>p</a:t>
            </a:r>
            <a:r>
              <a:rPr sz="3050" spc="-10" dirty="0">
                <a:latin typeface="Verdana"/>
                <a:cs typeface="Verdana"/>
              </a:rPr>
              <a:t>le</a:t>
            </a:r>
            <a:r>
              <a:rPr sz="3050" spc="-165" dirty="0">
                <a:latin typeface="Verdana"/>
                <a:cs typeface="Verdana"/>
              </a:rPr>
              <a:t>x</a:t>
            </a:r>
            <a:r>
              <a:rPr sz="3050" spc="-270" dirty="0">
                <a:latin typeface="Verdana"/>
                <a:cs typeface="Verdana"/>
              </a:rPr>
              <a:t> </a:t>
            </a:r>
            <a:r>
              <a:rPr sz="3050" spc="45" dirty="0">
                <a:latin typeface="Verdana"/>
                <a:cs typeface="Verdana"/>
              </a:rPr>
              <a:t>t</a:t>
            </a:r>
            <a:r>
              <a:rPr sz="3050" spc="-20" dirty="0">
                <a:latin typeface="Verdana"/>
                <a:cs typeface="Verdana"/>
              </a:rPr>
              <a:t>a</a:t>
            </a:r>
            <a:r>
              <a:rPr sz="3050" spc="-90" dirty="0">
                <a:latin typeface="Verdana"/>
                <a:cs typeface="Verdana"/>
              </a:rPr>
              <a:t>s</a:t>
            </a:r>
            <a:r>
              <a:rPr sz="3050" spc="-10" dirty="0">
                <a:latin typeface="Verdana"/>
                <a:cs typeface="Verdana"/>
              </a:rPr>
              <a:t>k</a:t>
            </a:r>
            <a:r>
              <a:rPr sz="3050" spc="-70" dirty="0">
                <a:latin typeface="Verdana"/>
                <a:cs typeface="Verdana"/>
              </a:rPr>
              <a:t>s  </a:t>
            </a:r>
            <a:r>
              <a:rPr sz="3050" spc="180" dirty="0">
                <a:latin typeface="Verdana"/>
                <a:cs typeface="Verdana"/>
              </a:rPr>
              <a:t>q</a:t>
            </a:r>
            <a:r>
              <a:rPr sz="3050" spc="135" dirty="0">
                <a:latin typeface="Verdana"/>
                <a:cs typeface="Verdana"/>
              </a:rPr>
              <a:t>u</a:t>
            </a:r>
            <a:r>
              <a:rPr sz="3050" spc="-10" dirty="0">
                <a:latin typeface="Verdana"/>
                <a:cs typeface="Verdana"/>
              </a:rPr>
              <a:t>i</a:t>
            </a:r>
            <a:r>
              <a:rPr sz="3050" spc="114" dirty="0">
                <a:latin typeface="Verdana"/>
                <a:cs typeface="Verdana"/>
              </a:rPr>
              <a:t>c</a:t>
            </a:r>
            <a:r>
              <a:rPr sz="3050" spc="40" dirty="0">
                <a:latin typeface="Verdana"/>
                <a:cs typeface="Verdana"/>
              </a:rPr>
              <a:t>k</a:t>
            </a:r>
            <a:r>
              <a:rPr sz="3050" spc="-10" dirty="0">
                <a:latin typeface="Verdana"/>
                <a:cs typeface="Verdana"/>
              </a:rPr>
              <a:t>l</a:t>
            </a:r>
            <a:r>
              <a:rPr sz="3050" spc="-140" dirty="0">
                <a:latin typeface="Verdana"/>
                <a:cs typeface="Verdana"/>
              </a:rPr>
              <a:t>y</a:t>
            </a:r>
            <a:r>
              <a:rPr sz="3050" spc="-270" dirty="0">
                <a:latin typeface="Verdana"/>
                <a:cs typeface="Verdana"/>
              </a:rPr>
              <a:t> </a:t>
            </a:r>
            <a:r>
              <a:rPr sz="3050" spc="-20" dirty="0">
                <a:latin typeface="Verdana"/>
                <a:cs typeface="Verdana"/>
              </a:rPr>
              <a:t>a</a:t>
            </a:r>
            <a:r>
              <a:rPr sz="3050" spc="155" dirty="0">
                <a:latin typeface="Verdana"/>
                <a:cs typeface="Verdana"/>
              </a:rPr>
              <a:t>n</a:t>
            </a:r>
            <a:r>
              <a:rPr sz="3050" spc="180" dirty="0">
                <a:latin typeface="Verdana"/>
                <a:cs typeface="Verdana"/>
              </a:rPr>
              <a:t>d</a:t>
            </a:r>
            <a:r>
              <a:rPr sz="3050" spc="-270" dirty="0">
                <a:latin typeface="Verdana"/>
                <a:cs typeface="Verdana"/>
              </a:rPr>
              <a:t> </a:t>
            </a:r>
            <a:r>
              <a:rPr sz="3050" spc="40" dirty="0">
                <a:latin typeface="Verdana"/>
                <a:cs typeface="Verdana"/>
              </a:rPr>
              <a:t>e</a:t>
            </a:r>
            <a:r>
              <a:rPr sz="3050" spc="-30" dirty="0">
                <a:latin typeface="Verdana"/>
                <a:cs typeface="Verdana"/>
              </a:rPr>
              <a:t>f</a:t>
            </a:r>
            <a:r>
              <a:rPr sz="3050" spc="204" dirty="0">
                <a:latin typeface="Verdana"/>
                <a:cs typeface="Verdana"/>
              </a:rPr>
              <a:t>ﬁ</a:t>
            </a:r>
            <a:r>
              <a:rPr sz="3050" spc="140" dirty="0">
                <a:latin typeface="Verdana"/>
                <a:cs typeface="Verdana"/>
              </a:rPr>
              <a:t>c</a:t>
            </a:r>
            <a:r>
              <a:rPr sz="3050" spc="-10" dirty="0">
                <a:latin typeface="Verdana"/>
                <a:cs typeface="Verdana"/>
              </a:rPr>
              <a:t>i</a:t>
            </a:r>
            <a:r>
              <a:rPr sz="3050" spc="40" dirty="0">
                <a:latin typeface="Verdana"/>
                <a:cs typeface="Verdana"/>
              </a:rPr>
              <a:t>e</a:t>
            </a:r>
            <a:r>
              <a:rPr sz="3050" spc="150" dirty="0">
                <a:latin typeface="Verdana"/>
                <a:cs typeface="Verdana"/>
              </a:rPr>
              <a:t>n</a:t>
            </a:r>
            <a:r>
              <a:rPr sz="3050" spc="45" dirty="0">
                <a:latin typeface="Verdana"/>
                <a:cs typeface="Verdana"/>
              </a:rPr>
              <a:t>t</a:t>
            </a:r>
            <a:r>
              <a:rPr sz="3050" spc="-10" dirty="0">
                <a:latin typeface="Verdana"/>
                <a:cs typeface="Verdana"/>
              </a:rPr>
              <a:t>l</a:t>
            </a:r>
            <a:r>
              <a:rPr sz="3050" spc="-245" dirty="0">
                <a:latin typeface="Verdana"/>
                <a:cs typeface="Verdana"/>
              </a:rPr>
              <a:t>y</a:t>
            </a:r>
            <a:r>
              <a:rPr sz="3050" spc="-459" dirty="0">
                <a:latin typeface="Verdana"/>
                <a:cs typeface="Verdana"/>
              </a:rPr>
              <a:t>.</a:t>
            </a:r>
            <a:endParaRPr sz="3050">
              <a:latin typeface="Verdana"/>
              <a:cs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1490" y="1610369"/>
            <a:ext cx="6217285" cy="791210"/>
          </a:xfrm>
          <a:prstGeom prst="rect">
            <a:avLst/>
          </a:prstGeom>
        </p:spPr>
        <p:txBody>
          <a:bodyPr vert="horz" wrap="square" lIns="0" tIns="15875" rIns="0" bIns="0" rtlCol="0">
            <a:spAutoFit/>
          </a:bodyPr>
          <a:lstStyle/>
          <a:p>
            <a:pPr marL="12700">
              <a:lnSpc>
                <a:spcPct val="100000"/>
              </a:lnSpc>
              <a:spcBef>
                <a:spcPts val="125"/>
              </a:spcBef>
            </a:pPr>
            <a:r>
              <a:rPr sz="5000" spc="215" dirty="0">
                <a:latin typeface="Times New Roman"/>
                <a:cs typeface="Times New Roman"/>
              </a:rPr>
              <a:t>Python</a:t>
            </a:r>
            <a:r>
              <a:rPr sz="5000" spc="-114" dirty="0">
                <a:latin typeface="Times New Roman"/>
                <a:cs typeface="Times New Roman"/>
              </a:rPr>
              <a:t> </a:t>
            </a:r>
            <a:r>
              <a:rPr sz="5000" spc="-130" dirty="0">
                <a:latin typeface="Times New Roman"/>
                <a:cs typeface="Times New Roman"/>
              </a:rPr>
              <a:t>CLI</a:t>
            </a:r>
            <a:r>
              <a:rPr sz="5000" spc="-110" dirty="0">
                <a:latin typeface="Times New Roman"/>
                <a:cs typeface="Times New Roman"/>
              </a:rPr>
              <a:t> </a:t>
            </a:r>
            <a:r>
              <a:rPr sz="5000" spc="145" dirty="0">
                <a:latin typeface="Times New Roman"/>
                <a:cs typeface="Times New Roman"/>
              </a:rPr>
              <a:t>Libraries</a:t>
            </a:r>
            <a:endParaRPr sz="5000">
              <a:latin typeface="Times New Roman"/>
              <a:cs typeface="Times New Roman"/>
            </a:endParaRPr>
          </a:p>
        </p:txBody>
      </p:sp>
      <p:sp>
        <p:nvSpPr>
          <p:cNvPr id="3" name="object 3"/>
          <p:cNvSpPr txBox="1"/>
          <p:nvPr/>
        </p:nvSpPr>
        <p:spPr>
          <a:xfrm>
            <a:off x="1611963" y="2884528"/>
            <a:ext cx="6066790" cy="3987800"/>
          </a:xfrm>
          <a:prstGeom prst="rect">
            <a:avLst/>
          </a:prstGeom>
        </p:spPr>
        <p:txBody>
          <a:bodyPr vert="horz" wrap="square" lIns="0" tIns="9525" rIns="0" bIns="0" rtlCol="0">
            <a:spAutoFit/>
          </a:bodyPr>
          <a:lstStyle/>
          <a:p>
            <a:pPr marL="12700" marR="5080" indent="51435" algn="r">
              <a:lnSpc>
                <a:spcPct val="118000"/>
              </a:lnSpc>
              <a:spcBef>
                <a:spcPts val="75"/>
              </a:spcBef>
            </a:pPr>
            <a:r>
              <a:rPr sz="2450" spc="275" dirty="0">
                <a:latin typeface="Verdana"/>
                <a:cs typeface="Verdana"/>
              </a:rPr>
              <a:t>P</a:t>
            </a:r>
            <a:r>
              <a:rPr sz="2450" spc="-75" dirty="0">
                <a:latin typeface="Verdana"/>
                <a:cs typeface="Verdana"/>
              </a:rPr>
              <a:t>y</a:t>
            </a:r>
            <a:r>
              <a:rPr sz="2450" spc="35" dirty="0">
                <a:latin typeface="Verdana"/>
                <a:cs typeface="Verdana"/>
              </a:rPr>
              <a:t>t</a:t>
            </a:r>
            <a:r>
              <a:rPr sz="2450" spc="125" dirty="0">
                <a:latin typeface="Verdana"/>
                <a:cs typeface="Verdana"/>
              </a:rPr>
              <a:t>h</a:t>
            </a:r>
            <a:r>
              <a:rPr sz="2450" spc="60" dirty="0">
                <a:latin typeface="Verdana"/>
                <a:cs typeface="Verdana"/>
              </a:rPr>
              <a:t>o</a:t>
            </a:r>
            <a:r>
              <a:rPr sz="2450" spc="125" dirty="0">
                <a:latin typeface="Verdana"/>
                <a:cs typeface="Verdana"/>
              </a:rPr>
              <a:t>n</a:t>
            </a:r>
            <a:r>
              <a:rPr sz="2450" spc="-215" dirty="0">
                <a:latin typeface="Verdana"/>
                <a:cs typeface="Verdana"/>
              </a:rPr>
              <a:t> </a:t>
            </a:r>
            <a:r>
              <a:rPr sz="2450" spc="125" dirty="0">
                <a:latin typeface="Verdana"/>
                <a:cs typeface="Verdana"/>
              </a:rPr>
              <a:t>h</a:t>
            </a:r>
            <a:r>
              <a:rPr sz="2450" spc="-15" dirty="0">
                <a:latin typeface="Verdana"/>
                <a:cs typeface="Verdana"/>
              </a:rPr>
              <a:t>a</a:t>
            </a:r>
            <a:r>
              <a:rPr sz="2450" spc="-70" dirty="0">
                <a:latin typeface="Verdana"/>
                <a:cs typeface="Verdana"/>
              </a:rPr>
              <a:t>s</a:t>
            </a:r>
            <a:r>
              <a:rPr sz="2450" spc="-215" dirty="0">
                <a:latin typeface="Verdana"/>
                <a:cs typeface="Verdana"/>
              </a:rPr>
              <a:t> </a:t>
            </a:r>
            <a:r>
              <a:rPr sz="2450" spc="-70" dirty="0">
                <a:latin typeface="Verdana"/>
                <a:cs typeface="Verdana"/>
              </a:rPr>
              <a:t>s</a:t>
            </a:r>
            <a:r>
              <a:rPr sz="2450" spc="10" dirty="0">
                <a:latin typeface="Verdana"/>
                <a:cs typeface="Verdana"/>
              </a:rPr>
              <a:t>e</a:t>
            </a:r>
            <a:r>
              <a:rPr sz="2450" spc="-150" dirty="0">
                <a:latin typeface="Verdana"/>
                <a:cs typeface="Verdana"/>
              </a:rPr>
              <a:t>v</a:t>
            </a:r>
            <a:r>
              <a:rPr sz="2450" spc="35" dirty="0">
                <a:latin typeface="Verdana"/>
                <a:cs typeface="Verdana"/>
              </a:rPr>
              <a:t>e</a:t>
            </a:r>
            <a:r>
              <a:rPr sz="2450" spc="-80" dirty="0">
                <a:latin typeface="Verdana"/>
                <a:cs typeface="Verdana"/>
              </a:rPr>
              <a:t>r</a:t>
            </a:r>
            <a:r>
              <a:rPr sz="2450" spc="-15" dirty="0">
                <a:latin typeface="Verdana"/>
                <a:cs typeface="Verdana"/>
              </a:rPr>
              <a:t>a</a:t>
            </a:r>
            <a:r>
              <a:rPr sz="2450" spc="-10" dirty="0">
                <a:latin typeface="Verdana"/>
                <a:cs typeface="Verdana"/>
              </a:rPr>
              <a:t>l</a:t>
            </a:r>
            <a:r>
              <a:rPr sz="2450" spc="-215" dirty="0">
                <a:latin typeface="Verdana"/>
                <a:cs typeface="Verdana"/>
              </a:rPr>
              <a:t> </a:t>
            </a:r>
            <a:r>
              <a:rPr sz="2450" spc="-10" dirty="0">
                <a:latin typeface="Verdana"/>
                <a:cs typeface="Verdana"/>
              </a:rPr>
              <a:t>li</a:t>
            </a:r>
            <a:r>
              <a:rPr sz="2450" spc="150" dirty="0">
                <a:latin typeface="Verdana"/>
                <a:cs typeface="Verdana"/>
              </a:rPr>
              <a:t>b</a:t>
            </a:r>
            <a:r>
              <a:rPr sz="2450" spc="-80" dirty="0">
                <a:latin typeface="Verdana"/>
                <a:cs typeface="Verdana"/>
              </a:rPr>
              <a:t>r</a:t>
            </a:r>
            <a:r>
              <a:rPr sz="2450" spc="-15" dirty="0">
                <a:latin typeface="Verdana"/>
                <a:cs typeface="Verdana"/>
              </a:rPr>
              <a:t>a</a:t>
            </a:r>
            <a:r>
              <a:rPr sz="2450" spc="-75" dirty="0">
                <a:latin typeface="Verdana"/>
                <a:cs typeface="Verdana"/>
              </a:rPr>
              <a:t>r</a:t>
            </a:r>
            <a:r>
              <a:rPr sz="2450" spc="-10" dirty="0">
                <a:latin typeface="Verdana"/>
                <a:cs typeface="Verdana"/>
              </a:rPr>
              <a:t>i</a:t>
            </a:r>
            <a:r>
              <a:rPr sz="2450" spc="35" dirty="0">
                <a:latin typeface="Verdana"/>
                <a:cs typeface="Verdana"/>
              </a:rPr>
              <a:t>e</a:t>
            </a:r>
            <a:r>
              <a:rPr sz="2450" spc="-70" dirty="0">
                <a:latin typeface="Verdana"/>
                <a:cs typeface="Verdana"/>
              </a:rPr>
              <a:t>s</a:t>
            </a:r>
            <a:r>
              <a:rPr sz="2450" spc="-215" dirty="0">
                <a:latin typeface="Verdana"/>
                <a:cs typeface="Verdana"/>
              </a:rPr>
              <a:t> </a:t>
            </a:r>
            <a:r>
              <a:rPr sz="2450" spc="35" dirty="0">
                <a:latin typeface="Verdana"/>
                <a:cs typeface="Verdana"/>
              </a:rPr>
              <a:t>t</a:t>
            </a:r>
            <a:r>
              <a:rPr sz="2450" spc="125" dirty="0">
                <a:latin typeface="Verdana"/>
                <a:cs typeface="Verdana"/>
              </a:rPr>
              <a:t>h</a:t>
            </a:r>
            <a:r>
              <a:rPr sz="2450" spc="-15" dirty="0">
                <a:latin typeface="Verdana"/>
                <a:cs typeface="Verdana"/>
              </a:rPr>
              <a:t>a</a:t>
            </a:r>
            <a:r>
              <a:rPr sz="2450" spc="35" dirty="0">
                <a:latin typeface="Verdana"/>
                <a:cs typeface="Verdana"/>
              </a:rPr>
              <a:t>t</a:t>
            </a:r>
            <a:r>
              <a:rPr sz="2450" spc="-215" dirty="0">
                <a:latin typeface="Verdana"/>
                <a:cs typeface="Verdana"/>
              </a:rPr>
              <a:t> </a:t>
            </a:r>
            <a:r>
              <a:rPr sz="2450" spc="114" dirty="0">
                <a:latin typeface="Verdana"/>
                <a:cs typeface="Verdana"/>
              </a:rPr>
              <a:t>ma</a:t>
            </a:r>
            <a:r>
              <a:rPr sz="2450" spc="-20" dirty="0">
                <a:latin typeface="Verdana"/>
                <a:cs typeface="Verdana"/>
              </a:rPr>
              <a:t>k</a:t>
            </a:r>
            <a:r>
              <a:rPr sz="2450" spc="25" dirty="0">
                <a:latin typeface="Verdana"/>
                <a:cs typeface="Verdana"/>
              </a:rPr>
              <a:t>e  </a:t>
            </a:r>
            <a:r>
              <a:rPr sz="2450" spc="-10" dirty="0">
                <a:latin typeface="Verdana"/>
                <a:cs typeface="Verdana"/>
              </a:rPr>
              <a:t>i</a:t>
            </a:r>
            <a:r>
              <a:rPr sz="2450" spc="35" dirty="0">
                <a:latin typeface="Verdana"/>
                <a:cs typeface="Verdana"/>
              </a:rPr>
              <a:t>t</a:t>
            </a:r>
            <a:r>
              <a:rPr sz="2450" spc="-215" dirty="0">
                <a:latin typeface="Verdana"/>
                <a:cs typeface="Verdana"/>
              </a:rPr>
              <a:t> </a:t>
            </a:r>
            <a:r>
              <a:rPr sz="2450" spc="-5" dirty="0">
                <a:latin typeface="Verdana"/>
                <a:cs typeface="Verdana"/>
              </a:rPr>
              <a:t>e</a:t>
            </a:r>
            <a:r>
              <a:rPr sz="2450" spc="-15" dirty="0">
                <a:latin typeface="Verdana"/>
                <a:cs typeface="Verdana"/>
              </a:rPr>
              <a:t>a</a:t>
            </a:r>
            <a:r>
              <a:rPr sz="2450" spc="-95" dirty="0">
                <a:latin typeface="Verdana"/>
                <a:cs typeface="Verdana"/>
              </a:rPr>
              <a:t>s</a:t>
            </a:r>
            <a:r>
              <a:rPr sz="2450" spc="-110" dirty="0">
                <a:latin typeface="Verdana"/>
                <a:cs typeface="Verdana"/>
              </a:rPr>
              <a:t>y</a:t>
            </a:r>
            <a:r>
              <a:rPr sz="2450" spc="-215" dirty="0">
                <a:latin typeface="Verdana"/>
                <a:cs typeface="Verdana"/>
              </a:rPr>
              <a:t> </a:t>
            </a:r>
            <a:r>
              <a:rPr sz="2450" spc="-15" dirty="0">
                <a:latin typeface="Verdana"/>
                <a:cs typeface="Verdana"/>
              </a:rPr>
              <a:t>t</a:t>
            </a:r>
            <a:r>
              <a:rPr sz="2450" spc="60" dirty="0">
                <a:latin typeface="Verdana"/>
                <a:cs typeface="Verdana"/>
              </a:rPr>
              <a:t>o</a:t>
            </a:r>
            <a:r>
              <a:rPr sz="2450" spc="-215" dirty="0">
                <a:latin typeface="Verdana"/>
                <a:cs typeface="Verdana"/>
              </a:rPr>
              <a:t> </a:t>
            </a:r>
            <a:r>
              <a:rPr sz="2450" spc="114" dirty="0">
                <a:latin typeface="Verdana"/>
                <a:cs typeface="Verdana"/>
              </a:rPr>
              <a:t>c</a:t>
            </a:r>
            <a:r>
              <a:rPr sz="2450" spc="-90" dirty="0">
                <a:latin typeface="Verdana"/>
                <a:cs typeface="Verdana"/>
              </a:rPr>
              <a:t>r</a:t>
            </a:r>
            <a:r>
              <a:rPr sz="2450" spc="-5" dirty="0">
                <a:latin typeface="Verdana"/>
                <a:cs typeface="Verdana"/>
              </a:rPr>
              <a:t>e</a:t>
            </a:r>
            <a:r>
              <a:rPr sz="2450" spc="-15" dirty="0">
                <a:latin typeface="Verdana"/>
                <a:cs typeface="Verdana"/>
              </a:rPr>
              <a:t>at</a:t>
            </a:r>
            <a:r>
              <a:rPr sz="2450" spc="35" dirty="0">
                <a:latin typeface="Verdana"/>
                <a:cs typeface="Verdana"/>
              </a:rPr>
              <a:t>e</a:t>
            </a:r>
            <a:r>
              <a:rPr sz="2450" spc="-215" dirty="0">
                <a:latin typeface="Verdana"/>
                <a:cs typeface="Verdana"/>
              </a:rPr>
              <a:t> </a:t>
            </a:r>
            <a:r>
              <a:rPr sz="2450" spc="65" dirty="0">
                <a:latin typeface="Verdana"/>
                <a:cs typeface="Verdana"/>
              </a:rPr>
              <a:t>C</a:t>
            </a:r>
            <a:r>
              <a:rPr sz="2450" spc="90" dirty="0">
                <a:latin typeface="Verdana"/>
                <a:cs typeface="Verdana"/>
              </a:rPr>
              <a:t>L</a:t>
            </a:r>
            <a:r>
              <a:rPr sz="2450" spc="-285" dirty="0">
                <a:latin typeface="Verdana"/>
                <a:cs typeface="Verdana"/>
              </a:rPr>
              <a:t>I</a:t>
            </a:r>
            <a:r>
              <a:rPr sz="2450" spc="-170" dirty="0">
                <a:latin typeface="Verdana"/>
                <a:cs typeface="Verdana"/>
              </a:rPr>
              <a:t>-</a:t>
            </a:r>
            <a:r>
              <a:rPr sz="2450" spc="140" dirty="0">
                <a:latin typeface="Verdana"/>
                <a:cs typeface="Verdana"/>
              </a:rPr>
              <a:t>b</a:t>
            </a:r>
            <a:r>
              <a:rPr sz="2450" spc="-15" dirty="0">
                <a:latin typeface="Verdana"/>
                <a:cs typeface="Verdana"/>
              </a:rPr>
              <a:t>a</a:t>
            </a:r>
            <a:r>
              <a:rPr sz="2450" spc="-70" dirty="0">
                <a:latin typeface="Verdana"/>
                <a:cs typeface="Verdana"/>
              </a:rPr>
              <a:t>s</a:t>
            </a:r>
            <a:r>
              <a:rPr sz="2450" spc="35" dirty="0">
                <a:latin typeface="Verdana"/>
                <a:cs typeface="Verdana"/>
              </a:rPr>
              <a:t>e</a:t>
            </a:r>
            <a:r>
              <a:rPr sz="2450" spc="150" dirty="0">
                <a:latin typeface="Verdana"/>
                <a:cs typeface="Verdana"/>
              </a:rPr>
              <a:t>d</a:t>
            </a:r>
            <a:r>
              <a:rPr sz="2450" spc="-215" dirty="0">
                <a:latin typeface="Verdana"/>
                <a:cs typeface="Verdana"/>
              </a:rPr>
              <a:t> </a:t>
            </a:r>
            <a:r>
              <a:rPr sz="2450" spc="95" dirty="0">
                <a:latin typeface="Verdana"/>
                <a:cs typeface="Verdana"/>
              </a:rPr>
              <a:t>c</a:t>
            </a:r>
            <a:r>
              <a:rPr sz="2450" spc="125" dirty="0">
                <a:latin typeface="Verdana"/>
                <a:cs typeface="Verdana"/>
              </a:rPr>
              <a:t>h</a:t>
            </a:r>
            <a:r>
              <a:rPr sz="2450" spc="-15" dirty="0">
                <a:latin typeface="Verdana"/>
                <a:cs typeface="Verdana"/>
              </a:rPr>
              <a:t>a</a:t>
            </a:r>
            <a:r>
              <a:rPr sz="2450" spc="35" dirty="0">
                <a:latin typeface="Verdana"/>
                <a:cs typeface="Verdana"/>
              </a:rPr>
              <a:t>t</a:t>
            </a:r>
            <a:r>
              <a:rPr sz="2450" spc="150" dirty="0">
                <a:latin typeface="Verdana"/>
                <a:cs typeface="Verdana"/>
              </a:rPr>
              <a:t>b</a:t>
            </a:r>
            <a:r>
              <a:rPr sz="2450" spc="60" dirty="0">
                <a:latin typeface="Verdana"/>
                <a:cs typeface="Verdana"/>
              </a:rPr>
              <a:t>o</a:t>
            </a:r>
            <a:r>
              <a:rPr sz="2450" spc="35" dirty="0">
                <a:latin typeface="Verdana"/>
                <a:cs typeface="Verdana"/>
              </a:rPr>
              <a:t>t</a:t>
            </a:r>
            <a:r>
              <a:rPr sz="2450" spc="-70" dirty="0">
                <a:latin typeface="Verdana"/>
                <a:cs typeface="Verdana"/>
              </a:rPr>
              <a:t>s</a:t>
            </a:r>
            <a:r>
              <a:rPr sz="2450" spc="-360" dirty="0">
                <a:latin typeface="Verdana"/>
                <a:cs typeface="Verdana"/>
              </a:rPr>
              <a:t>.  </a:t>
            </a:r>
            <a:r>
              <a:rPr sz="2450" dirty="0">
                <a:latin typeface="Verdana"/>
                <a:cs typeface="Verdana"/>
              </a:rPr>
              <a:t>Libraries </a:t>
            </a:r>
            <a:r>
              <a:rPr sz="2450" spc="65" dirty="0">
                <a:latin typeface="Verdana"/>
                <a:cs typeface="Verdana"/>
              </a:rPr>
              <a:t>such </a:t>
            </a:r>
            <a:r>
              <a:rPr sz="2450" spc="-40" dirty="0">
                <a:latin typeface="Verdana"/>
                <a:cs typeface="Verdana"/>
              </a:rPr>
              <a:t>as </a:t>
            </a:r>
            <a:r>
              <a:rPr sz="2450" i="1" spc="-35" dirty="0">
                <a:latin typeface="Verdana"/>
                <a:cs typeface="Verdana"/>
              </a:rPr>
              <a:t>Click</a:t>
            </a:r>
            <a:r>
              <a:rPr sz="2450" spc="-35" dirty="0">
                <a:latin typeface="Verdana"/>
                <a:cs typeface="Verdana"/>
              </a:rPr>
              <a:t>, </a:t>
            </a:r>
            <a:r>
              <a:rPr sz="2450" i="1" spc="5" dirty="0">
                <a:latin typeface="Verdana"/>
                <a:cs typeface="Verdana"/>
              </a:rPr>
              <a:t>Argparse</a:t>
            </a:r>
            <a:r>
              <a:rPr sz="2450" spc="5" dirty="0">
                <a:latin typeface="Verdana"/>
                <a:cs typeface="Verdana"/>
              </a:rPr>
              <a:t>, </a:t>
            </a:r>
            <a:r>
              <a:rPr sz="2450" spc="85" dirty="0">
                <a:latin typeface="Verdana"/>
                <a:cs typeface="Verdana"/>
              </a:rPr>
              <a:t>and </a:t>
            </a:r>
            <a:r>
              <a:rPr sz="2450" spc="-850" dirty="0">
                <a:latin typeface="Verdana"/>
                <a:cs typeface="Verdana"/>
              </a:rPr>
              <a:t> </a:t>
            </a:r>
            <a:r>
              <a:rPr sz="2450" i="1" spc="130" dirty="0">
                <a:latin typeface="Verdana"/>
                <a:cs typeface="Verdana"/>
              </a:rPr>
              <a:t>F</a:t>
            </a:r>
            <a:r>
              <a:rPr sz="2450" i="1" spc="-10" dirty="0">
                <a:latin typeface="Verdana"/>
                <a:cs typeface="Verdana"/>
              </a:rPr>
              <a:t>i</a:t>
            </a:r>
            <a:r>
              <a:rPr sz="2450" i="1" spc="-90" dirty="0">
                <a:latin typeface="Verdana"/>
                <a:cs typeface="Verdana"/>
              </a:rPr>
              <a:t>r</a:t>
            </a:r>
            <a:r>
              <a:rPr sz="2450" i="1" spc="35" dirty="0">
                <a:latin typeface="Verdana"/>
                <a:cs typeface="Verdana"/>
              </a:rPr>
              <a:t>e</a:t>
            </a:r>
            <a:r>
              <a:rPr sz="2450" i="1" spc="-215" dirty="0">
                <a:latin typeface="Verdana"/>
                <a:cs typeface="Verdana"/>
              </a:rPr>
              <a:t> </a:t>
            </a:r>
            <a:r>
              <a:rPr sz="2450" spc="150" dirty="0">
                <a:latin typeface="Verdana"/>
                <a:cs typeface="Verdana"/>
              </a:rPr>
              <a:t>p</a:t>
            </a:r>
            <a:r>
              <a:rPr sz="2450" spc="-90" dirty="0">
                <a:latin typeface="Verdana"/>
                <a:cs typeface="Verdana"/>
              </a:rPr>
              <a:t>r</a:t>
            </a:r>
            <a:r>
              <a:rPr sz="2450" spc="20" dirty="0">
                <a:latin typeface="Verdana"/>
                <a:cs typeface="Verdana"/>
              </a:rPr>
              <a:t>o</a:t>
            </a:r>
            <a:r>
              <a:rPr sz="2450" spc="-110" dirty="0">
                <a:latin typeface="Verdana"/>
                <a:cs typeface="Verdana"/>
              </a:rPr>
              <a:t>v</a:t>
            </a:r>
            <a:r>
              <a:rPr sz="2450" spc="-10" dirty="0">
                <a:latin typeface="Verdana"/>
                <a:cs typeface="Verdana"/>
              </a:rPr>
              <a:t>i</a:t>
            </a:r>
            <a:r>
              <a:rPr sz="2450" spc="150" dirty="0">
                <a:latin typeface="Verdana"/>
                <a:cs typeface="Verdana"/>
              </a:rPr>
              <a:t>d</a:t>
            </a:r>
            <a:r>
              <a:rPr sz="2450" spc="35" dirty="0">
                <a:latin typeface="Verdana"/>
                <a:cs typeface="Verdana"/>
              </a:rPr>
              <a:t>e</a:t>
            </a:r>
            <a:r>
              <a:rPr sz="2450" spc="-215" dirty="0">
                <a:latin typeface="Verdana"/>
                <a:cs typeface="Verdana"/>
              </a:rPr>
              <a:t> </a:t>
            </a:r>
            <a:r>
              <a:rPr sz="2450" spc="-15" dirty="0">
                <a:latin typeface="Verdana"/>
                <a:cs typeface="Verdana"/>
              </a:rPr>
              <a:t>a</a:t>
            </a:r>
            <a:r>
              <a:rPr sz="2450" spc="-215" dirty="0">
                <a:latin typeface="Verdana"/>
                <a:cs typeface="Verdana"/>
              </a:rPr>
              <a:t> </a:t>
            </a:r>
            <a:r>
              <a:rPr sz="2450" spc="-70" dirty="0">
                <a:latin typeface="Verdana"/>
                <a:cs typeface="Verdana"/>
              </a:rPr>
              <a:t>s</a:t>
            </a:r>
            <a:r>
              <a:rPr sz="2450" spc="-10" dirty="0">
                <a:latin typeface="Verdana"/>
                <a:cs typeface="Verdana"/>
              </a:rPr>
              <a:t>i</a:t>
            </a:r>
            <a:r>
              <a:rPr sz="2450" spc="240" dirty="0">
                <a:latin typeface="Verdana"/>
                <a:cs typeface="Verdana"/>
              </a:rPr>
              <a:t>m</a:t>
            </a:r>
            <a:r>
              <a:rPr sz="2450" spc="150" dirty="0">
                <a:latin typeface="Verdana"/>
                <a:cs typeface="Verdana"/>
              </a:rPr>
              <a:t>p</a:t>
            </a:r>
            <a:r>
              <a:rPr sz="2450" spc="-10" dirty="0">
                <a:latin typeface="Verdana"/>
                <a:cs typeface="Verdana"/>
              </a:rPr>
              <a:t>l</a:t>
            </a:r>
            <a:r>
              <a:rPr sz="2450" spc="35" dirty="0">
                <a:latin typeface="Verdana"/>
                <a:cs typeface="Verdana"/>
              </a:rPr>
              <a:t>e</a:t>
            </a:r>
            <a:r>
              <a:rPr sz="2450" spc="-215" dirty="0">
                <a:latin typeface="Verdana"/>
                <a:cs typeface="Verdana"/>
              </a:rPr>
              <a:t> </a:t>
            </a:r>
            <a:r>
              <a:rPr sz="2450" spc="-15" dirty="0">
                <a:latin typeface="Verdana"/>
                <a:cs typeface="Verdana"/>
              </a:rPr>
              <a:t>a</a:t>
            </a:r>
            <a:r>
              <a:rPr sz="2450" spc="125" dirty="0">
                <a:latin typeface="Verdana"/>
                <a:cs typeface="Verdana"/>
              </a:rPr>
              <a:t>n</a:t>
            </a:r>
            <a:r>
              <a:rPr sz="2450" spc="150" dirty="0">
                <a:latin typeface="Verdana"/>
                <a:cs typeface="Verdana"/>
              </a:rPr>
              <a:t>d</a:t>
            </a:r>
            <a:r>
              <a:rPr sz="2450" spc="-215" dirty="0">
                <a:latin typeface="Verdana"/>
                <a:cs typeface="Verdana"/>
              </a:rPr>
              <a:t> </a:t>
            </a:r>
            <a:r>
              <a:rPr sz="2450" spc="-10" dirty="0">
                <a:latin typeface="Verdana"/>
                <a:cs typeface="Verdana"/>
              </a:rPr>
              <a:t>i</a:t>
            </a:r>
            <a:r>
              <a:rPr sz="2450" spc="125" dirty="0">
                <a:latin typeface="Verdana"/>
                <a:cs typeface="Verdana"/>
              </a:rPr>
              <a:t>n</a:t>
            </a:r>
            <a:r>
              <a:rPr sz="2450" spc="35" dirty="0">
                <a:latin typeface="Verdana"/>
                <a:cs typeface="Verdana"/>
              </a:rPr>
              <a:t>t</a:t>
            </a:r>
            <a:r>
              <a:rPr sz="2450" spc="114" dirty="0">
                <a:latin typeface="Verdana"/>
                <a:cs typeface="Verdana"/>
              </a:rPr>
              <a:t>u</a:t>
            </a:r>
            <a:r>
              <a:rPr sz="2450" spc="-10" dirty="0">
                <a:latin typeface="Verdana"/>
                <a:cs typeface="Verdana"/>
              </a:rPr>
              <a:t>i</a:t>
            </a:r>
            <a:r>
              <a:rPr sz="2450" spc="35" dirty="0">
                <a:latin typeface="Verdana"/>
                <a:cs typeface="Verdana"/>
              </a:rPr>
              <a:t>t</a:t>
            </a:r>
            <a:r>
              <a:rPr sz="2450" spc="-10" dirty="0">
                <a:latin typeface="Verdana"/>
                <a:cs typeface="Verdana"/>
              </a:rPr>
              <a:t>i</a:t>
            </a:r>
            <a:r>
              <a:rPr sz="2450" spc="-150" dirty="0">
                <a:latin typeface="Verdana"/>
                <a:cs typeface="Verdana"/>
              </a:rPr>
              <a:t>v</a:t>
            </a:r>
            <a:r>
              <a:rPr sz="2450" spc="35" dirty="0">
                <a:latin typeface="Verdana"/>
                <a:cs typeface="Verdana"/>
              </a:rPr>
              <a:t>e</a:t>
            </a:r>
            <a:r>
              <a:rPr sz="2450" spc="-215" dirty="0">
                <a:latin typeface="Verdana"/>
                <a:cs typeface="Verdana"/>
              </a:rPr>
              <a:t> </a:t>
            </a:r>
            <a:r>
              <a:rPr sz="2450" spc="130" dirty="0">
                <a:latin typeface="Verdana"/>
                <a:cs typeface="Verdana"/>
              </a:rPr>
              <a:t>w</a:t>
            </a:r>
            <a:r>
              <a:rPr sz="2450" spc="-40" dirty="0">
                <a:latin typeface="Verdana"/>
                <a:cs typeface="Verdana"/>
              </a:rPr>
              <a:t>a</a:t>
            </a:r>
            <a:r>
              <a:rPr sz="2450" spc="-80" dirty="0">
                <a:latin typeface="Verdana"/>
                <a:cs typeface="Verdana"/>
              </a:rPr>
              <a:t>y  </a:t>
            </a:r>
            <a:r>
              <a:rPr sz="2450" spc="25" dirty="0">
                <a:latin typeface="Verdana"/>
                <a:cs typeface="Verdana"/>
              </a:rPr>
              <a:t>to</a:t>
            </a:r>
            <a:r>
              <a:rPr sz="2450" spc="-215" dirty="0">
                <a:latin typeface="Verdana"/>
                <a:cs typeface="Verdana"/>
              </a:rPr>
              <a:t> </a:t>
            </a:r>
            <a:r>
              <a:rPr sz="2450" spc="5" dirty="0">
                <a:latin typeface="Verdana"/>
                <a:cs typeface="Verdana"/>
              </a:rPr>
              <a:t>create</a:t>
            </a:r>
            <a:r>
              <a:rPr sz="2450" spc="-210" dirty="0">
                <a:latin typeface="Verdana"/>
                <a:cs typeface="Verdana"/>
              </a:rPr>
              <a:t> </a:t>
            </a:r>
            <a:r>
              <a:rPr sz="2450" spc="70" dirty="0">
                <a:latin typeface="Verdana"/>
                <a:cs typeface="Verdana"/>
              </a:rPr>
              <a:t>command-line</a:t>
            </a:r>
            <a:r>
              <a:rPr sz="2450" spc="-215" dirty="0">
                <a:latin typeface="Verdana"/>
                <a:cs typeface="Verdana"/>
              </a:rPr>
              <a:t> </a:t>
            </a:r>
            <a:r>
              <a:rPr sz="2450" spc="5" dirty="0">
                <a:latin typeface="Verdana"/>
                <a:cs typeface="Verdana"/>
              </a:rPr>
              <a:t>interfaces</a:t>
            </a:r>
            <a:r>
              <a:rPr sz="2450" spc="-210" dirty="0">
                <a:latin typeface="Verdana"/>
                <a:cs typeface="Verdana"/>
              </a:rPr>
              <a:t> </a:t>
            </a:r>
            <a:r>
              <a:rPr sz="2450" spc="-15" dirty="0">
                <a:latin typeface="Verdana"/>
                <a:cs typeface="Verdana"/>
              </a:rPr>
              <a:t>for </a:t>
            </a:r>
            <a:r>
              <a:rPr sz="2450" spc="-10" dirty="0">
                <a:latin typeface="Verdana"/>
                <a:cs typeface="Verdana"/>
              </a:rPr>
              <a:t> </a:t>
            </a:r>
            <a:r>
              <a:rPr sz="2450" spc="275" dirty="0">
                <a:latin typeface="Verdana"/>
                <a:cs typeface="Verdana"/>
              </a:rPr>
              <a:t>P</a:t>
            </a:r>
            <a:r>
              <a:rPr sz="2450" spc="-75" dirty="0">
                <a:latin typeface="Verdana"/>
                <a:cs typeface="Verdana"/>
              </a:rPr>
              <a:t>y</a:t>
            </a:r>
            <a:r>
              <a:rPr sz="2450" spc="35" dirty="0">
                <a:latin typeface="Verdana"/>
                <a:cs typeface="Verdana"/>
              </a:rPr>
              <a:t>t</a:t>
            </a:r>
            <a:r>
              <a:rPr sz="2450" spc="125" dirty="0">
                <a:latin typeface="Verdana"/>
                <a:cs typeface="Verdana"/>
              </a:rPr>
              <a:t>h</a:t>
            </a:r>
            <a:r>
              <a:rPr sz="2450" spc="60" dirty="0">
                <a:latin typeface="Verdana"/>
                <a:cs typeface="Verdana"/>
              </a:rPr>
              <a:t>o</a:t>
            </a:r>
            <a:r>
              <a:rPr sz="2450" spc="125" dirty="0">
                <a:latin typeface="Verdana"/>
                <a:cs typeface="Verdana"/>
              </a:rPr>
              <a:t>n</a:t>
            </a:r>
            <a:r>
              <a:rPr sz="2450" spc="-215" dirty="0">
                <a:latin typeface="Verdana"/>
                <a:cs typeface="Verdana"/>
              </a:rPr>
              <a:t> </a:t>
            </a:r>
            <a:r>
              <a:rPr sz="2450" spc="-15" dirty="0">
                <a:latin typeface="Verdana"/>
                <a:cs typeface="Verdana"/>
              </a:rPr>
              <a:t>a</a:t>
            </a:r>
            <a:r>
              <a:rPr sz="2450" spc="150" dirty="0">
                <a:latin typeface="Verdana"/>
                <a:cs typeface="Verdana"/>
              </a:rPr>
              <a:t>pp</a:t>
            </a:r>
            <a:r>
              <a:rPr sz="2450" spc="-10" dirty="0">
                <a:latin typeface="Verdana"/>
                <a:cs typeface="Verdana"/>
              </a:rPr>
              <a:t>li</a:t>
            </a:r>
            <a:r>
              <a:rPr sz="2450" spc="114" dirty="0">
                <a:latin typeface="Verdana"/>
                <a:cs typeface="Verdana"/>
              </a:rPr>
              <a:t>c</a:t>
            </a:r>
            <a:r>
              <a:rPr sz="2450" spc="-15" dirty="0">
                <a:latin typeface="Verdana"/>
                <a:cs typeface="Verdana"/>
              </a:rPr>
              <a:t>a</a:t>
            </a:r>
            <a:r>
              <a:rPr sz="2450" spc="35" dirty="0">
                <a:latin typeface="Verdana"/>
                <a:cs typeface="Verdana"/>
              </a:rPr>
              <a:t>t</a:t>
            </a:r>
            <a:r>
              <a:rPr sz="2450" spc="-10" dirty="0">
                <a:latin typeface="Verdana"/>
                <a:cs typeface="Verdana"/>
              </a:rPr>
              <a:t>i</a:t>
            </a:r>
            <a:r>
              <a:rPr sz="2450" spc="60" dirty="0">
                <a:latin typeface="Verdana"/>
                <a:cs typeface="Verdana"/>
              </a:rPr>
              <a:t>o</a:t>
            </a:r>
            <a:r>
              <a:rPr sz="2450" spc="125" dirty="0">
                <a:latin typeface="Verdana"/>
                <a:cs typeface="Verdana"/>
              </a:rPr>
              <a:t>n</a:t>
            </a:r>
            <a:r>
              <a:rPr sz="2450" spc="-70" dirty="0">
                <a:latin typeface="Verdana"/>
                <a:cs typeface="Verdana"/>
              </a:rPr>
              <a:t>s</a:t>
            </a:r>
            <a:r>
              <a:rPr sz="2450" spc="-370" dirty="0">
                <a:latin typeface="Verdana"/>
                <a:cs typeface="Verdana"/>
              </a:rPr>
              <a:t>.</a:t>
            </a:r>
            <a:r>
              <a:rPr sz="2450" spc="-215" dirty="0">
                <a:latin typeface="Verdana"/>
                <a:cs typeface="Verdana"/>
              </a:rPr>
              <a:t> </a:t>
            </a:r>
            <a:r>
              <a:rPr sz="2450" spc="280" dirty="0">
                <a:latin typeface="Verdana"/>
                <a:cs typeface="Verdana"/>
              </a:rPr>
              <a:t>W</a:t>
            </a:r>
            <a:r>
              <a:rPr sz="2450" spc="-10" dirty="0">
                <a:latin typeface="Verdana"/>
                <a:cs typeface="Verdana"/>
              </a:rPr>
              <a:t>i</a:t>
            </a:r>
            <a:r>
              <a:rPr sz="2450" spc="35" dirty="0">
                <a:latin typeface="Verdana"/>
                <a:cs typeface="Verdana"/>
              </a:rPr>
              <a:t>t</a:t>
            </a:r>
            <a:r>
              <a:rPr sz="2450" spc="125" dirty="0">
                <a:latin typeface="Verdana"/>
                <a:cs typeface="Verdana"/>
              </a:rPr>
              <a:t>h</a:t>
            </a:r>
            <a:r>
              <a:rPr sz="2450" spc="-215" dirty="0">
                <a:latin typeface="Verdana"/>
                <a:cs typeface="Verdana"/>
              </a:rPr>
              <a:t> </a:t>
            </a:r>
            <a:r>
              <a:rPr sz="2450" spc="35" dirty="0">
                <a:latin typeface="Verdana"/>
                <a:cs typeface="Verdana"/>
              </a:rPr>
              <a:t>t</a:t>
            </a:r>
            <a:r>
              <a:rPr sz="2450" spc="125" dirty="0">
                <a:latin typeface="Verdana"/>
                <a:cs typeface="Verdana"/>
              </a:rPr>
              <a:t>h</a:t>
            </a:r>
            <a:r>
              <a:rPr sz="2450" spc="35" dirty="0">
                <a:latin typeface="Verdana"/>
                <a:cs typeface="Verdana"/>
              </a:rPr>
              <a:t>e</a:t>
            </a:r>
            <a:r>
              <a:rPr sz="2450" spc="-70" dirty="0">
                <a:latin typeface="Verdana"/>
                <a:cs typeface="Verdana"/>
              </a:rPr>
              <a:t>s</a:t>
            </a:r>
            <a:r>
              <a:rPr sz="2450" spc="25" dirty="0">
                <a:latin typeface="Verdana"/>
                <a:cs typeface="Verdana"/>
              </a:rPr>
              <a:t>e  </a:t>
            </a:r>
            <a:r>
              <a:rPr sz="2450" spc="-10" dirty="0">
                <a:latin typeface="Verdana"/>
                <a:cs typeface="Verdana"/>
              </a:rPr>
              <a:t>li</a:t>
            </a:r>
            <a:r>
              <a:rPr sz="2450" spc="150" dirty="0">
                <a:latin typeface="Verdana"/>
                <a:cs typeface="Verdana"/>
              </a:rPr>
              <a:t>b</a:t>
            </a:r>
            <a:r>
              <a:rPr sz="2450" spc="-80" dirty="0">
                <a:latin typeface="Verdana"/>
                <a:cs typeface="Verdana"/>
              </a:rPr>
              <a:t>r</a:t>
            </a:r>
            <a:r>
              <a:rPr sz="2450" spc="-15" dirty="0">
                <a:latin typeface="Verdana"/>
                <a:cs typeface="Verdana"/>
              </a:rPr>
              <a:t>a</a:t>
            </a:r>
            <a:r>
              <a:rPr sz="2450" spc="-75" dirty="0">
                <a:latin typeface="Verdana"/>
                <a:cs typeface="Verdana"/>
              </a:rPr>
              <a:t>r</a:t>
            </a:r>
            <a:r>
              <a:rPr sz="2450" spc="-10" dirty="0">
                <a:latin typeface="Verdana"/>
                <a:cs typeface="Verdana"/>
              </a:rPr>
              <a:t>i</a:t>
            </a:r>
            <a:r>
              <a:rPr sz="2450" spc="35" dirty="0">
                <a:latin typeface="Verdana"/>
                <a:cs typeface="Verdana"/>
              </a:rPr>
              <a:t>e</a:t>
            </a:r>
            <a:r>
              <a:rPr sz="2450" spc="-70" dirty="0">
                <a:latin typeface="Verdana"/>
                <a:cs typeface="Verdana"/>
              </a:rPr>
              <a:t>s</a:t>
            </a:r>
            <a:r>
              <a:rPr sz="2450" spc="-370" dirty="0">
                <a:latin typeface="Verdana"/>
                <a:cs typeface="Verdana"/>
              </a:rPr>
              <a:t>,</a:t>
            </a:r>
            <a:r>
              <a:rPr sz="2450" spc="-215" dirty="0">
                <a:latin typeface="Verdana"/>
                <a:cs typeface="Verdana"/>
              </a:rPr>
              <a:t> </a:t>
            </a:r>
            <a:r>
              <a:rPr sz="2450" spc="-150" dirty="0">
                <a:latin typeface="Verdana"/>
                <a:cs typeface="Verdana"/>
              </a:rPr>
              <a:t>y</a:t>
            </a:r>
            <a:r>
              <a:rPr sz="2450" spc="60" dirty="0">
                <a:latin typeface="Verdana"/>
                <a:cs typeface="Verdana"/>
              </a:rPr>
              <a:t>o</a:t>
            </a:r>
            <a:r>
              <a:rPr sz="2450" spc="114" dirty="0">
                <a:latin typeface="Verdana"/>
                <a:cs typeface="Verdana"/>
              </a:rPr>
              <a:t>u</a:t>
            </a:r>
            <a:r>
              <a:rPr sz="2450" spc="-215" dirty="0">
                <a:latin typeface="Verdana"/>
                <a:cs typeface="Verdana"/>
              </a:rPr>
              <a:t> </a:t>
            </a:r>
            <a:r>
              <a:rPr sz="2450" spc="114" dirty="0">
                <a:latin typeface="Verdana"/>
                <a:cs typeface="Verdana"/>
              </a:rPr>
              <a:t>c</a:t>
            </a:r>
            <a:r>
              <a:rPr sz="2450" spc="-15" dirty="0">
                <a:latin typeface="Verdana"/>
                <a:cs typeface="Verdana"/>
              </a:rPr>
              <a:t>a</a:t>
            </a:r>
            <a:r>
              <a:rPr sz="2450" spc="125" dirty="0">
                <a:latin typeface="Verdana"/>
                <a:cs typeface="Verdana"/>
              </a:rPr>
              <a:t>n</a:t>
            </a:r>
            <a:r>
              <a:rPr sz="2450" spc="-215" dirty="0">
                <a:latin typeface="Verdana"/>
                <a:cs typeface="Verdana"/>
              </a:rPr>
              <a:t> </a:t>
            </a:r>
            <a:r>
              <a:rPr sz="2450" spc="-5" dirty="0">
                <a:latin typeface="Verdana"/>
                <a:cs typeface="Verdana"/>
              </a:rPr>
              <a:t>e</a:t>
            </a:r>
            <a:r>
              <a:rPr sz="2450" spc="-15" dirty="0">
                <a:latin typeface="Verdana"/>
                <a:cs typeface="Verdana"/>
              </a:rPr>
              <a:t>a</a:t>
            </a:r>
            <a:r>
              <a:rPr sz="2450" spc="-70" dirty="0">
                <a:latin typeface="Verdana"/>
                <a:cs typeface="Verdana"/>
              </a:rPr>
              <a:t>s</a:t>
            </a:r>
            <a:r>
              <a:rPr sz="2450" spc="-10" dirty="0">
                <a:latin typeface="Verdana"/>
                <a:cs typeface="Verdana"/>
              </a:rPr>
              <a:t>il</a:t>
            </a:r>
            <a:r>
              <a:rPr sz="2450" spc="-110" dirty="0">
                <a:latin typeface="Verdana"/>
                <a:cs typeface="Verdana"/>
              </a:rPr>
              <a:t>y</a:t>
            </a:r>
            <a:r>
              <a:rPr sz="2450" spc="-215" dirty="0">
                <a:latin typeface="Verdana"/>
                <a:cs typeface="Verdana"/>
              </a:rPr>
              <a:t> </a:t>
            </a:r>
            <a:r>
              <a:rPr sz="2450" spc="114" dirty="0">
                <a:latin typeface="Verdana"/>
                <a:cs typeface="Verdana"/>
              </a:rPr>
              <a:t>c</a:t>
            </a:r>
            <a:r>
              <a:rPr sz="2450" spc="-90" dirty="0">
                <a:latin typeface="Verdana"/>
                <a:cs typeface="Verdana"/>
              </a:rPr>
              <a:t>r</a:t>
            </a:r>
            <a:r>
              <a:rPr sz="2450" spc="-5" dirty="0">
                <a:latin typeface="Verdana"/>
                <a:cs typeface="Verdana"/>
              </a:rPr>
              <a:t>e</a:t>
            </a:r>
            <a:r>
              <a:rPr sz="2450" spc="-15" dirty="0">
                <a:latin typeface="Verdana"/>
                <a:cs typeface="Verdana"/>
              </a:rPr>
              <a:t>at</a:t>
            </a:r>
            <a:r>
              <a:rPr sz="2450" spc="35" dirty="0">
                <a:latin typeface="Verdana"/>
                <a:cs typeface="Verdana"/>
              </a:rPr>
              <a:t>e</a:t>
            </a:r>
            <a:r>
              <a:rPr sz="2450" spc="-215" dirty="0">
                <a:latin typeface="Verdana"/>
                <a:cs typeface="Verdana"/>
              </a:rPr>
              <a:t> </a:t>
            </a:r>
            <a:r>
              <a:rPr sz="2450" spc="65" dirty="0">
                <a:latin typeface="Verdana"/>
                <a:cs typeface="Verdana"/>
              </a:rPr>
              <a:t>C</a:t>
            </a:r>
            <a:r>
              <a:rPr sz="2450" spc="90" dirty="0">
                <a:latin typeface="Verdana"/>
                <a:cs typeface="Verdana"/>
              </a:rPr>
              <a:t>L</a:t>
            </a:r>
            <a:r>
              <a:rPr sz="2450" spc="-285" dirty="0">
                <a:latin typeface="Verdana"/>
                <a:cs typeface="Verdana"/>
              </a:rPr>
              <a:t>I</a:t>
            </a:r>
            <a:r>
              <a:rPr sz="2450" spc="-145" dirty="0">
                <a:latin typeface="Verdana"/>
                <a:cs typeface="Verdana"/>
              </a:rPr>
              <a:t>-  </a:t>
            </a:r>
            <a:r>
              <a:rPr sz="2450" spc="140" dirty="0">
                <a:latin typeface="Verdana"/>
                <a:cs typeface="Verdana"/>
              </a:rPr>
              <a:t>b</a:t>
            </a:r>
            <a:r>
              <a:rPr sz="2450" spc="-15" dirty="0">
                <a:latin typeface="Verdana"/>
                <a:cs typeface="Verdana"/>
              </a:rPr>
              <a:t>a</a:t>
            </a:r>
            <a:r>
              <a:rPr sz="2450" spc="-70" dirty="0">
                <a:latin typeface="Verdana"/>
                <a:cs typeface="Verdana"/>
              </a:rPr>
              <a:t>s</a:t>
            </a:r>
            <a:r>
              <a:rPr sz="2450" spc="35" dirty="0">
                <a:latin typeface="Verdana"/>
                <a:cs typeface="Verdana"/>
              </a:rPr>
              <a:t>e</a:t>
            </a:r>
            <a:r>
              <a:rPr sz="2450" spc="150" dirty="0">
                <a:latin typeface="Verdana"/>
                <a:cs typeface="Verdana"/>
              </a:rPr>
              <a:t>d</a:t>
            </a:r>
            <a:r>
              <a:rPr sz="2450" spc="-215" dirty="0">
                <a:latin typeface="Verdana"/>
                <a:cs typeface="Verdana"/>
              </a:rPr>
              <a:t> </a:t>
            </a:r>
            <a:r>
              <a:rPr sz="2450" spc="95" dirty="0">
                <a:latin typeface="Verdana"/>
                <a:cs typeface="Verdana"/>
              </a:rPr>
              <a:t>c</a:t>
            </a:r>
            <a:r>
              <a:rPr sz="2450" spc="125" dirty="0">
                <a:latin typeface="Verdana"/>
                <a:cs typeface="Verdana"/>
              </a:rPr>
              <a:t>h</a:t>
            </a:r>
            <a:r>
              <a:rPr sz="2450" spc="-15" dirty="0">
                <a:latin typeface="Verdana"/>
                <a:cs typeface="Verdana"/>
              </a:rPr>
              <a:t>a</a:t>
            </a:r>
            <a:r>
              <a:rPr sz="2450" spc="35" dirty="0">
                <a:latin typeface="Verdana"/>
                <a:cs typeface="Verdana"/>
              </a:rPr>
              <a:t>t</a:t>
            </a:r>
            <a:r>
              <a:rPr sz="2450" spc="150" dirty="0">
                <a:latin typeface="Verdana"/>
                <a:cs typeface="Verdana"/>
              </a:rPr>
              <a:t>b</a:t>
            </a:r>
            <a:r>
              <a:rPr sz="2450" spc="60" dirty="0">
                <a:latin typeface="Verdana"/>
                <a:cs typeface="Verdana"/>
              </a:rPr>
              <a:t>o</a:t>
            </a:r>
            <a:r>
              <a:rPr sz="2450" spc="35" dirty="0">
                <a:latin typeface="Verdana"/>
                <a:cs typeface="Verdana"/>
              </a:rPr>
              <a:t>t</a:t>
            </a:r>
            <a:r>
              <a:rPr sz="2450" spc="-70" dirty="0">
                <a:latin typeface="Verdana"/>
                <a:cs typeface="Verdana"/>
              </a:rPr>
              <a:t>s</a:t>
            </a:r>
            <a:r>
              <a:rPr sz="2450" spc="-215" dirty="0">
                <a:latin typeface="Verdana"/>
                <a:cs typeface="Verdana"/>
              </a:rPr>
              <a:t> </a:t>
            </a:r>
            <a:r>
              <a:rPr sz="2450" spc="35" dirty="0">
                <a:latin typeface="Verdana"/>
                <a:cs typeface="Verdana"/>
              </a:rPr>
              <a:t>t</a:t>
            </a:r>
            <a:r>
              <a:rPr sz="2450" spc="125" dirty="0">
                <a:latin typeface="Verdana"/>
                <a:cs typeface="Verdana"/>
              </a:rPr>
              <a:t>h</a:t>
            </a:r>
            <a:r>
              <a:rPr sz="2450" spc="-15" dirty="0">
                <a:latin typeface="Verdana"/>
                <a:cs typeface="Verdana"/>
              </a:rPr>
              <a:t>a</a:t>
            </a:r>
            <a:r>
              <a:rPr sz="2450" spc="35" dirty="0">
                <a:latin typeface="Verdana"/>
                <a:cs typeface="Verdana"/>
              </a:rPr>
              <a:t>t</a:t>
            </a:r>
            <a:r>
              <a:rPr sz="2450" spc="-215" dirty="0">
                <a:latin typeface="Verdana"/>
                <a:cs typeface="Verdana"/>
              </a:rPr>
              <a:t> </a:t>
            </a:r>
            <a:r>
              <a:rPr sz="2450" spc="114" dirty="0">
                <a:latin typeface="Verdana"/>
                <a:cs typeface="Verdana"/>
              </a:rPr>
              <a:t>c</a:t>
            </a:r>
            <a:r>
              <a:rPr sz="2450" spc="-15" dirty="0">
                <a:latin typeface="Verdana"/>
                <a:cs typeface="Verdana"/>
              </a:rPr>
              <a:t>a</a:t>
            </a:r>
            <a:r>
              <a:rPr sz="2450" spc="125" dirty="0">
                <a:latin typeface="Verdana"/>
                <a:cs typeface="Verdana"/>
              </a:rPr>
              <a:t>n</a:t>
            </a:r>
            <a:r>
              <a:rPr sz="2450" spc="-215" dirty="0">
                <a:latin typeface="Verdana"/>
                <a:cs typeface="Verdana"/>
              </a:rPr>
              <a:t> </a:t>
            </a:r>
            <a:r>
              <a:rPr sz="2450" spc="-90" dirty="0">
                <a:latin typeface="Verdana"/>
                <a:cs typeface="Verdana"/>
              </a:rPr>
              <a:t>r</a:t>
            </a:r>
            <a:r>
              <a:rPr sz="2450" spc="35" dirty="0">
                <a:latin typeface="Verdana"/>
                <a:cs typeface="Verdana"/>
              </a:rPr>
              <a:t>e</a:t>
            </a:r>
            <a:r>
              <a:rPr sz="2450" spc="-70" dirty="0">
                <a:latin typeface="Verdana"/>
                <a:cs typeface="Verdana"/>
              </a:rPr>
              <a:t>s</a:t>
            </a:r>
            <a:r>
              <a:rPr sz="2450" spc="150" dirty="0">
                <a:latin typeface="Verdana"/>
                <a:cs typeface="Verdana"/>
              </a:rPr>
              <a:t>p</a:t>
            </a:r>
            <a:r>
              <a:rPr sz="2450" spc="60" dirty="0">
                <a:latin typeface="Verdana"/>
                <a:cs typeface="Verdana"/>
              </a:rPr>
              <a:t>o</a:t>
            </a:r>
            <a:r>
              <a:rPr sz="2450" spc="125" dirty="0">
                <a:latin typeface="Verdana"/>
                <a:cs typeface="Verdana"/>
              </a:rPr>
              <a:t>n</a:t>
            </a:r>
            <a:r>
              <a:rPr sz="2450" spc="150" dirty="0">
                <a:latin typeface="Verdana"/>
                <a:cs typeface="Verdana"/>
              </a:rPr>
              <a:t>d</a:t>
            </a:r>
            <a:r>
              <a:rPr sz="2450" spc="-215" dirty="0">
                <a:latin typeface="Verdana"/>
                <a:cs typeface="Verdana"/>
              </a:rPr>
              <a:t> </a:t>
            </a:r>
            <a:r>
              <a:rPr sz="2450" spc="-15" dirty="0">
                <a:latin typeface="Verdana"/>
                <a:cs typeface="Verdana"/>
              </a:rPr>
              <a:t>t</a:t>
            </a:r>
            <a:r>
              <a:rPr sz="2450" spc="45" dirty="0">
                <a:latin typeface="Verdana"/>
                <a:cs typeface="Verdana"/>
              </a:rPr>
              <a:t>o  </a:t>
            </a:r>
            <a:r>
              <a:rPr sz="2450" spc="20" dirty="0">
                <a:latin typeface="Verdana"/>
                <a:cs typeface="Verdana"/>
              </a:rPr>
              <a:t>us</a:t>
            </a:r>
            <a:r>
              <a:rPr sz="2450" spc="35" dirty="0">
                <a:latin typeface="Verdana"/>
                <a:cs typeface="Verdana"/>
              </a:rPr>
              <a:t>e</a:t>
            </a:r>
            <a:r>
              <a:rPr sz="2450" spc="-55" dirty="0">
                <a:latin typeface="Verdana"/>
                <a:cs typeface="Verdana"/>
              </a:rPr>
              <a:t>r</a:t>
            </a:r>
            <a:r>
              <a:rPr sz="2450" spc="-215" dirty="0">
                <a:latin typeface="Verdana"/>
                <a:cs typeface="Verdana"/>
              </a:rPr>
              <a:t> </a:t>
            </a:r>
            <a:r>
              <a:rPr sz="2450" spc="-10" dirty="0">
                <a:latin typeface="Verdana"/>
                <a:cs typeface="Verdana"/>
              </a:rPr>
              <a:t>i</a:t>
            </a:r>
            <a:r>
              <a:rPr sz="2450" spc="125" dirty="0">
                <a:latin typeface="Verdana"/>
                <a:cs typeface="Verdana"/>
              </a:rPr>
              <a:t>n</a:t>
            </a:r>
            <a:r>
              <a:rPr sz="2450" spc="150" dirty="0">
                <a:latin typeface="Verdana"/>
                <a:cs typeface="Verdana"/>
              </a:rPr>
              <a:t>p</a:t>
            </a:r>
            <a:r>
              <a:rPr sz="2450" spc="75" dirty="0">
                <a:latin typeface="Verdana"/>
                <a:cs typeface="Verdana"/>
              </a:rPr>
              <a:t>ut</a:t>
            </a:r>
            <a:r>
              <a:rPr sz="2450" spc="-215" dirty="0">
                <a:latin typeface="Verdana"/>
                <a:cs typeface="Verdana"/>
              </a:rPr>
              <a:t> </a:t>
            </a:r>
            <a:r>
              <a:rPr sz="2450" spc="-15" dirty="0">
                <a:latin typeface="Verdana"/>
                <a:cs typeface="Verdana"/>
              </a:rPr>
              <a:t>a</a:t>
            </a:r>
            <a:r>
              <a:rPr sz="2450" spc="125" dirty="0">
                <a:latin typeface="Verdana"/>
                <a:cs typeface="Verdana"/>
              </a:rPr>
              <a:t>n</a:t>
            </a:r>
            <a:r>
              <a:rPr sz="2450" spc="150" dirty="0">
                <a:latin typeface="Verdana"/>
                <a:cs typeface="Verdana"/>
              </a:rPr>
              <a:t>d</a:t>
            </a:r>
            <a:r>
              <a:rPr sz="2450" spc="-215" dirty="0">
                <a:latin typeface="Verdana"/>
                <a:cs typeface="Verdana"/>
              </a:rPr>
              <a:t> </a:t>
            </a:r>
            <a:r>
              <a:rPr sz="2450" spc="-5" dirty="0">
                <a:latin typeface="Verdana"/>
                <a:cs typeface="Verdana"/>
              </a:rPr>
              <a:t>e</a:t>
            </a:r>
            <a:r>
              <a:rPr sz="2450" spc="-180" dirty="0">
                <a:latin typeface="Verdana"/>
                <a:cs typeface="Verdana"/>
              </a:rPr>
              <a:t>x</a:t>
            </a:r>
            <a:r>
              <a:rPr sz="2450" spc="35" dirty="0">
                <a:latin typeface="Verdana"/>
                <a:cs typeface="Verdana"/>
              </a:rPr>
              <a:t>e</a:t>
            </a:r>
            <a:r>
              <a:rPr sz="2450" spc="114" dirty="0">
                <a:latin typeface="Verdana"/>
                <a:cs typeface="Verdana"/>
              </a:rPr>
              <a:t>cu</a:t>
            </a:r>
            <a:r>
              <a:rPr sz="2450" spc="-15" dirty="0">
                <a:latin typeface="Verdana"/>
                <a:cs typeface="Verdana"/>
              </a:rPr>
              <a:t>t</a:t>
            </a:r>
            <a:r>
              <a:rPr sz="2450" spc="35" dirty="0">
                <a:latin typeface="Verdana"/>
                <a:cs typeface="Verdana"/>
              </a:rPr>
              <a:t>e</a:t>
            </a:r>
            <a:r>
              <a:rPr sz="2450" spc="-215" dirty="0">
                <a:latin typeface="Verdana"/>
                <a:cs typeface="Verdana"/>
              </a:rPr>
              <a:t> </a:t>
            </a:r>
            <a:r>
              <a:rPr sz="2450" spc="90" dirty="0">
                <a:latin typeface="Verdana"/>
                <a:cs typeface="Verdana"/>
              </a:rPr>
              <a:t>c</a:t>
            </a:r>
            <a:r>
              <a:rPr sz="2450" spc="60" dirty="0">
                <a:latin typeface="Verdana"/>
                <a:cs typeface="Verdana"/>
              </a:rPr>
              <a:t>o</a:t>
            </a:r>
            <a:r>
              <a:rPr sz="2450" spc="195" dirty="0">
                <a:latin typeface="Verdana"/>
                <a:cs typeface="Verdana"/>
              </a:rPr>
              <a:t>mp</a:t>
            </a:r>
            <a:r>
              <a:rPr sz="2450" spc="-10" dirty="0">
                <a:latin typeface="Verdana"/>
                <a:cs typeface="Verdana"/>
              </a:rPr>
              <a:t>l</a:t>
            </a:r>
            <a:r>
              <a:rPr sz="2450" spc="-5" dirty="0">
                <a:latin typeface="Verdana"/>
                <a:cs typeface="Verdana"/>
              </a:rPr>
              <a:t>e</a:t>
            </a:r>
            <a:r>
              <a:rPr sz="2450" spc="-130" dirty="0">
                <a:latin typeface="Verdana"/>
                <a:cs typeface="Verdana"/>
              </a:rPr>
              <a:t>x</a:t>
            </a:r>
            <a:r>
              <a:rPr sz="2450" spc="-215" dirty="0">
                <a:latin typeface="Verdana"/>
                <a:cs typeface="Verdana"/>
              </a:rPr>
              <a:t> </a:t>
            </a:r>
            <a:r>
              <a:rPr sz="2450" spc="35" dirty="0">
                <a:latin typeface="Verdana"/>
                <a:cs typeface="Verdana"/>
              </a:rPr>
              <a:t>t</a:t>
            </a:r>
            <a:r>
              <a:rPr sz="2450" spc="-15" dirty="0">
                <a:latin typeface="Verdana"/>
                <a:cs typeface="Verdana"/>
              </a:rPr>
              <a:t>a</a:t>
            </a:r>
            <a:r>
              <a:rPr sz="2450" spc="-70" dirty="0">
                <a:latin typeface="Verdana"/>
                <a:cs typeface="Verdana"/>
              </a:rPr>
              <a:t>s</a:t>
            </a:r>
            <a:r>
              <a:rPr sz="2450" spc="-5" dirty="0">
                <a:latin typeface="Verdana"/>
                <a:cs typeface="Verdana"/>
              </a:rPr>
              <a:t>k</a:t>
            </a:r>
            <a:r>
              <a:rPr sz="2450" spc="-70" dirty="0">
                <a:latin typeface="Verdana"/>
                <a:cs typeface="Verdana"/>
              </a:rPr>
              <a:t>s</a:t>
            </a:r>
            <a:r>
              <a:rPr sz="2450" spc="-370" dirty="0">
                <a:latin typeface="Verdana"/>
                <a:cs typeface="Verdana"/>
              </a:rPr>
              <a:t>.</a:t>
            </a:r>
            <a:endParaRPr sz="2450">
              <a:latin typeface="Verdana"/>
              <a:cs typeface="Verdana"/>
            </a:endParaRPr>
          </a:p>
        </p:txBody>
      </p:sp>
      <p:pic>
        <p:nvPicPr>
          <p:cNvPr id="4" name="object 4"/>
          <p:cNvPicPr/>
          <p:nvPr/>
        </p:nvPicPr>
        <p:blipFill>
          <a:blip r:embed="rId2" cstate="print"/>
          <a:stretch>
            <a:fillRect/>
          </a:stretch>
        </p:blipFill>
        <p:spPr>
          <a:xfrm>
            <a:off x="9144000" y="0"/>
            <a:ext cx="9143851" cy="1028685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18E4E2-0A3D-C451-2F9E-9868FF6A84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3400" y="1181100"/>
            <a:ext cx="9829800" cy="8077200"/>
          </a:xfrm>
          <a:prstGeom prst="rect">
            <a:avLst/>
          </a:prstGeom>
        </p:spPr>
      </p:pic>
      <p:sp>
        <p:nvSpPr>
          <p:cNvPr id="5" name="TextBox 4">
            <a:extLst>
              <a:ext uri="{FF2B5EF4-FFF2-40B4-BE49-F238E27FC236}">
                <a16:creationId xmlns:a16="http://schemas.microsoft.com/office/drawing/2014/main" id="{3C2528ED-10BE-C82F-DF96-BFE7C0A8A960}"/>
              </a:ext>
            </a:extLst>
          </p:cNvPr>
          <p:cNvSpPr txBox="1"/>
          <p:nvPr/>
        </p:nvSpPr>
        <p:spPr>
          <a:xfrm>
            <a:off x="685800" y="342900"/>
            <a:ext cx="9144000" cy="707886"/>
          </a:xfrm>
          <a:prstGeom prst="rect">
            <a:avLst/>
          </a:prstGeom>
          <a:noFill/>
        </p:spPr>
        <p:txBody>
          <a:bodyPr wrap="square">
            <a:spAutoFit/>
          </a:bodyPr>
          <a:lstStyle/>
          <a:p>
            <a:r>
              <a:rPr lang="en-IN" sz="4000" b="1" dirty="0">
                <a:latin typeface="Georgia" panose="02040502050405020303" pitchFamily="18" charset="0"/>
                <a:ea typeface="Verdana" panose="020B0604030504040204" pitchFamily="34" charset="0"/>
              </a:rPr>
              <a:t>METHODOLOGY</a:t>
            </a:r>
          </a:p>
        </p:txBody>
      </p:sp>
      <p:sp>
        <p:nvSpPr>
          <p:cNvPr id="7" name="TextBox 6">
            <a:extLst>
              <a:ext uri="{FF2B5EF4-FFF2-40B4-BE49-F238E27FC236}">
                <a16:creationId xmlns:a16="http://schemas.microsoft.com/office/drawing/2014/main" id="{DC6E1BEB-4EB0-09CE-2238-7AC06DC0ABCF}"/>
              </a:ext>
            </a:extLst>
          </p:cNvPr>
          <p:cNvSpPr txBox="1"/>
          <p:nvPr/>
        </p:nvSpPr>
        <p:spPr>
          <a:xfrm>
            <a:off x="685800" y="1511249"/>
            <a:ext cx="7010400" cy="8554842"/>
          </a:xfrm>
          <a:prstGeom prst="rect">
            <a:avLst/>
          </a:prstGeom>
          <a:noFill/>
        </p:spPr>
        <p:txBody>
          <a:bodyPr wrap="square">
            <a:spAutoFit/>
          </a:bodyPr>
          <a:lstStyle/>
          <a:p>
            <a:pPr>
              <a:lnSpc>
                <a:spcPct val="130000"/>
              </a:lnSpc>
            </a:pPr>
            <a:r>
              <a:rPr lang="en-US" sz="1700" dirty="0">
                <a:effectLst/>
                <a:latin typeface="Verdana" panose="020B0604030504040204" pitchFamily="34" charset="0"/>
                <a:ea typeface="Verdana" panose="020B0604030504040204" pitchFamily="34" charset="0"/>
              </a:rPr>
              <a:t>The development of the chat application using socket programming in Python follows a systematic approach to ensure its successful implementation. The methodology includes the following key steps:</a:t>
            </a:r>
            <a:endParaRPr lang="en-IN" sz="1700" dirty="0">
              <a:effectLst/>
              <a:latin typeface="Verdana" panose="020B0604030504040204" pitchFamily="34" charset="0"/>
              <a:ea typeface="Verdana" panose="020B0604030504040204" pitchFamily="34" charset="0"/>
            </a:endParaRPr>
          </a:p>
          <a:p>
            <a:pPr>
              <a:lnSpc>
                <a:spcPct val="130000"/>
              </a:lnSpc>
            </a:pPr>
            <a:r>
              <a:rPr lang="en-US" sz="1700" dirty="0">
                <a:effectLst/>
                <a:latin typeface="Verdana" panose="020B0604030504040204" pitchFamily="34" charset="0"/>
                <a:ea typeface="Verdana" panose="020B0604030504040204" pitchFamily="34" charset="0"/>
              </a:rPr>
              <a:t> </a:t>
            </a:r>
            <a:endParaRPr lang="en-IN" sz="1700" dirty="0">
              <a:effectLst/>
              <a:latin typeface="Verdana" panose="020B0604030504040204" pitchFamily="34" charset="0"/>
              <a:ea typeface="Verdana" panose="020B0604030504040204" pitchFamily="34" charset="0"/>
            </a:endParaRPr>
          </a:p>
          <a:p>
            <a:pPr>
              <a:lnSpc>
                <a:spcPct val="130000"/>
              </a:lnSpc>
            </a:pPr>
            <a:r>
              <a:rPr lang="en-US" sz="1700" dirty="0">
                <a:effectLst/>
                <a:latin typeface="Verdana" panose="020B0604030504040204" pitchFamily="34" charset="0"/>
                <a:ea typeface="Verdana" panose="020B0604030504040204" pitchFamily="34" charset="0"/>
              </a:rPr>
              <a:t>1. Requirement Analysis: Understand the specific requirements of the chat application, including the desired features, user interface, communication protocols, and client-server interaction. This step involves gathering user requirements and defining the scope of the project.</a:t>
            </a:r>
            <a:endParaRPr lang="en-IN" sz="1700" dirty="0">
              <a:effectLst/>
              <a:latin typeface="Verdana" panose="020B0604030504040204" pitchFamily="34" charset="0"/>
              <a:ea typeface="Verdana" panose="020B0604030504040204" pitchFamily="34" charset="0"/>
            </a:endParaRPr>
          </a:p>
          <a:p>
            <a:pPr>
              <a:lnSpc>
                <a:spcPct val="130000"/>
              </a:lnSpc>
            </a:pPr>
            <a:r>
              <a:rPr lang="en-US" sz="1700" dirty="0">
                <a:effectLst/>
                <a:latin typeface="Verdana" panose="020B0604030504040204" pitchFamily="34" charset="0"/>
                <a:ea typeface="Verdana" panose="020B0604030504040204" pitchFamily="34" charset="0"/>
              </a:rPr>
              <a:t> </a:t>
            </a:r>
            <a:endParaRPr lang="en-IN" sz="1700" dirty="0">
              <a:effectLst/>
              <a:latin typeface="Verdana" panose="020B0604030504040204" pitchFamily="34" charset="0"/>
              <a:ea typeface="Verdana" panose="020B0604030504040204" pitchFamily="34" charset="0"/>
            </a:endParaRPr>
          </a:p>
          <a:p>
            <a:pPr>
              <a:lnSpc>
                <a:spcPct val="130000"/>
              </a:lnSpc>
            </a:pPr>
            <a:r>
              <a:rPr lang="en-US" sz="1700" dirty="0">
                <a:effectLst/>
                <a:latin typeface="Verdana" panose="020B0604030504040204" pitchFamily="34" charset="0"/>
                <a:ea typeface="Verdana" panose="020B0604030504040204" pitchFamily="34" charset="0"/>
              </a:rPr>
              <a:t>2. System Design: Based on the requirements, design the overall system architecture of the chat application. Identify the components, such as the client-side script and server-side script, and define their functionalities and interactions. Determine the data flow, message formats, and error handling mechanisms.</a:t>
            </a:r>
            <a:endParaRPr lang="en-IN" sz="1700" dirty="0">
              <a:effectLst/>
              <a:latin typeface="Verdana" panose="020B0604030504040204" pitchFamily="34" charset="0"/>
              <a:ea typeface="Verdana" panose="020B0604030504040204" pitchFamily="34" charset="0"/>
            </a:endParaRPr>
          </a:p>
          <a:p>
            <a:pPr>
              <a:lnSpc>
                <a:spcPct val="130000"/>
              </a:lnSpc>
            </a:pPr>
            <a:r>
              <a:rPr lang="en-US" sz="1700" dirty="0">
                <a:effectLst/>
                <a:latin typeface="Verdana" panose="020B0604030504040204" pitchFamily="34" charset="0"/>
                <a:ea typeface="Verdana" panose="020B0604030504040204" pitchFamily="34" charset="0"/>
              </a:rPr>
              <a:t> </a:t>
            </a:r>
            <a:endParaRPr lang="en-IN" sz="1700" dirty="0">
              <a:effectLst/>
              <a:latin typeface="Verdana" panose="020B0604030504040204" pitchFamily="34" charset="0"/>
              <a:ea typeface="Verdana" panose="020B0604030504040204" pitchFamily="34" charset="0"/>
            </a:endParaRPr>
          </a:p>
          <a:p>
            <a:pPr>
              <a:lnSpc>
                <a:spcPct val="130000"/>
              </a:lnSpc>
            </a:pPr>
            <a:r>
              <a:rPr lang="en-US" sz="1700" dirty="0">
                <a:effectLst/>
                <a:latin typeface="Verdana" panose="020B0604030504040204" pitchFamily="34" charset="0"/>
                <a:ea typeface="Verdana" panose="020B0604030504040204" pitchFamily="34" charset="0"/>
              </a:rPr>
              <a:t>3. Implementation: Develop the client-side script and server-side script in Python, following the design specifications. Implement the socket programming logic to establish connections, send and receive messages, and handle concurrent client connections using multithreading. Ensure the scripts are well-structured, modular, and adhere to best coding practices.</a:t>
            </a:r>
            <a:endParaRPr lang="en-IN" sz="17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43681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AAA688-1E32-E5E9-6268-2A9D7DDD71B8}"/>
              </a:ext>
            </a:extLst>
          </p:cNvPr>
          <p:cNvSpPr txBox="1"/>
          <p:nvPr/>
        </p:nvSpPr>
        <p:spPr>
          <a:xfrm>
            <a:off x="304800" y="1527289"/>
            <a:ext cx="7467600" cy="7972311"/>
          </a:xfrm>
          <a:prstGeom prst="rect">
            <a:avLst/>
          </a:prstGeom>
          <a:noFill/>
        </p:spPr>
        <p:txBody>
          <a:bodyPr wrap="square">
            <a:spAutoFit/>
          </a:bodyPr>
          <a:lstStyle/>
          <a:p>
            <a:pPr>
              <a:lnSpc>
                <a:spcPct val="130000"/>
              </a:lnSpc>
            </a:pPr>
            <a:r>
              <a:rPr lang="en-US" dirty="0">
                <a:effectLst/>
                <a:latin typeface="Verdana" panose="020B0604030504040204" pitchFamily="34" charset="0"/>
                <a:ea typeface="Verdana" panose="020B0604030504040204" pitchFamily="34" charset="0"/>
              </a:rPr>
              <a:t>4. Testing: Conduct thorough testing of the chat application to ensure its functionality and reliability. Test various scenarios, such as multiple client connections, message transmission, handling of client disconnections, and error scenarios. Perform unit testing, integration testing, and system testing to identify and resolve any bugs or issues.</a:t>
            </a:r>
            <a:endParaRPr lang="en-IN" dirty="0">
              <a:effectLst/>
              <a:latin typeface="Verdana" panose="020B0604030504040204" pitchFamily="34" charset="0"/>
              <a:ea typeface="Verdana" panose="020B0604030504040204" pitchFamily="34" charset="0"/>
            </a:endParaRPr>
          </a:p>
          <a:p>
            <a:pPr>
              <a:lnSpc>
                <a:spcPct val="130000"/>
              </a:lnSpc>
            </a:pPr>
            <a:r>
              <a:rPr lang="en-US" dirty="0">
                <a:effectLst/>
                <a:latin typeface="Verdana" panose="020B0604030504040204" pitchFamily="34" charset="0"/>
                <a:ea typeface="Verdana" panose="020B0604030504040204" pitchFamily="34" charset="0"/>
              </a:rPr>
              <a:t> </a:t>
            </a:r>
            <a:endParaRPr lang="en-IN" dirty="0">
              <a:effectLst/>
              <a:latin typeface="Verdana" panose="020B0604030504040204" pitchFamily="34" charset="0"/>
              <a:ea typeface="Verdana" panose="020B0604030504040204" pitchFamily="34" charset="0"/>
            </a:endParaRPr>
          </a:p>
          <a:p>
            <a:pPr>
              <a:lnSpc>
                <a:spcPct val="130000"/>
              </a:lnSpc>
            </a:pPr>
            <a:r>
              <a:rPr lang="en-US" dirty="0">
                <a:effectLst/>
                <a:latin typeface="Verdana" panose="020B0604030504040204" pitchFamily="34" charset="0"/>
                <a:ea typeface="Verdana" panose="020B0604030504040204" pitchFamily="34" charset="0"/>
              </a:rPr>
              <a:t>5. User Interface Design: Design a user-friendly interface for the client-side script. Create an interactive console-based interface that allows users to input messages, view the chat history, and receive notifications. Ensure the interface is intuitive, responsive, and easy to navigate.</a:t>
            </a:r>
          </a:p>
          <a:p>
            <a:pPr>
              <a:lnSpc>
                <a:spcPct val="130000"/>
              </a:lnSpc>
            </a:pPr>
            <a:endParaRPr lang="en-IN" dirty="0">
              <a:effectLst/>
              <a:latin typeface="Verdana" panose="020B0604030504040204" pitchFamily="34" charset="0"/>
              <a:ea typeface="Verdana" panose="020B0604030504040204" pitchFamily="34" charset="0"/>
            </a:endParaRPr>
          </a:p>
          <a:p>
            <a:pPr>
              <a:lnSpc>
                <a:spcPct val="130000"/>
              </a:lnSpc>
            </a:pPr>
            <a:r>
              <a:rPr lang="en-US" dirty="0">
                <a:effectLst/>
                <a:latin typeface="Verdana" panose="020B0604030504040204" pitchFamily="34" charset="0"/>
                <a:ea typeface="Verdana" panose="020B0604030504040204" pitchFamily="34" charset="0"/>
              </a:rPr>
              <a:t> 6. Documentation: Prepare comprehensive documentation that includes the project overview, system architecture, installation instructions, usage guide, and any other relevant information. Document the design decisions, implementation details, and troubleshooting steps. This documentation will serve as a reference for future maintenance and enhancements.</a:t>
            </a:r>
            <a:endParaRPr lang="en-IN" dirty="0">
              <a:effectLst/>
              <a:latin typeface="Verdana" panose="020B0604030504040204" pitchFamily="34" charset="0"/>
              <a:ea typeface="Verdana" panose="020B0604030504040204" pitchFamily="34" charset="0"/>
            </a:endParaRPr>
          </a:p>
          <a:p>
            <a:pPr>
              <a:lnSpc>
                <a:spcPct val="130000"/>
              </a:lnSpc>
            </a:pPr>
            <a:r>
              <a:rPr lang="en-US" dirty="0">
                <a:effectLst/>
                <a:latin typeface="Verdana" panose="020B0604030504040204" pitchFamily="34" charset="0"/>
                <a:ea typeface="Verdana" panose="020B0604030504040204" pitchFamily="34" charset="0"/>
              </a:rPr>
              <a:t> </a:t>
            </a:r>
            <a:endParaRPr lang="en-IN" dirty="0">
              <a:effectLst/>
              <a:latin typeface="Verdana" panose="020B0604030504040204" pitchFamily="34" charset="0"/>
              <a:ea typeface="Verdana" panose="020B0604030504040204" pitchFamily="34" charset="0"/>
            </a:endParaRPr>
          </a:p>
          <a:p>
            <a:pPr marL="0" indent="0">
              <a:lnSpc>
                <a:spcPct val="130000"/>
              </a:lnSpc>
              <a:buNone/>
            </a:pPr>
            <a:endParaRPr lang="en-IN" dirty="0">
              <a:effectLst/>
              <a:latin typeface="Verdana" panose="020B0604030504040204" pitchFamily="34" charset="0"/>
              <a:ea typeface="Verdana" panose="020B0604030504040204" pitchFamily="34" charset="0"/>
            </a:endParaRPr>
          </a:p>
        </p:txBody>
      </p:sp>
      <p:pic>
        <p:nvPicPr>
          <p:cNvPr id="4" name="Picture 3">
            <a:extLst>
              <a:ext uri="{FF2B5EF4-FFF2-40B4-BE49-F238E27FC236}">
                <a16:creationId xmlns:a16="http://schemas.microsoft.com/office/drawing/2014/main" id="{79FA080F-97F3-3877-CC6D-598E95229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0" y="762000"/>
            <a:ext cx="6629400" cy="3937000"/>
          </a:xfrm>
          <a:prstGeom prst="rect">
            <a:avLst/>
          </a:prstGeom>
        </p:spPr>
      </p:pic>
      <p:pic>
        <p:nvPicPr>
          <p:cNvPr id="5" name="Picture 4">
            <a:extLst>
              <a:ext uri="{FF2B5EF4-FFF2-40B4-BE49-F238E27FC236}">
                <a16:creationId xmlns:a16="http://schemas.microsoft.com/office/drawing/2014/main" id="{73D96B22-467C-2F63-3FE9-2ECABDBD01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8400" y="5588000"/>
            <a:ext cx="7620000" cy="3924300"/>
          </a:xfrm>
          <a:prstGeom prst="rect">
            <a:avLst/>
          </a:prstGeom>
        </p:spPr>
      </p:pic>
    </p:spTree>
    <p:extLst>
      <p:ext uri="{BB962C8B-B14F-4D97-AF65-F5344CB8AC3E}">
        <p14:creationId xmlns:p14="http://schemas.microsoft.com/office/powerpoint/2010/main" val="2218221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TotalTime>
  <Words>1115</Words>
  <Application>Microsoft Office PowerPoint</Application>
  <PresentationFormat>Custom</PresentationFormat>
  <Paragraphs>55</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Bookman Old Style</vt:lpstr>
      <vt:lpstr>Calibri</vt:lpstr>
      <vt:lpstr>Cambria</vt:lpstr>
      <vt:lpstr>Georgia</vt:lpstr>
      <vt:lpstr>Rockwell</vt:lpstr>
      <vt:lpstr>Times New Roman</vt:lpstr>
      <vt:lpstr>Trebuchet MS</vt:lpstr>
      <vt:lpstr>Verdana</vt:lpstr>
      <vt:lpstr>Office Theme</vt:lpstr>
      <vt:lpstr>CLI BASED CHAT TOOL</vt:lpstr>
      <vt:lpstr>PowerPoint Presentation</vt:lpstr>
      <vt:lpstr>Introduction</vt:lpstr>
      <vt:lpstr>PowerPoint Presentation</vt:lpstr>
      <vt:lpstr>Why Python for CLI  Chatting?</vt:lpstr>
      <vt:lpstr>CLI Basics</vt:lpstr>
      <vt:lpstr>Python CLI Libraries</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 BASED CHAT TOOL</dc:title>
  <dc:creator>Gaurang</dc:creator>
  <cp:lastModifiedBy>Gaurang Shekhar Sharma</cp:lastModifiedBy>
  <cp:revision>1</cp:revision>
  <dcterms:created xsi:type="dcterms:W3CDTF">2023-07-21T18:09:34Z</dcterms:created>
  <dcterms:modified xsi:type="dcterms:W3CDTF">2023-07-21T19:59:34Z</dcterms:modified>
</cp:coreProperties>
</file>