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22433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797482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547378859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38339075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42840041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9973721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587990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4886591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55183169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07B47C-281D-8EDF-854C-C9057E7FDFB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22AA92-4CDB-134B-6311-5BB8A8C7FEB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3DAA9B-615C-2B57-D73F-CA4E2332A02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D6CEC0-4CA9-B776-6F6B-8994A4C6A2F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F865C3-5637-F509-2605-1F53C77E1A8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CECF30-249A-8180-954A-011578B3A3F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8151836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3400434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27986091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7785294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8988797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638431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23494831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8663197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552207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8234382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1118870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889266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0544766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98350560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5599855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870253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2167487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5648653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5212879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6880797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777672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410757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4296018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19016688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7391987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658941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31265318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0641855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7617405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74949063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6688725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0163971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5062397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1782337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126578752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60204314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4845099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80906880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05844226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88478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27896478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35192647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8176587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7019721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250619441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73309880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5512860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85331545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02966328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9312041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826672025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202988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4643333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64634258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525106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72077759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6789981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2803822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>
          <a:gsLst>
            <a:gs pos="0">
              <a:schemeClr val="tx1">
                <a:alpha val="99999"/>
              </a:schemeClr>
            </a:gs>
            <a:gs pos="21000">
              <a:schemeClr val="tx1">
                <a:lumMod val="90000"/>
                <a:lumOff val="5000"/>
                <a:alpha val="99999"/>
              </a:schemeClr>
            </a:gs>
            <a:gs pos="53000">
              <a:srgbClr val="16470A">
                <a:alpha val="99999"/>
              </a:srgbClr>
            </a:gs>
            <a:gs pos="77000">
              <a:srgbClr val="208607">
                <a:alpha val="99999"/>
              </a:srgbClr>
            </a:gs>
            <a:gs pos="100000">
              <a:srgbClr val="33FF00">
                <a:alpha val="99999"/>
              </a:srgbClr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72342919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680124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99431690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4741103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8568491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1547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What is DevVault ? </a:t>
            </a:r>
            <a:endParaRPr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  <p:sp>
        <p:nvSpPr>
          <p:cNvPr id="203296505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2600" i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A secure full stack application for developers</a:t>
            </a:r>
            <a:endParaRPr sz="2600" i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i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Centralized platform to manage projects, crediantials, notes and certificates.</a:t>
            </a:r>
            <a:endParaRPr sz="2600" i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i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Built using ReactJS, Springboot, PostgreSQL</a:t>
            </a:r>
            <a:endParaRPr sz="2600" i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i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Implements JWT Authentication and AES Encryption</a:t>
            </a:r>
            <a:endParaRPr sz="2600" i="0">
              <a:solidFill>
                <a:srgbClr val="33FF00"/>
              </a:solidFill>
              <a:latin typeface="Courier New"/>
              <a:cs typeface="Courier New"/>
            </a:endParaRPr>
          </a:p>
        </p:txBody>
      </p:sp>
      <p:sp>
        <p:nvSpPr>
          <p:cNvPr id="108879377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b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Project Type</a:t>
            </a:r>
            <a:endParaRPr b="0">
              <a:solidFill>
                <a:srgbClr val="33FF00"/>
              </a:solidFill>
              <a:highlight>
                <a:srgbClr val="00008B"/>
              </a:highlight>
              <a:latin typeface="Courier New"/>
              <a:cs typeface="Courier New"/>
            </a:endParaRPr>
          </a:p>
          <a:p>
            <a:pPr>
              <a:defRPr/>
            </a:pPr>
            <a:r>
              <a:rPr sz="2600" b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Individual Academic Project</a:t>
            </a:r>
            <a:endParaRPr sz="2800" b="0">
              <a:solidFill>
                <a:srgbClr val="33FF00"/>
              </a:solidFill>
              <a:highlight>
                <a:srgbClr val="00008B"/>
              </a:highlight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sz="2800" b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Project Technologies</a:t>
            </a:r>
            <a:endParaRPr sz="2800" b="0">
              <a:solidFill>
                <a:srgbClr val="33FF00"/>
              </a:solidFill>
              <a:highlight>
                <a:srgbClr val="00008B"/>
              </a:highlight>
              <a:latin typeface="Courier New"/>
              <a:cs typeface="Courier New"/>
            </a:endParaRPr>
          </a:p>
          <a:p>
            <a:pPr>
              <a:defRPr/>
            </a:pPr>
            <a:r>
              <a:rPr sz="2600" b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React.JS</a:t>
            </a:r>
            <a:endParaRPr sz="2600" b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b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SpringBoot</a:t>
            </a:r>
            <a:endParaRPr sz="2600" b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b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PostgreSQL</a:t>
            </a:r>
            <a:endParaRPr sz="2600" b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b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JWT</a:t>
            </a:r>
            <a:endParaRPr sz="2600" b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b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AES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11568522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9" y="257823"/>
            <a:ext cx="1432864" cy="14328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159:morph option="byObject"/>
      </p:transition>
    </mc:Choice>
    <mc:Fallback>
      <p:transition spd="med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725146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Problem Identification</a:t>
            </a:r>
            <a:endParaRPr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  <p:sp>
        <p:nvSpPr>
          <p:cNvPr id="1558632160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Current challanges faced by the developers</a:t>
            </a:r>
            <a:endParaRPr>
              <a:solidFill>
                <a:srgbClr val="33FF00"/>
              </a:solidFill>
              <a:highlight>
                <a:srgbClr val="00008B"/>
              </a:highlight>
              <a:latin typeface="Courier New"/>
              <a:cs typeface="Courier New"/>
            </a:endParaRPr>
          </a:p>
          <a:p>
            <a:pPr>
              <a:defRPr/>
            </a:pPr>
            <a:r>
              <a:rPr sz="2400" b="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Scattered Information:</a:t>
            </a:r>
            <a:r>
              <a:rPr sz="2400" b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 </a:t>
            </a: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Project details spread among multiple platforms</a:t>
            </a: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Insecure Storage:</a:t>
            </a:r>
            <a:r>
              <a:rPr sz="240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 </a:t>
            </a: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API keys and passwords are stored in plain texts;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Unorganized Documentation: </a:t>
            </a: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Notes and certificates without proper organization;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No Portfolio Management:</a:t>
            </a:r>
            <a:r>
              <a:rPr sz="240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 </a:t>
            </a: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Lack of unified view of personal projects;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Security Vulnerabilities: </a:t>
            </a: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Risk of credential exposure and data breaches;</a:t>
            </a:r>
            <a:endParaRPr sz="2400">
              <a:solidFill>
                <a:srgbClr val="33FF00"/>
              </a:solidFill>
              <a:highlight>
                <a:srgbClr val="00008B"/>
              </a:highlight>
              <a:latin typeface="Courier New"/>
              <a:cs typeface="Courier New"/>
            </a:endParaRPr>
          </a:p>
        </p:txBody>
      </p:sp>
      <p:pic>
        <p:nvPicPr>
          <p:cNvPr id="1498864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998528" y="291063"/>
            <a:ext cx="1800257" cy="18002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159:morph option="byObject"/>
      </p:transition>
    </mc:Choice>
    <mc:Fallback>
      <p:transition spd="med" advClick="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42281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b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Objectives</a:t>
            </a:r>
            <a:endParaRPr b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  <p:sp>
        <p:nvSpPr>
          <p:cNvPr id="1979759892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Primary Objectives:</a:t>
            </a:r>
            <a:endParaRPr>
              <a:solidFill>
                <a:srgbClr val="33FF00"/>
              </a:solidFill>
              <a:highlight>
                <a:srgbClr val="00008B"/>
              </a:highlight>
              <a:latin typeface="OCR A Extended"/>
              <a:ea typeface="OCR A Extended"/>
              <a:cs typeface="OCR A Extended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Develop a secure credential management system using AES Encryption;</a:t>
            </a:r>
            <a:endParaRPr sz="2400">
              <a:solidFill>
                <a:srgbClr val="33FF00"/>
              </a:solidFill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Create centralized storage for projects, credentials, notes and certificates;</a:t>
            </a:r>
            <a:endParaRPr sz="2400">
              <a:solidFill>
                <a:srgbClr val="33FF00"/>
              </a:solidFill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Implement JWT based Authentication;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</p:txBody>
      </p:sp>
      <p:sp>
        <p:nvSpPr>
          <p:cNvPr id="12333445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Learning Objectives:</a:t>
            </a:r>
            <a:endParaRPr>
              <a:latin typeface="OCR A Extended"/>
              <a:cs typeface="OCR A Extended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Master full-stack development (ReactJS+SpringBoot);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cs typeface="Courier New"/>
              </a:rPr>
              <a:t>Understand cybersecurity implementation(JWT+AES);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cs typeface="Courier New"/>
              </a:rPr>
              <a:t>Gain experience in System Design and Database management;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cs typeface="Courier New"/>
              </a:rPr>
              <a:t>Implement best practices;</a:t>
            </a:r>
            <a:endParaRPr sz="2400">
              <a:solidFill>
                <a:srgbClr val="33FF00"/>
              </a:solidFill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159:morph option="byObject"/>
      </p:transition>
    </mc:Choice>
    <mc:Fallback>
      <p:transition spd="med" advClick="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81348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sz="480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Layout Of Project</a:t>
            </a:r>
            <a:endParaRPr sz="480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  <p:sp>
        <p:nvSpPr>
          <p:cNvPr id="57656113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┌─────────────────┐    ┌─────────────────┐    ┌─────────────────┐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│   FRONTEND      │    │    BACKEND      │    │    DATABASE     │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│   React.js      │◄──►│  Spring Boot    │◄──►│    PostgreSQL │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│                 │    │                 │    │                 │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│ • Dashboard     │    │ • REST APIs     │    │ • User Data     │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│ • Forms         │    │ • JWT Auth      │    │ • Encrypted     │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│ • File Upload   │    │ • AES Encryption│    │   Credentials   │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└─────────────────┘    └─────────────────┘    └─────────────────┘</a:t>
            </a:r>
            <a:endParaRPr sz="240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159:morph option="byObject"/>
      </p:transition>
    </mc:Choice>
    <mc:Fallback>
      <p:transition spd="med" advClick="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140552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sz="480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Features</a:t>
            </a:r>
            <a:endParaRPr sz="480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  <p:sp>
        <p:nvSpPr>
          <p:cNvPr id="87467469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690687"/>
            <a:ext cx="10515600" cy="44862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$ cat /devvault</a:t>
            </a: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/features.txt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>
              <a:defRPr/>
            </a:pP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├── 🔐 AUTH: JWT + AES-256 encryption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├── 🗝️ CREDENTIALS: Encrypted storage + search  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├── 📁 PROJECTS: GitHub integration + portfolio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├── 📝 NOTES: Markdown editor + export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├── 🏆 CERTIFICATES: Secure upload + organization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└── 📊 DASHBOARD: Analytics + quick access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>
              <a:defRPr/>
            </a:pP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[6/6] </a:t>
            </a: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Core modules loaded successfully </a:t>
            </a:r>
            <a:r>
              <a:rPr lang="en-US" sz="2800" b="0" i="0" u="none" strike="noStrike" cap="none" spc="0">
                <a:solidFill>
                  <a:srgbClr val="00B0F0"/>
                </a:solidFill>
                <a:latin typeface="OCR A Extended"/>
                <a:ea typeface="OCR A Extended"/>
                <a:cs typeface="OCR A Extended"/>
              </a:rPr>
              <a:t>✓</a:t>
            </a:r>
            <a:endParaRPr>
              <a:solidFill>
                <a:srgbClr val="00B0F0"/>
              </a:solidFill>
              <a:latin typeface="OCR A Extended"/>
              <a:cs typeface="OCR A Extend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159:morph option="byObject"/>
      </p:transition>
    </mc:Choice>
    <mc:Fallback>
      <p:transition spd="med" advClick="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140371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258535"/>
            <a:ext cx="10515600" cy="1224642"/>
          </a:xfrm>
        </p:spPr>
        <p:txBody>
          <a:bodyPr/>
          <a:lstStyle/>
          <a:p>
            <a:pPr algn="ctr">
              <a:defRPr/>
            </a:pPr>
            <a:r>
              <a:rPr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Role in project</a:t>
            </a:r>
            <a:endParaRPr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  <p:sp>
        <p:nvSpPr>
          <p:cNvPr id="84374892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619249"/>
            <a:ext cx="10515600" cy="47897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$ ps aux | grep saurav</a:t>
            </a: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>
              <a:defRPr/>
            </a:pP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FF0000"/>
                </a:solidFill>
                <a:latin typeface="OCR A Extended"/>
                <a:ea typeface="OCR A Extended"/>
                <a:cs typeface="OCR A Extended"/>
              </a:rPr>
              <a:t>ROLE:</a:t>
            </a:r>
            <a:r>
              <a:rPr lang="en-US" sz="24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 Full-Stack Developer (Solo Project)</a:t>
            </a: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>
              <a:defRPr/>
            </a:pP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TASKS EXECUTED:</a:t>
            </a: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🎨 Frontend: React + Redux + UI/UX</a:t>
            </a: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⚡ Backend: Spring Boot + JWT + AES  </a:t>
            </a: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🗄️ Database: MongoDB schema + optimization</a:t>
            </a: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🧪 Testing: Postman + JUnit + debugging</a:t>
            </a: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>
              <a:defRPr/>
            </a:pP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CHALLENGES DEFEATED: CORS, file security, encryption, auth flow</a:t>
            </a: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STATUS: All systems operational ✓</a:t>
            </a:r>
            <a:endParaRPr sz="2400">
              <a:solidFill>
                <a:srgbClr val="33FF00"/>
              </a:solidFill>
              <a:latin typeface="OCR A Extended"/>
              <a:cs typeface="OCR A Extend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159:morph option="byObject"/>
      </p:transition>
    </mc:Choice>
    <mc:Fallback>
      <p:transition spd="med" advClick="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16836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Conclusion</a:t>
            </a:r>
            <a:endParaRPr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  <p:sp>
        <p:nvSpPr>
          <p:cNvPr id="501506287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$ git log --oneline</a:t>
            </a:r>
            <a:endParaRPr sz="2800" b="0" i="0" u="none" strike="noStrike" cap="none" spc="0">
              <a:solidFill>
                <a:srgbClr val="FFFF00"/>
              </a:solidFill>
              <a:latin typeface="OCR A Extended"/>
              <a:cs typeface="OCR A Extended"/>
            </a:endParaRPr>
          </a:p>
          <a:p>
            <a:pPr>
              <a:defRPr/>
            </a:pP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✅ Secure developer vault: SHIPPED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💪 Skills gained: Full-stack + Security  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🚀 Future: Mobile + Cloud + Teams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🎯 Impact: Better dev productivity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>
              <a:defRPr/>
            </a:pP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saurav@devvault:~$ ./demo --ready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&gt; Questions? </a:t>
            </a:r>
            <a:endParaRPr>
              <a:solidFill>
                <a:srgbClr val="33FF00"/>
              </a:solidFill>
              <a:latin typeface="OCR A Extended"/>
              <a:cs typeface="OCR A Extend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159:morph option="byObject"/>
      </p:transition>
    </mc:Choice>
    <mc:Fallback>
      <p:transition spd="med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w Offic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2025-08-13T19:32:17Z</dcterms:modified>
</cp:coreProperties>
</file>