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wmf" ContentType="image/x-wmf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5.xml" ContentType="application/vnd.openxmlformats-officedocument.presentationml.slideLayout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7153588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9035928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1046663383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220013111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734242235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9440791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84085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0134970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3759676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507B47C-281D-8EDF-854C-C9057E7FDFBD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422AA92-4CDB-134B-6311-5BB8A8C7FEB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B3DAA9B-615C-2B57-D73F-CA4E2332A02E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CD6CEC0-4CA9-B776-6F6B-8994A4C6A2FE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6F865C3-5637-F509-2605-1F53C77E1A81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CCECF30-249A-8180-954A-011578B3A3F2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4680300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86136364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333732085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47924781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3867455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662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0311546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0379258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83174756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4655635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1735973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22435168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38107711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26448369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3430633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864426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9249470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46844618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200795495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0715399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6807360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02379676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314974678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8371412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2668138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949807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934381456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28069428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311537573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972242452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2028543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6614881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834858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130113587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953380003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63988215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106150682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960245542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24239685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849985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33855186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2028666402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3559679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1556803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905777124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2095818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215441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0670397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95600423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1409576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446909974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42368141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9612499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37891989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2039614357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903598268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031520460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27362915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>
          <a:gsLst>
            <a:gs pos="0">
              <a:schemeClr val="tx1">
                <a:alpha val="99999"/>
              </a:schemeClr>
            </a:gs>
            <a:gs pos="21000">
              <a:schemeClr val="tx1">
                <a:lumMod val="90000"/>
                <a:lumOff val="5000"/>
                <a:alpha val="99999"/>
              </a:schemeClr>
            </a:gs>
            <a:gs pos="53000">
              <a:srgbClr val="16470A">
                <a:alpha val="99999"/>
              </a:srgbClr>
            </a:gs>
            <a:gs pos="77000">
              <a:srgbClr val="208607">
                <a:alpha val="99999"/>
              </a:srgbClr>
            </a:gs>
            <a:gs pos="100000">
              <a:srgbClr val="33FF00">
                <a:alpha val="99999"/>
              </a:srgbClr>
            </a:gs>
          </a:gsLst>
          <a:lin ang="16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693239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23314381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362589812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2073107424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885923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1547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What is DevVault ? </a:t>
            </a:r>
            <a:endParaRPr>
              <a:solidFill>
                <a:srgbClr val="33FF00"/>
              </a:solidFill>
              <a:highlight>
                <a:srgbClr val="00008B"/>
              </a:highlight>
              <a:latin typeface="OCR A Extended"/>
              <a:cs typeface="OCR A Extended"/>
            </a:endParaRPr>
          </a:p>
        </p:txBody>
      </p:sp>
      <p:sp>
        <p:nvSpPr>
          <p:cNvPr id="2032965056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9" y="1825624"/>
            <a:ext cx="5181599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sz="2600" i="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A secure full stack application for developers</a:t>
            </a:r>
            <a:endParaRPr sz="2600" i="0">
              <a:solidFill>
                <a:srgbClr val="33FF00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sz="2600" i="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Centralized platform to manage projects, crediantials, notes and certificates.</a:t>
            </a:r>
            <a:endParaRPr sz="2600" i="0">
              <a:solidFill>
                <a:srgbClr val="33FF00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sz="2600" i="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Built using ReactJS, Springboot, PostgreSQL</a:t>
            </a:r>
            <a:endParaRPr sz="2600" i="0">
              <a:solidFill>
                <a:srgbClr val="33FF00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sz="2600" i="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Implements JWT Authentication and AES Encryption</a:t>
            </a:r>
            <a:endParaRPr sz="2600" i="0">
              <a:solidFill>
                <a:srgbClr val="33FF00"/>
              </a:solidFill>
              <a:latin typeface="Courier New"/>
              <a:cs typeface="Courier New"/>
            </a:endParaRPr>
          </a:p>
        </p:txBody>
      </p:sp>
      <p:sp>
        <p:nvSpPr>
          <p:cNvPr id="1088793771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b="0"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Project Type</a:t>
            </a:r>
            <a:endParaRPr b="0">
              <a:solidFill>
                <a:srgbClr val="33FF00"/>
              </a:solidFill>
              <a:highlight>
                <a:srgbClr val="00008B"/>
              </a:highlight>
              <a:latin typeface="Courier New"/>
              <a:cs typeface="Courier New"/>
            </a:endParaRPr>
          </a:p>
          <a:p>
            <a:pPr>
              <a:defRPr/>
            </a:pPr>
            <a:r>
              <a:rPr sz="2600" b="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Individual Academic Project</a:t>
            </a:r>
            <a:endParaRPr sz="2800" b="0">
              <a:solidFill>
                <a:srgbClr val="33FF00"/>
              </a:solidFill>
              <a:highlight>
                <a:srgbClr val="00008B"/>
              </a:highlight>
              <a:latin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sz="2800" b="0"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Project Technologies</a:t>
            </a:r>
            <a:endParaRPr sz="2800" b="0">
              <a:solidFill>
                <a:srgbClr val="33FF00"/>
              </a:solidFill>
              <a:highlight>
                <a:srgbClr val="00008B"/>
              </a:highlight>
              <a:latin typeface="Courier New"/>
              <a:cs typeface="Courier New"/>
            </a:endParaRPr>
          </a:p>
          <a:p>
            <a:pPr>
              <a:defRPr/>
            </a:pPr>
            <a:r>
              <a:rPr sz="2600" b="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React.JS</a:t>
            </a:r>
            <a:endParaRPr sz="2600" b="0">
              <a:solidFill>
                <a:srgbClr val="33FF00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sz="2600" b="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SpringBoot</a:t>
            </a:r>
            <a:endParaRPr sz="2600" b="0">
              <a:solidFill>
                <a:srgbClr val="33FF00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sz="2600" b="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PostgreSQL</a:t>
            </a:r>
            <a:endParaRPr sz="2600" b="0">
              <a:solidFill>
                <a:srgbClr val="33FF00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sz="2600" b="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JWT</a:t>
            </a:r>
            <a:endParaRPr sz="2600" b="0">
              <a:solidFill>
                <a:srgbClr val="33FF00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sz="2600" b="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AES</a:t>
            </a:r>
            <a:endParaRPr sz="2600">
              <a:latin typeface="Courier New"/>
              <a:cs typeface="Courier New"/>
            </a:endParaRPr>
          </a:p>
        </p:txBody>
      </p:sp>
      <p:pic>
        <p:nvPicPr>
          <p:cNvPr id="115685226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38199" y="257823"/>
            <a:ext cx="1432864" cy="14328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500" advClick="1">
        <p159:morph option="byObject"/>
      </p:transition>
    </mc:Choice>
    <mc:Fallback>
      <p:transition spd="med" advClick="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725146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Problem Identification</a:t>
            </a:r>
            <a:endParaRPr>
              <a:solidFill>
                <a:srgbClr val="33FF00"/>
              </a:solidFill>
              <a:highlight>
                <a:srgbClr val="00008B"/>
              </a:highlight>
              <a:latin typeface="OCR A Extended"/>
              <a:cs typeface="OCR A Extended"/>
            </a:endParaRPr>
          </a:p>
        </p:txBody>
      </p:sp>
      <p:sp>
        <p:nvSpPr>
          <p:cNvPr id="1558632160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L="0" indent="0">
              <a:buFont typeface="Arial"/>
              <a:buNone/>
              <a:defRPr/>
            </a:pPr>
            <a:r>
              <a:rPr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Current challanges faced by the developers</a:t>
            </a:r>
            <a:endParaRPr>
              <a:solidFill>
                <a:srgbClr val="33FF00"/>
              </a:solidFill>
              <a:highlight>
                <a:srgbClr val="00008B"/>
              </a:highlight>
              <a:latin typeface="Courier New"/>
              <a:cs typeface="Courier New"/>
            </a:endParaRPr>
          </a:p>
          <a:p>
            <a:pPr>
              <a:defRPr/>
            </a:pPr>
            <a:r>
              <a:rPr sz="2400" b="0">
                <a:solidFill>
                  <a:srgbClr val="FFFF00"/>
                </a:solidFill>
                <a:latin typeface="OCR A Extended"/>
                <a:ea typeface="OCR A Extended"/>
                <a:cs typeface="OCR A Extended"/>
              </a:rPr>
              <a:t>Scattered Information:</a:t>
            </a:r>
            <a:r>
              <a:rPr sz="2400" b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 </a:t>
            </a:r>
            <a:r>
              <a:rPr sz="240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Project details spread among multiple platforms</a:t>
            </a:r>
            <a:r>
              <a:rPr sz="240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;</a:t>
            </a:r>
            <a:endParaRPr sz="2400">
              <a:solidFill>
                <a:srgbClr val="33FF00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sz="2400">
                <a:solidFill>
                  <a:srgbClr val="FFFF00"/>
                </a:solidFill>
                <a:latin typeface="OCR A Extended"/>
                <a:ea typeface="OCR A Extended"/>
                <a:cs typeface="OCR A Extended"/>
              </a:rPr>
              <a:t>Insecure Storage:</a:t>
            </a:r>
            <a:r>
              <a:rPr sz="240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 </a:t>
            </a:r>
            <a:r>
              <a:rPr sz="240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API keys and passwords are stored in plain texts;</a:t>
            </a:r>
            <a:endParaRPr sz="2400">
              <a:solidFill>
                <a:srgbClr val="33FF00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sz="2400">
                <a:solidFill>
                  <a:srgbClr val="FFFF00"/>
                </a:solidFill>
                <a:latin typeface="OCR A Extended"/>
                <a:ea typeface="OCR A Extended"/>
                <a:cs typeface="OCR A Extended"/>
              </a:rPr>
              <a:t>Unorganized Documentation: </a:t>
            </a:r>
            <a:r>
              <a:rPr sz="240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Notes and certificates without proper organization;</a:t>
            </a:r>
            <a:endParaRPr sz="2400">
              <a:solidFill>
                <a:srgbClr val="33FF00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sz="2400">
                <a:solidFill>
                  <a:srgbClr val="FFFF00"/>
                </a:solidFill>
                <a:latin typeface="OCR A Extended"/>
                <a:ea typeface="OCR A Extended"/>
                <a:cs typeface="OCR A Extended"/>
              </a:rPr>
              <a:t>No Portfolio Management:</a:t>
            </a:r>
            <a:r>
              <a:rPr sz="240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 </a:t>
            </a:r>
            <a:r>
              <a:rPr sz="240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Lack of unified view of personal projects;</a:t>
            </a:r>
            <a:endParaRPr sz="2400">
              <a:solidFill>
                <a:srgbClr val="33FF00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sz="2400">
                <a:solidFill>
                  <a:srgbClr val="FFFF00"/>
                </a:solidFill>
                <a:latin typeface="OCR A Extended"/>
                <a:ea typeface="OCR A Extended"/>
                <a:cs typeface="OCR A Extended"/>
              </a:rPr>
              <a:t>Security Vulnerabilities: </a:t>
            </a:r>
            <a:r>
              <a:rPr sz="240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Risk of credential exposure and data breaches;</a:t>
            </a:r>
            <a:endParaRPr sz="2400">
              <a:solidFill>
                <a:srgbClr val="33FF00"/>
              </a:solidFill>
              <a:highlight>
                <a:srgbClr val="00008B"/>
              </a:highlight>
              <a:latin typeface="Courier New"/>
              <a:cs typeface="Courier New"/>
            </a:endParaRPr>
          </a:p>
        </p:txBody>
      </p:sp>
      <p:pic>
        <p:nvPicPr>
          <p:cNvPr id="14988643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998528" y="291063"/>
            <a:ext cx="1800257" cy="18002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500" advClick="1">
        <p159:morph option="byObject"/>
      </p:transition>
    </mc:Choice>
    <mc:Fallback>
      <p:transition spd="med" advClick="1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422817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b="0"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Objectives</a:t>
            </a:r>
            <a:endParaRPr b="0">
              <a:solidFill>
                <a:srgbClr val="33FF00"/>
              </a:solidFill>
              <a:highlight>
                <a:srgbClr val="00008B"/>
              </a:highlight>
              <a:latin typeface="OCR A Extended"/>
              <a:cs typeface="OCR A Extended"/>
            </a:endParaRPr>
          </a:p>
        </p:txBody>
      </p:sp>
      <p:sp>
        <p:nvSpPr>
          <p:cNvPr id="1979759892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9" y="1825624"/>
            <a:ext cx="5181599" cy="435133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Primary Objectives:</a:t>
            </a:r>
            <a:endParaRPr>
              <a:solidFill>
                <a:srgbClr val="33FF00"/>
              </a:solidFill>
              <a:highlight>
                <a:srgbClr val="00008B"/>
              </a:highlight>
              <a:latin typeface="OCR A Extended"/>
              <a:ea typeface="OCR A Extended"/>
              <a:cs typeface="OCR A Extended"/>
            </a:endParaRPr>
          </a:p>
          <a:p>
            <a:pPr>
              <a:defRPr/>
            </a:pPr>
            <a:r>
              <a:rPr sz="240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Develop a secure credential management system using AES Encryption;</a:t>
            </a:r>
            <a:endParaRPr sz="2400">
              <a:solidFill>
                <a:srgbClr val="33FF00"/>
              </a:solidFill>
              <a:latin typeface="Courier New"/>
              <a:ea typeface="Courier New"/>
              <a:cs typeface="Courier New"/>
            </a:endParaRPr>
          </a:p>
          <a:p>
            <a:pPr>
              <a:defRPr/>
            </a:pPr>
            <a:r>
              <a:rPr sz="240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Create centralized storage for projects, credentials, notes and certificates;</a:t>
            </a:r>
            <a:endParaRPr sz="2400">
              <a:solidFill>
                <a:srgbClr val="33FF00"/>
              </a:solidFill>
              <a:latin typeface="Courier New"/>
              <a:ea typeface="Courier New"/>
              <a:cs typeface="Courier New"/>
            </a:endParaRPr>
          </a:p>
          <a:p>
            <a:pPr>
              <a:defRPr/>
            </a:pPr>
            <a:r>
              <a:rPr sz="240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Implement JWT based Authentication;</a:t>
            </a:r>
            <a:endParaRPr sz="2400">
              <a:solidFill>
                <a:srgbClr val="33FF00"/>
              </a:solidFill>
              <a:latin typeface="Courier New"/>
              <a:cs typeface="Courier New"/>
            </a:endParaRPr>
          </a:p>
        </p:txBody>
      </p:sp>
      <p:sp>
        <p:nvSpPr>
          <p:cNvPr id="123334450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Learning Objectives:</a:t>
            </a:r>
            <a:endParaRPr>
              <a:latin typeface="OCR A Extended"/>
              <a:cs typeface="OCR A Extended"/>
            </a:endParaRPr>
          </a:p>
          <a:p>
            <a:pPr>
              <a:defRPr/>
            </a:pPr>
            <a:r>
              <a:rPr sz="240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Master full-stack development (ReactJS+SpringBoot);</a:t>
            </a:r>
            <a:endParaRPr sz="2400">
              <a:solidFill>
                <a:srgbClr val="33FF00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sz="2400">
                <a:solidFill>
                  <a:srgbClr val="33FF00"/>
                </a:solidFill>
                <a:latin typeface="Courier New"/>
                <a:cs typeface="Courier New"/>
              </a:rPr>
              <a:t>Understand cybersecurity implementation(JWT+AES);</a:t>
            </a:r>
            <a:endParaRPr sz="2400">
              <a:solidFill>
                <a:srgbClr val="33FF00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sz="2400">
                <a:solidFill>
                  <a:srgbClr val="33FF00"/>
                </a:solidFill>
                <a:latin typeface="Courier New"/>
                <a:cs typeface="Courier New"/>
              </a:rPr>
              <a:t>Gain experience in System Design and Database management;</a:t>
            </a:r>
            <a:endParaRPr sz="2400">
              <a:solidFill>
                <a:srgbClr val="33FF00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sz="2400">
                <a:solidFill>
                  <a:srgbClr val="33FF00"/>
                </a:solidFill>
                <a:latin typeface="Courier New"/>
                <a:cs typeface="Courier New"/>
              </a:rPr>
              <a:t>Implement best practices;</a:t>
            </a:r>
            <a:endParaRPr sz="2400">
              <a:solidFill>
                <a:srgbClr val="33FF00"/>
              </a:solidFill>
              <a:latin typeface="Courier New"/>
              <a:ea typeface="Courier New"/>
              <a:cs typeface="Courier New"/>
            </a:endParaRPr>
          </a:p>
          <a:p>
            <a:pPr>
              <a:defRPr/>
            </a:pPr>
            <a:endParaRPr sz="2400">
              <a:solidFill>
                <a:srgbClr val="33FF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500" advClick="1">
        <p159:morph option="byObject"/>
      </p:transition>
    </mc:Choice>
    <mc:Fallback>
      <p:transition spd="med" advClick="1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681348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sz="4800"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Layout Of Project</a:t>
            </a:r>
            <a:endParaRPr sz="4800">
              <a:solidFill>
                <a:srgbClr val="33FF00"/>
              </a:solidFill>
              <a:highlight>
                <a:srgbClr val="00008B"/>
              </a:highlight>
              <a:latin typeface="OCR A Extended"/>
              <a:cs typeface="OCR A Extended"/>
            </a:endParaRPr>
          </a:p>
        </p:txBody>
      </p:sp>
      <p:sp>
        <p:nvSpPr>
          <p:cNvPr id="576561135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┌─────────────────┐    ┌─────────────────┐    </a:t>
            </a:r>
            <a:endParaRPr sz="2400" b="0" i="0" u="none" strike="noStrike" cap="none" spc="0">
              <a:solidFill>
                <a:srgbClr val="33FF00"/>
              </a:solidFill>
              <a:highlight>
                <a:srgbClr val="00008B"/>
              </a:highlight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│   FRONTEND      │    │    BACKEND      │    │    DATABASE     │</a:t>
            </a:r>
            <a:endParaRPr sz="2400" b="0" i="0" u="none" strike="noStrike" cap="none" spc="0">
              <a:solidFill>
                <a:srgbClr val="33FF00"/>
              </a:solidFill>
              <a:highlight>
                <a:srgbClr val="00008B"/>
              </a:highlight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│   React.js      │◄──►│  Spring Boot    │◄──►│    PostgreSQL │</a:t>
            </a:r>
            <a:endParaRPr sz="2400" b="0" i="0" u="none" strike="noStrike" cap="none" spc="0">
              <a:solidFill>
                <a:srgbClr val="33FF00"/>
              </a:solidFill>
              <a:highlight>
                <a:srgbClr val="00008B"/>
              </a:highlight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│                 │    │                 │    │                 │</a:t>
            </a:r>
            <a:endParaRPr sz="2400" b="0" i="0" u="none" strike="noStrike" cap="none" spc="0">
              <a:solidFill>
                <a:srgbClr val="33FF00"/>
              </a:solidFill>
              <a:highlight>
                <a:srgbClr val="00008B"/>
              </a:highlight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│ • Dashboard     │    │ • REST APIs     │    │ • User Data     │</a:t>
            </a:r>
            <a:endParaRPr sz="2400" b="0" i="0" u="none" strike="noStrike" cap="none" spc="0">
              <a:solidFill>
                <a:srgbClr val="33FF00"/>
              </a:solidFill>
              <a:highlight>
                <a:srgbClr val="00008B"/>
              </a:highlight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│ • Forms         │    │ • JWT Auth      │    │ • Encrypted     │</a:t>
            </a:r>
            <a:endParaRPr sz="2400" b="0" i="0" u="none" strike="noStrike" cap="none" spc="0">
              <a:solidFill>
                <a:srgbClr val="33FF00"/>
              </a:solidFill>
              <a:highlight>
                <a:srgbClr val="00008B"/>
              </a:highlight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│ • File Upload   │    │ • AES Encryption│    │   Credentials   │</a:t>
            </a:r>
            <a:endParaRPr sz="2400" b="0" i="0" u="none" strike="noStrike" cap="none" spc="0">
              <a:solidFill>
                <a:srgbClr val="33FF00"/>
              </a:solidFill>
              <a:highlight>
                <a:srgbClr val="00008B"/>
              </a:highlight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└─────────────────┘    └─────────────────┘    </a:t>
            </a:r>
            <a:endParaRPr sz="2400">
              <a:solidFill>
                <a:srgbClr val="33FF00"/>
              </a:solidFill>
              <a:highlight>
                <a:srgbClr val="00008B"/>
              </a:highlight>
              <a:latin typeface="OCR A Extended"/>
              <a:cs typeface="OCR A Extende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500" advClick="1">
        <p159:morph option="byObject"/>
      </p:transition>
    </mc:Choice>
    <mc:Fallback>
      <p:transition spd="med" advClick="1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140552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sz="4800"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Features</a:t>
            </a:r>
            <a:endParaRPr sz="4800">
              <a:solidFill>
                <a:srgbClr val="33FF00"/>
              </a:solidFill>
              <a:highlight>
                <a:srgbClr val="00008B"/>
              </a:highlight>
              <a:latin typeface="OCR A Extended"/>
              <a:cs typeface="OCR A Extended"/>
            </a:endParaRPr>
          </a:p>
        </p:txBody>
      </p:sp>
      <p:sp>
        <p:nvSpPr>
          <p:cNvPr id="874674697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690687"/>
            <a:ext cx="10515600" cy="448627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rgbClr val="FFFF00"/>
                </a:solidFill>
                <a:latin typeface="OCR A Extended"/>
                <a:ea typeface="OCR A Extended"/>
                <a:cs typeface="OCR A Extended"/>
              </a:rPr>
              <a:t>$ cat /devvault</a:t>
            </a:r>
            <a:r>
              <a:rPr lang="en-US" sz="28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/features.txt</a:t>
            </a:r>
            <a:endParaRPr sz="28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>
              <a:defRPr/>
            </a:pPr>
            <a:endParaRPr sz="28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├── 🔐 AUTH: JWT + AES-256 encryption</a:t>
            </a:r>
            <a:endParaRPr sz="28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├── 🗝️ CREDENTIALS: Encrypted storage + search  </a:t>
            </a:r>
            <a:endParaRPr sz="28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├── 📁 PROJECTS: GitHub integration + portfolio</a:t>
            </a:r>
            <a:endParaRPr sz="28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├── 📝 NOTES: Markdown editor + export</a:t>
            </a:r>
            <a:endParaRPr sz="28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├── 🏆 CERTIFICATES: Secure upload + organization</a:t>
            </a:r>
            <a:endParaRPr sz="28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└── 📊 DASHBOARD: Analytics + quick access</a:t>
            </a:r>
            <a:endParaRPr sz="28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>
              <a:defRPr/>
            </a:pPr>
            <a:endParaRPr sz="28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[6/6] </a:t>
            </a:r>
            <a:r>
              <a:rPr lang="en-US" sz="28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Core modules loaded successfully </a:t>
            </a:r>
            <a:r>
              <a:rPr lang="en-US" sz="2800" b="0" i="0" u="none" strike="noStrike" cap="none" spc="0">
                <a:solidFill>
                  <a:srgbClr val="00B0F0"/>
                </a:solidFill>
                <a:latin typeface="OCR A Extended"/>
                <a:ea typeface="OCR A Extended"/>
                <a:cs typeface="OCR A Extended"/>
              </a:rPr>
              <a:t>✓</a:t>
            </a:r>
            <a:endParaRPr>
              <a:solidFill>
                <a:srgbClr val="00B0F0"/>
              </a:solidFill>
              <a:latin typeface="OCR A Extended"/>
              <a:cs typeface="OCR A Extende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500" advClick="1">
        <p159:morph option="byObject"/>
      </p:transition>
    </mc:Choice>
    <mc:Fallback>
      <p:transition spd="med" advClick="1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140371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258535"/>
            <a:ext cx="10515600" cy="1224642"/>
          </a:xfrm>
        </p:spPr>
        <p:txBody>
          <a:bodyPr/>
          <a:lstStyle/>
          <a:p>
            <a:pPr algn="ctr">
              <a:defRPr/>
            </a:pPr>
            <a:r>
              <a:rPr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Role in project</a:t>
            </a:r>
            <a:endParaRPr>
              <a:solidFill>
                <a:srgbClr val="33FF00"/>
              </a:solidFill>
              <a:highlight>
                <a:srgbClr val="00008B"/>
              </a:highlight>
              <a:latin typeface="OCR A Extended"/>
              <a:cs typeface="OCR A Extended"/>
            </a:endParaRPr>
          </a:p>
        </p:txBody>
      </p:sp>
      <p:sp>
        <p:nvSpPr>
          <p:cNvPr id="84374892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619249"/>
            <a:ext cx="10515600" cy="478971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rgbClr val="FFFF00"/>
                </a:solidFill>
                <a:latin typeface="OCR A Extended"/>
                <a:ea typeface="OCR A Extended"/>
                <a:cs typeface="OCR A Extended"/>
              </a:rPr>
              <a:t>$ ps aux | grep saurav</a:t>
            </a:r>
            <a:endParaRPr sz="24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>
              <a:defRPr/>
            </a:pPr>
            <a:endParaRPr sz="24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rgbClr val="FF0000"/>
                </a:solidFill>
                <a:latin typeface="OCR A Extended"/>
                <a:ea typeface="OCR A Extended"/>
                <a:cs typeface="OCR A Extended"/>
              </a:rPr>
              <a:t>ROLE:</a:t>
            </a:r>
            <a:r>
              <a:rPr lang="en-US" sz="24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 Full-Stack Developer (Solo Project)</a:t>
            </a:r>
            <a:endParaRPr sz="24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>
              <a:defRPr/>
            </a:pPr>
            <a:endParaRPr sz="24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TASKS EXECUTED:</a:t>
            </a:r>
            <a:endParaRPr sz="24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🎨 Frontend: React + Redux + UI/UX</a:t>
            </a:r>
            <a:endParaRPr sz="24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⚡ Backend: Spring Boot + JWT + AES  </a:t>
            </a:r>
            <a:endParaRPr sz="24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🗄️ Database: PostgreSQL + optimization</a:t>
            </a:r>
            <a:endParaRPr sz="24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🧪 Testing: Postman + JUnit + debugging</a:t>
            </a:r>
            <a:endParaRPr sz="24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>
              <a:defRPr/>
            </a:pPr>
            <a:endParaRPr sz="24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CHALLENGES DEFEATED: CORS, file security, encryption, auth flow</a:t>
            </a:r>
            <a:endParaRPr sz="24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STATUS: All systems operational ✓</a:t>
            </a:r>
            <a:endParaRPr sz="2400">
              <a:solidFill>
                <a:srgbClr val="33FF00"/>
              </a:solidFill>
              <a:latin typeface="OCR A Extended"/>
              <a:cs typeface="OCR A Extende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500" advClick="1">
        <p159:morph option="byObject"/>
      </p:transition>
    </mc:Choice>
    <mc:Fallback>
      <p:transition spd="med" advClick="1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168361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Conclusion</a:t>
            </a:r>
            <a:endParaRPr>
              <a:solidFill>
                <a:srgbClr val="33FF00"/>
              </a:solidFill>
              <a:highlight>
                <a:srgbClr val="00008B"/>
              </a:highlight>
              <a:latin typeface="OCR A Extended"/>
              <a:cs typeface="OCR A Extended"/>
            </a:endParaRPr>
          </a:p>
        </p:txBody>
      </p:sp>
      <p:sp>
        <p:nvSpPr>
          <p:cNvPr id="501506287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rgbClr val="FFFF00"/>
                </a:solidFill>
                <a:latin typeface="OCR A Extended"/>
                <a:ea typeface="OCR A Extended"/>
                <a:cs typeface="OCR A Extended"/>
              </a:rPr>
              <a:t>$ git log --oneline</a:t>
            </a:r>
            <a:endParaRPr sz="2800" b="0" i="0" u="none" strike="noStrike" cap="none" spc="0">
              <a:solidFill>
                <a:srgbClr val="FFFF00"/>
              </a:solidFill>
              <a:latin typeface="OCR A Extended"/>
              <a:cs typeface="OCR A Extended"/>
            </a:endParaRPr>
          </a:p>
          <a:p>
            <a:pPr>
              <a:defRPr/>
            </a:pPr>
            <a:endParaRPr sz="28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✅ Secure developer vault: SHIPPED</a:t>
            </a:r>
            <a:endParaRPr sz="28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💪 Skills gained: Full-stack + Security  </a:t>
            </a:r>
            <a:endParaRPr sz="28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🚀 Future: Mobile + Cloud + Teams</a:t>
            </a:r>
            <a:endParaRPr sz="28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🎯 Impact: Better dev productivity</a:t>
            </a:r>
            <a:endParaRPr sz="28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>
              <a:defRPr/>
            </a:pPr>
            <a:endParaRPr sz="28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saurav@devvault:~$ ./demo --ready</a:t>
            </a:r>
            <a:endParaRPr sz="28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&gt; Questions? </a:t>
            </a:r>
            <a:endParaRPr>
              <a:solidFill>
                <a:srgbClr val="33FF00"/>
              </a:solidFill>
              <a:latin typeface="OCR A Extended"/>
              <a:cs typeface="OCR A Extende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500" advClick="1">
        <p159:morph option="byObject"/>
      </p:transition>
    </mc:Choice>
    <mc:Fallback>
      <p:transition spd="med" advClick="1">
        <p:fade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New Office">
        <a:dk1>
          <a:sysClr val="windowText" lastClr="000000"/>
        </a:dk1>
        <a:lt1>
          <a:sysClr val="window" lastClr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</a:extraClrScheme>
  </a:extraClrSchemeLst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ONLYOFFICE/9.0.4.50</Application>
  <PresentationFormat>On-screen Show (4:3)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modified xsi:type="dcterms:W3CDTF">2025-08-13T20:07:11Z</dcterms:modified>
</cp:coreProperties>
</file>