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617" y="2402238"/>
            <a:ext cx="9903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92D050"/>
                </a:solidFill>
                <a:latin typeface="+mj-lt"/>
                <a:cs typeface="Calibri" panose="020F0502020204030204" pitchFamily="34" charset="0"/>
              </a:rPr>
              <a:t>GENETIC ALGORITHMS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977" y="5269423"/>
            <a:ext cx="37345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Reported By: Team #11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Gaurang Davda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Ridhima Sawhney</a:t>
            </a:r>
          </a:p>
        </p:txBody>
      </p:sp>
    </p:spTree>
    <p:extLst>
      <p:ext uri="{BB962C8B-B14F-4D97-AF65-F5344CB8AC3E}">
        <p14:creationId xmlns:p14="http://schemas.microsoft.com/office/powerpoint/2010/main" val="276132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B1FF-661D-4EFC-B112-7B1625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31858-A598-4FDD-A0E2-3B6F5B713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4642" y="1460231"/>
            <a:ext cx="10631155" cy="5335748"/>
          </a:xfrm>
        </p:spPr>
      </p:pic>
    </p:spTree>
    <p:extLst>
      <p:ext uri="{BB962C8B-B14F-4D97-AF65-F5344CB8AC3E}">
        <p14:creationId xmlns:p14="http://schemas.microsoft.com/office/powerpoint/2010/main" val="364525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B1FF-661D-4EFC-B112-7B1625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Analysis (Contd..)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8C71E9-9D00-48AA-8593-E6868A9D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497" y="1460231"/>
            <a:ext cx="10510576" cy="5266534"/>
          </a:xfrm>
        </p:spPr>
      </p:pic>
    </p:spTree>
    <p:extLst>
      <p:ext uri="{BB962C8B-B14F-4D97-AF65-F5344CB8AC3E}">
        <p14:creationId xmlns:p14="http://schemas.microsoft.com/office/powerpoint/2010/main" val="349822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B1FF-661D-4EFC-B112-7B1625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Analysis (Contd..)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477B0-F272-4F9E-8CC0-C2DB1BD3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30" y="1567543"/>
            <a:ext cx="10956916" cy="5159221"/>
          </a:xfrm>
        </p:spPr>
      </p:pic>
    </p:spTree>
    <p:extLst>
      <p:ext uri="{BB962C8B-B14F-4D97-AF65-F5344CB8AC3E}">
        <p14:creationId xmlns:p14="http://schemas.microsoft.com/office/powerpoint/2010/main" val="355670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AF44B-E499-4624-9288-19C12319F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3" y="2704302"/>
            <a:ext cx="4873451" cy="3488181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931" y="2548281"/>
            <a:ext cx="6381148" cy="365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Sudoku is a GA-hard problem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Solving a Sudoku using GA requires large population space, where, population space depends on the dimension of the puzzle.  In our implementation, as Sudoku size increased from 4*4 to 9*9, our population count increased from 10,000 to 5 million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algorithm heavily relies on the fitness of the survivor population, cross-overs and random mutations for creation of a new generations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algorithm has a slow converging rate due to random mutation and may also get stuck on a local optima, from which, it can seldom jump out and find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32908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8081" y="2603716"/>
            <a:ext cx="8493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92D050"/>
                </a:solidFill>
                <a:latin typeface="+mj-lt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74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TextBox 3"/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930" y="2548281"/>
            <a:ext cx="5822207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Solving Sudoku using Genetic Algorithm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number placement puzzle in which players insert the numbers one to nine into a grid consisting of nine squares subdivided into a further nine smaller squares in such a way that every number appears once in each horizontal line, vertical line, and square.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EF243-BDC1-408E-939E-DB0914087336}"/>
              </a:ext>
            </a:extLst>
          </p:cNvPr>
          <p:cNvSpPr txBox="1"/>
          <p:nvPr/>
        </p:nvSpPr>
        <p:spPr>
          <a:xfrm>
            <a:off x="648208" y="3308745"/>
            <a:ext cx="56723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Sudoku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E2635-23C7-4EFB-B6BC-A90745EA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29" y="2696430"/>
            <a:ext cx="3736207" cy="37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D0291-D07A-4C39-AB3A-A7FBCB70C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09" y="2548281"/>
            <a:ext cx="4369041" cy="366201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5F0F1-45CD-4D47-A4FE-A0A308F64126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D4420-F1AB-424A-BAE3-0096C76E7B5D}"/>
              </a:ext>
            </a:extLst>
          </p:cNvPr>
          <p:cNvSpPr txBox="1"/>
          <p:nvPr/>
        </p:nvSpPr>
        <p:spPr>
          <a:xfrm>
            <a:off x="648930" y="2548281"/>
            <a:ext cx="5479307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Chromosome(Sudoku) input represents the base Gene which is modified by putting random integers in empty places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fitness of the Chromosome is evaluated and the fittest Chromosome from the population is selected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If the fitness is not equal to 0 (optimal solution). Then, 60% of the unfit population is culled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Crossover or mutation is randomly performed on the remaining 40% of the fit population and a new generation of Chromosomes are created from them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fittest Chromosome is selected from this new population and it loops this process until fitness reduces to 0</a:t>
            </a:r>
          </a:p>
        </p:txBody>
      </p:sp>
    </p:spTree>
    <p:extLst>
      <p:ext uri="{BB962C8B-B14F-4D97-AF65-F5344CB8AC3E}">
        <p14:creationId xmlns:p14="http://schemas.microsoft.com/office/powerpoint/2010/main" val="22892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FD236-72F6-4F50-BDBC-86BE58922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686416"/>
            <a:ext cx="5451627" cy="3385747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Genetic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930" y="2686416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initial base gene of a Sudoku is defined in the program, which contains empty spaces (represented by 0s)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Random permissible numbers are generated which replaces empty spaces (0s) in the initial gene and a new gene is formed out of it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new gene formed is stored separately in the Chromosome and all the operations are performed on it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9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TextBox 3"/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Fitness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Fitness Function is determined by validating all the 3 traits of Sudoku: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Rule of the row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Rule of the column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Rule of the individual block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Fitness is inversely proportional to the solution, lesser the fitness value, better the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2FD78-1285-4505-B566-1718687D7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03" y="2548281"/>
            <a:ext cx="3852253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95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F7099-989B-4609-8246-B0824C07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7" y="2849671"/>
            <a:ext cx="4982337" cy="3662018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648930" y="620475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Sort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92" y="3240621"/>
            <a:ext cx="5122606" cy="325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Merge sort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has been used in the program to sort the array of chromosomes based on their fitness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Chromosomes implements Comparable interface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Chromosome overrides the compareTo() which determines the smaller of the two fitness values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8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A95D-13D9-4187-8870-B17EDB50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8" y="3259909"/>
            <a:ext cx="5451627" cy="160646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CB1FF-661D-4EFC-B112-7B1625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Evolution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56A4-55A4-4024-ABFF-CE393789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Randomly, a Cross-Over or Mutation is performed on the fit chromosomes to create new off-springs.</a:t>
            </a:r>
            <a:br>
              <a:rPr lang="en-US" sz="1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Cross-Over</a:t>
            </a:r>
            <a:endParaRPr lang="en-US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Multi-point cross-over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been used in the program where 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alternating gene segments are swapped to get new off-springs</a:t>
            </a: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</a:t>
            </a:r>
            <a:endParaRPr lang="en-IN" sz="1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resetting mutation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been used, where, a random value from the set of permissible values is assigned to a randomly chosen gene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4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E18C3-E1F1-4E23-BBF2-41A431D8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8" y="2617383"/>
            <a:ext cx="4160017" cy="410938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CB1FF-661D-4EFC-B112-7B1625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56A4-55A4-4024-ABFF-CE393789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31" y="2617383"/>
            <a:ext cx="6003078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tested our program on the following fronts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Sorting Function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 Input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9*9 Easy Sudoku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9*9 Hard Sudoku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6*6 Easy Sudoku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6*6 Hard Sudoku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4*4 Easy Sudoku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4*4 Hard Sudoku</a:t>
            </a:r>
          </a:p>
        </p:txBody>
      </p:sp>
    </p:spTree>
    <p:extLst>
      <p:ext uri="{BB962C8B-B14F-4D97-AF65-F5344CB8AC3E}">
        <p14:creationId xmlns:p14="http://schemas.microsoft.com/office/powerpoint/2010/main" val="247777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B1FF-661D-4EFC-B112-7B1625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Working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A0DF2-2025-4782-91CD-B55B9D07E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906" y="1469022"/>
            <a:ext cx="10815883" cy="5301055"/>
          </a:xfrm>
        </p:spPr>
      </p:pic>
    </p:spTree>
    <p:extLst>
      <p:ext uri="{BB962C8B-B14F-4D97-AF65-F5344CB8AC3E}">
        <p14:creationId xmlns:p14="http://schemas.microsoft.com/office/powerpoint/2010/main" val="191501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491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Mechanism</vt:lpstr>
      <vt:lpstr>Unit Tests</vt:lpstr>
      <vt:lpstr>Working Screenshot</vt:lpstr>
      <vt:lpstr>Analysis</vt:lpstr>
      <vt:lpstr>Analysis (Contd..)</vt:lpstr>
      <vt:lpstr>Analysis (Contd..)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Ridhima</dc:creator>
  <cp:lastModifiedBy>Gaurang Davda</cp:lastModifiedBy>
  <cp:revision>56</cp:revision>
  <dcterms:created xsi:type="dcterms:W3CDTF">2017-12-10T13:41:46Z</dcterms:created>
  <dcterms:modified xsi:type="dcterms:W3CDTF">2017-12-11T04:02:27Z</dcterms:modified>
</cp:coreProperties>
</file>