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75" r:id="rId13"/>
    <p:sldId id="274" r:id="rId14"/>
    <p:sldId id="276" r:id="rId15"/>
    <p:sldId id="277" r:id="rId16"/>
    <p:sldId id="280" r:id="rId17"/>
    <p:sldId id="284" r:id="rId18"/>
    <p:sldId id="285" r:id="rId19"/>
    <p:sldId id="266" r:id="rId20"/>
    <p:sldId id="267" r:id="rId21"/>
    <p:sldId id="281" r:id="rId22"/>
    <p:sldId id="283" r:id="rId23"/>
    <p:sldId id="279" r:id="rId24"/>
    <p:sldId id="286" r:id="rId25"/>
    <p:sldId id="287" r:id="rId26"/>
    <p:sldId id="288" r:id="rId27"/>
    <p:sldId id="289" r:id="rId28"/>
    <p:sldId id="273" r:id="rId29"/>
    <p:sldId id="269" r:id="rId30"/>
    <p:sldId id="271" r:id="rId31"/>
    <p:sldId id="2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6E0B3-A17F-486A-83EC-8E9194999E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1B46A4-17CF-4D51-9344-EE1C9028AD0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Sets</a:t>
          </a:r>
        </a:p>
      </dgm:t>
    </dgm:pt>
    <dgm:pt modelId="{8C0DD840-736D-490B-8F48-735D7B73083C}" type="parTrans" cxnId="{E50A3B5F-47C5-4F68-B809-1E46FBBA16FA}">
      <dgm:prSet/>
      <dgm:spPr/>
      <dgm:t>
        <a:bodyPr/>
        <a:lstStyle/>
        <a:p>
          <a:endParaRPr lang="en-US"/>
        </a:p>
      </dgm:t>
    </dgm:pt>
    <dgm:pt modelId="{91FFC0CE-0617-4906-BC0F-F4894B5E3082}" type="sibTrans" cxnId="{E50A3B5F-47C5-4F68-B809-1E46FBBA16FA}">
      <dgm:prSet/>
      <dgm:spPr/>
      <dgm:t>
        <a:bodyPr/>
        <a:lstStyle/>
        <a:p>
          <a:endParaRPr lang="en-US"/>
        </a:p>
      </dgm:t>
    </dgm:pt>
    <dgm:pt modelId="{918EBB71-8CD2-4447-983F-0D1163E3EFD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Question Answer dataset</a:t>
          </a:r>
        </a:p>
      </dgm:t>
    </dgm:pt>
    <dgm:pt modelId="{6AAF3351-C146-4B18-A70E-D649F3EC2DC8}" type="parTrans" cxnId="{8BE513A9-FF07-49D8-A957-2AA210F34C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FB5362-5915-4DC4-87CB-BA5907071D66}" type="sibTrans" cxnId="{8BE513A9-FF07-49D8-A957-2AA210F34C5E}">
      <dgm:prSet/>
      <dgm:spPr/>
      <dgm:t>
        <a:bodyPr/>
        <a:lstStyle/>
        <a:p>
          <a:endParaRPr lang="en-US"/>
        </a:p>
      </dgm:t>
    </dgm:pt>
    <dgm:pt modelId="{57546343-1A00-42C9-BEFD-4644E4884B8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dataset</a:t>
          </a:r>
        </a:p>
      </dgm:t>
    </dgm:pt>
    <dgm:pt modelId="{0C9926B1-40EA-48AD-96AE-6C0F2AE7FA3C}" type="parTrans" cxnId="{7CDA31E4-4025-48F3-8AF4-39E07D5290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7E979C-B8CD-4718-95AE-76C60AA708E4}" type="sibTrans" cxnId="{7CDA31E4-4025-48F3-8AF4-39E07D52908B}">
      <dgm:prSet/>
      <dgm:spPr/>
      <dgm:t>
        <a:bodyPr/>
        <a:lstStyle/>
        <a:p>
          <a:endParaRPr lang="en-US"/>
        </a:p>
      </dgm:t>
    </dgm:pt>
    <dgm:pt modelId="{DA496FBC-0A57-4B90-A9BC-7137422F0FE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stock dataset </a:t>
          </a:r>
        </a:p>
      </dgm:t>
    </dgm:pt>
    <dgm:pt modelId="{F2C33EF3-4D66-4B5C-BC3D-3FBD8D994DCA}" type="parTrans" cxnId="{8A652950-0247-4827-B3C9-6863D6CF861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5A890D-F94B-4730-AA94-2A07E45ECFEE}" type="sibTrans" cxnId="{8A652950-0247-4827-B3C9-6863D6CF8611}">
      <dgm:prSet/>
      <dgm:spPr/>
      <dgm:t>
        <a:bodyPr/>
        <a:lstStyle/>
        <a:p>
          <a:endParaRPr lang="en-US"/>
        </a:p>
      </dgm:t>
    </dgm:pt>
    <dgm:pt modelId="{7C9236FF-EB8D-43AF-9F64-05719F343E1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Live stock data from API</a:t>
          </a:r>
        </a:p>
      </dgm:t>
    </dgm:pt>
    <dgm:pt modelId="{D10F3D37-EC6F-486B-9CF4-E45ED2EA125B}" type="parTrans" cxnId="{9E322612-22A2-4034-840B-2ACF4B4E1ED3}">
      <dgm:prSet/>
      <dgm:spPr/>
      <dgm:t>
        <a:bodyPr/>
        <a:lstStyle/>
        <a:p>
          <a:endParaRPr lang="en-US"/>
        </a:p>
      </dgm:t>
    </dgm:pt>
    <dgm:pt modelId="{6A6F0001-5A59-4D96-BF24-0F93662A29A2}" type="sibTrans" cxnId="{9E322612-22A2-4034-840B-2ACF4B4E1ED3}">
      <dgm:prSet/>
      <dgm:spPr/>
      <dgm:t>
        <a:bodyPr/>
        <a:lstStyle/>
        <a:p>
          <a:endParaRPr lang="en-US"/>
        </a:p>
      </dgm:t>
    </dgm:pt>
    <dgm:pt modelId="{329B7FBA-C78E-4231-B0E5-448A03B5C98E}" type="pres">
      <dgm:prSet presAssocID="{1276E0B3-A17F-486A-83EC-8E9194999E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227902-5594-4277-90AF-36AE5517E3B1}" type="pres">
      <dgm:prSet presAssocID="{FC1B46A4-17CF-4D51-9344-EE1C9028AD09}" presName="hierRoot1" presStyleCnt="0">
        <dgm:presLayoutVars>
          <dgm:hierBranch val="init"/>
        </dgm:presLayoutVars>
      </dgm:prSet>
      <dgm:spPr/>
    </dgm:pt>
    <dgm:pt modelId="{8735AF4C-551F-4DF0-B584-BE4854C03975}" type="pres">
      <dgm:prSet presAssocID="{FC1B46A4-17CF-4D51-9344-EE1C9028AD09}" presName="rootComposite1" presStyleCnt="0"/>
      <dgm:spPr/>
    </dgm:pt>
    <dgm:pt modelId="{A72EC319-5C5F-4AF0-8A72-93D84BA6A2B6}" type="pres">
      <dgm:prSet presAssocID="{FC1B46A4-17CF-4D51-9344-EE1C9028AD09}" presName="rootText1" presStyleLbl="node0" presStyleIdx="0" presStyleCnt="1">
        <dgm:presLayoutVars>
          <dgm:chPref val="3"/>
        </dgm:presLayoutVars>
      </dgm:prSet>
      <dgm:spPr/>
    </dgm:pt>
    <dgm:pt modelId="{F2DD0D6D-776B-495E-B42A-AC6979E596C4}" type="pres">
      <dgm:prSet presAssocID="{FC1B46A4-17CF-4D51-9344-EE1C9028AD09}" presName="rootConnector1" presStyleLbl="node1" presStyleIdx="0" presStyleCnt="0"/>
      <dgm:spPr/>
    </dgm:pt>
    <dgm:pt modelId="{249DB29B-266C-479B-B4A5-B28C7FA1B145}" type="pres">
      <dgm:prSet presAssocID="{FC1B46A4-17CF-4D51-9344-EE1C9028AD09}" presName="hierChild2" presStyleCnt="0"/>
      <dgm:spPr/>
    </dgm:pt>
    <dgm:pt modelId="{7087F7C4-39FA-4ED5-8F0B-1A0B3EA4223B}" type="pres">
      <dgm:prSet presAssocID="{6AAF3351-C146-4B18-A70E-D649F3EC2DC8}" presName="Name37" presStyleLbl="parChTrans1D2" presStyleIdx="0" presStyleCnt="4"/>
      <dgm:spPr/>
    </dgm:pt>
    <dgm:pt modelId="{24AB49AF-0C99-4FAD-A2E8-F6D2EB151908}" type="pres">
      <dgm:prSet presAssocID="{918EBB71-8CD2-4447-983F-0D1163E3EFDD}" presName="hierRoot2" presStyleCnt="0">
        <dgm:presLayoutVars>
          <dgm:hierBranch val="init"/>
        </dgm:presLayoutVars>
      </dgm:prSet>
      <dgm:spPr/>
    </dgm:pt>
    <dgm:pt modelId="{2475E3DD-87CF-4900-A7DD-EC6CDFDDECF3}" type="pres">
      <dgm:prSet presAssocID="{918EBB71-8CD2-4447-983F-0D1163E3EFDD}" presName="rootComposite" presStyleCnt="0"/>
      <dgm:spPr/>
    </dgm:pt>
    <dgm:pt modelId="{D5741E8A-5B5C-4F9E-8C7A-A04DEADB1346}" type="pres">
      <dgm:prSet presAssocID="{918EBB71-8CD2-4447-983F-0D1163E3EFDD}" presName="rootText" presStyleLbl="node2" presStyleIdx="0" presStyleCnt="4">
        <dgm:presLayoutVars>
          <dgm:chPref val="3"/>
        </dgm:presLayoutVars>
      </dgm:prSet>
      <dgm:spPr/>
    </dgm:pt>
    <dgm:pt modelId="{0263B9A6-414C-4763-AA9F-D57E267E2C95}" type="pres">
      <dgm:prSet presAssocID="{918EBB71-8CD2-4447-983F-0D1163E3EFDD}" presName="rootConnector" presStyleLbl="node2" presStyleIdx="0" presStyleCnt="4"/>
      <dgm:spPr/>
    </dgm:pt>
    <dgm:pt modelId="{2BA64979-8E5E-4CCC-B56B-CDCAAD9EF796}" type="pres">
      <dgm:prSet presAssocID="{918EBB71-8CD2-4447-983F-0D1163E3EFDD}" presName="hierChild4" presStyleCnt="0"/>
      <dgm:spPr/>
    </dgm:pt>
    <dgm:pt modelId="{35CE317A-D0E9-4B71-A861-C0FF0A4D727A}" type="pres">
      <dgm:prSet presAssocID="{918EBB71-8CD2-4447-983F-0D1163E3EFDD}" presName="hierChild5" presStyleCnt="0"/>
      <dgm:spPr/>
    </dgm:pt>
    <dgm:pt modelId="{A35CBB76-4585-4761-BA22-F32BF6F08530}" type="pres">
      <dgm:prSet presAssocID="{0C9926B1-40EA-48AD-96AE-6C0F2AE7FA3C}" presName="Name37" presStyleLbl="parChTrans1D2" presStyleIdx="1" presStyleCnt="4"/>
      <dgm:spPr/>
    </dgm:pt>
    <dgm:pt modelId="{0225C868-D264-4965-92DC-E1BA8A2B5454}" type="pres">
      <dgm:prSet presAssocID="{57546343-1A00-42C9-BEFD-4644E4884B8E}" presName="hierRoot2" presStyleCnt="0">
        <dgm:presLayoutVars>
          <dgm:hierBranch val="init"/>
        </dgm:presLayoutVars>
      </dgm:prSet>
      <dgm:spPr/>
    </dgm:pt>
    <dgm:pt modelId="{4484F09A-CA18-4257-BCB5-396A468D7B4A}" type="pres">
      <dgm:prSet presAssocID="{57546343-1A00-42C9-BEFD-4644E4884B8E}" presName="rootComposite" presStyleCnt="0"/>
      <dgm:spPr/>
    </dgm:pt>
    <dgm:pt modelId="{FE8DD533-764A-45D2-B6D0-5E320BB19B84}" type="pres">
      <dgm:prSet presAssocID="{57546343-1A00-42C9-BEFD-4644E4884B8E}" presName="rootText" presStyleLbl="node2" presStyleIdx="1" presStyleCnt="4">
        <dgm:presLayoutVars>
          <dgm:chPref val="3"/>
        </dgm:presLayoutVars>
      </dgm:prSet>
      <dgm:spPr/>
    </dgm:pt>
    <dgm:pt modelId="{075E7BCD-770E-4C22-977E-F7F02FFB6BA3}" type="pres">
      <dgm:prSet presAssocID="{57546343-1A00-42C9-BEFD-4644E4884B8E}" presName="rootConnector" presStyleLbl="node2" presStyleIdx="1" presStyleCnt="4"/>
      <dgm:spPr/>
    </dgm:pt>
    <dgm:pt modelId="{97E15D23-7AAD-469E-8E7F-6B61A126BC2E}" type="pres">
      <dgm:prSet presAssocID="{57546343-1A00-42C9-BEFD-4644E4884B8E}" presName="hierChild4" presStyleCnt="0"/>
      <dgm:spPr/>
    </dgm:pt>
    <dgm:pt modelId="{CEDB1A80-11E8-4431-B368-116CBEA1A5C2}" type="pres">
      <dgm:prSet presAssocID="{57546343-1A00-42C9-BEFD-4644E4884B8E}" presName="hierChild5" presStyleCnt="0"/>
      <dgm:spPr/>
    </dgm:pt>
    <dgm:pt modelId="{54D84AFB-E479-433E-869B-C98772FEABAB}" type="pres">
      <dgm:prSet presAssocID="{F2C33EF3-4D66-4B5C-BC3D-3FBD8D994DCA}" presName="Name37" presStyleLbl="parChTrans1D2" presStyleIdx="2" presStyleCnt="4"/>
      <dgm:spPr/>
    </dgm:pt>
    <dgm:pt modelId="{653B4C00-1F3B-4452-9CC6-C855AC202BAF}" type="pres">
      <dgm:prSet presAssocID="{DA496FBC-0A57-4B90-A9BC-7137422F0FE9}" presName="hierRoot2" presStyleCnt="0">
        <dgm:presLayoutVars>
          <dgm:hierBranch val="init"/>
        </dgm:presLayoutVars>
      </dgm:prSet>
      <dgm:spPr/>
    </dgm:pt>
    <dgm:pt modelId="{D2981B88-5F38-431B-AFBD-7703F77C528D}" type="pres">
      <dgm:prSet presAssocID="{DA496FBC-0A57-4B90-A9BC-7137422F0FE9}" presName="rootComposite" presStyleCnt="0"/>
      <dgm:spPr/>
    </dgm:pt>
    <dgm:pt modelId="{AB4ADBBD-C26E-4ACB-9176-A9461F2FCF88}" type="pres">
      <dgm:prSet presAssocID="{DA496FBC-0A57-4B90-A9BC-7137422F0FE9}" presName="rootText" presStyleLbl="node2" presStyleIdx="2" presStyleCnt="4">
        <dgm:presLayoutVars>
          <dgm:chPref val="3"/>
        </dgm:presLayoutVars>
      </dgm:prSet>
      <dgm:spPr/>
    </dgm:pt>
    <dgm:pt modelId="{5963C808-3BD1-470E-8AB9-35168FD8ED44}" type="pres">
      <dgm:prSet presAssocID="{DA496FBC-0A57-4B90-A9BC-7137422F0FE9}" presName="rootConnector" presStyleLbl="node2" presStyleIdx="2" presStyleCnt="4"/>
      <dgm:spPr/>
    </dgm:pt>
    <dgm:pt modelId="{52355C7C-EA45-4BAE-A317-7B7656164EB2}" type="pres">
      <dgm:prSet presAssocID="{DA496FBC-0A57-4B90-A9BC-7137422F0FE9}" presName="hierChild4" presStyleCnt="0"/>
      <dgm:spPr/>
    </dgm:pt>
    <dgm:pt modelId="{C36C947B-6045-42FF-9889-AF91D39C19B3}" type="pres">
      <dgm:prSet presAssocID="{DA496FBC-0A57-4B90-A9BC-7137422F0FE9}" presName="hierChild5" presStyleCnt="0"/>
      <dgm:spPr/>
    </dgm:pt>
    <dgm:pt modelId="{A6AE7CAD-4DE5-4C5F-9DFD-D81F278605A8}" type="pres">
      <dgm:prSet presAssocID="{D10F3D37-EC6F-486B-9CF4-E45ED2EA125B}" presName="Name37" presStyleLbl="parChTrans1D2" presStyleIdx="3" presStyleCnt="4"/>
      <dgm:spPr/>
    </dgm:pt>
    <dgm:pt modelId="{4A07A696-5ABF-4461-AE3B-430F9FA9494F}" type="pres">
      <dgm:prSet presAssocID="{7C9236FF-EB8D-43AF-9F64-05719F343E1E}" presName="hierRoot2" presStyleCnt="0">
        <dgm:presLayoutVars>
          <dgm:hierBranch val="init"/>
        </dgm:presLayoutVars>
      </dgm:prSet>
      <dgm:spPr/>
    </dgm:pt>
    <dgm:pt modelId="{EE204142-C5E6-4D78-8414-51B2A074B29A}" type="pres">
      <dgm:prSet presAssocID="{7C9236FF-EB8D-43AF-9F64-05719F343E1E}" presName="rootComposite" presStyleCnt="0"/>
      <dgm:spPr/>
    </dgm:pt>
    <dgm:pt modelId="{90C1828C-4B10-4328-9394-7CD4AD04D7F4}" type="pres">
      <dgm:prSet presAssocID="{7C9236FF-EB8D-43AF-9F64-05719F343E1E}" presName="rootText" presStyleLbl="node2" presStyleIdx="3" presStyleCnt="4">
        <dgm:presLayoutVars>
          <dgm:chPref val="3"/>
        </dgm:presLayoutVars>
      </dgm:prSet>
      <dgm:spPr/>
    </dgm:pt>
    <dgm:pt modelId="{E9C95823-144B-4319-9929-607BD72EDABD}" type="pres">
      <dgm:prSet presAssocID="{7C9236FF-EB8D-43AF-9F64-05719F343E1E}" presName="rootConnector" presStyleLbl="node2" presStyleIdx="3" presStyleCnt="4"/>
      <dgm:spPr/>
    </dgm:pt>
    <dgm:pt modelId="{442D3E0D-79C5-49CB-8B72-D1428EBF3A09}" type="pres">
      <dgm:prSet presAssocID="{7C9236FF-EB8D-43AF-9F64-05719F343E1E}" presName="hierChild4" presStyleCnt="0"/>
      <dgm:spPr/>
    </dgm:pt>
    <dgm:pt modelId="{62C85EA7-A97D-44A0-B9CA-C760C78EE668}" type="pres">
      <dgm:prSet presAssocID="{7C9236FF-EB8D-43AF-9F64-05719F343E1E}" presName="hierChild5" presStyleCnt="0"/>
      <dgm:spPr/>
    </dgm:pt>
    <dgm:pt modelId="{0DF83F3B-8980-44F8-8546-D73C9C73A74F}" type="pres">
      <dgm:prSet presAssocID="{FC1B46A4-17CF-4D51-9344-EE1C9028AD09}" presName="hierChild3" presStyleCnt="0"/>
      <dgm:spPr/>
    </dgm:pt>
  </dgm:ptLst>
  <dgm:cxnLst>
    <dgm:cxn modelId="{9E322612-22A2-4034-840B-2ACF4B4E1ED3}" srcId="{FC1B46A4-17CF-4D51-9344-EE1C9028AD09}" destId="{7C9236FF-EB8D-43AF-9F64-05719F343E1E}" srcOrd="3" destOrd="0" parTransId="{D10F3D37-EC6F-486B-9CF4-E45ED2EA125B}" sibTransId="{6A6F0001-5A59-4D96-BF24-0F93662A29A2}"/>
    <dgm:cxn modelId="{27979232-2F1F-403B-9CB9-0ED81D2B5C4D}" type="presOf" srcId="{F2C33EF3-4D66-4B5C-BC3D-3FBD8D994DCA}" destId="{54D84AFB-E479-433E-869B-C98772FEABAB}" srcOrd="0" destOrd="0" presId="urn:microsoft.com/office/officeart/2005/8/layout/orgChart1"/>
    <dgm:cxn modelId="{E50A3B5F-47C5-4F68-B809-1E46FBBA16FA}" srcId="{1276E0B3-A17F-486A-83EC-8E9194999E2C}" destId="{FC1B46A4-17CF-4D51-9344-EE1C9028AD09}" srcOrd="0" destOrd="0" parTransId="{8C0DD840-736D-490B-8F48-735D7B73083C}" sibTransId="{91FFC0CE-0617-4906-BC0F-F4894B5E3082}"/>
    <dgm:cxn modelId="{B2956C61-22CD-4255-8488-E6D3C1611F29}" type="presOf" srcId="{DA496FBC-0A57-4B90-A9BC-7137422F0FE9}" destId="{5963C808-3BD1-470E-8AB9-35168FD8ED44}" srcOrd="1" destOrd="0" presId="urn:microsoft.com/office/officeart/2005/8/layout/orgChart1"/>
    <dgm:cxn modelId="{8A652950-0247-4827-B3C9-6863D6CF8611}" srcId="{FC1B46A4-17CF-4D51-9344-EE1C9028AD09}" destId="{DA496FBC-0A57-4B90-A9BC-7137422F0FE9}" srcOrd="2" destOrd="0" parTransId="{F2C33EF3-4D66-4B5C-BC3D-3FBD8D994DCA}" sibTransId="{CD5A890D-F94B-4730-AA94-2A07E45ECFEE}"/>
    <dgm:cxn modelId="{DB08D786-D7D2-4B9B-B584-EAB88D7BD835}" type="presOf" srcId="{DA496FBC-0A57-4B90-A9BC-7137422F0FE9}" destId="{AB4ADBBD-C26E-4ACB-9176-A9461F2FCF88}" srcOrd="0" destOrd="0" presId="urn:microsoft.com/office/officeart/2005/8/layout/orgChart1"/>
    <dgm:cxn modelId="{08340EA3-7CB5-4FD4-A34C-39ABFAEEA965}" type="presOf" srcId="{FC1B46A4-17CF-4D51-9344-EE1C9028AD09}" destId="{F2DD0D6D-776B-495E-B42A-AC6979E596C4}" srcOrd="1" destOrd="0" presId="urn:microsoft.com/office/officeart/2005/8/layout/orgChart1"/>
    <dgm:cxn modelId="{8BE513A9-FF07-49D8-A957-2AA210F34C5E}" srcId="{FC1B46A4-17CF-4D51-9344-EE1C9028AD09}" destId="{918EBB71-8CD2-4447-983F-0D1163E3EFDD}" srcOrd="0" destOrd="0" parTransId="{6AAF3351-C146-4B18-A70E-D649F3EC2DC8}" sibTransId="{13FB5362-5915-4DC4-87CB-BA5907071D66}"/>
    <dgm:cxn modelId="{0863C2C0-A8E8-48A2-AB8D-D9181C05B9E1}" type="presOf" srcId="{0C9926B1-40EA-48AD-96AE-6C0F2AE7FA3C}" destId="{A35CBB76-4585-4761-BA22-F32BF6F08530}" srcOrd="0" destOrd="0" presId="urn:microsoft.com/office/officeart/2005/8/layout/orgChart1"/>
    <dgm:cxn modelId="{BF4AE1CE-0EB3-430F-A2F7-BDD033A8D158}" type="presOf" srcId="{918EBB71-8CD2-4447-983F-0D1163E3EFDD}" destId="{0263B9A6-414C-4763-AA9F-D57E267E2C95}" srcOrd="1" destOrd="0" presId="urn:microsoft.com/office/officeart/2005/8/layout/orgChart1"/>
    <dgm:cxn modelId="{FAE7FDDB-31E6-4F83-A5CA-807506A2606A}" type="presOf" srcId="{1276E0B3-A17F-486A-83EC-8E9194999E2C}" destId="{329B7FBA-C78E-4231-B0E5-448A03B5C98E}" srcOrd="0" destOrd="0" presId="urn:microsoft.com/office/officeart/2005/8/layout/orgChart1"/>
    <dgm:cxn modelId="{184E70DD-3BA7-4759-90C4-720358A92E44}" type="presOf" srcId="{7C9236FF-EB8D-43AF-9F64-05719F343E1E}" destId="{E9C95823-144B-4319-9929-607BD72EDABD}" srcOrd="1" destOrd="0" presId="urn:microsoft.com/office/officeart/2005/8/layout/orgChart1"/>
    <dgm:cxn modelId="{32089FE1-016F-4FEC-9070-45C3E5ECA24D}" type="presOf" srcId="{6AAF3351-C146-4B18-A70E-D649F3EC2DC8}" destId="{7087F7C4-39FA-4ED5-8F0B-1A0B3EA4223B}" srcOrd="0" destOrd="0" presId="urn:microsoft.com/office/officeart/2005/8/layout/orgChart1"/>
    <dgm:cxn modelId="{7CDA31E4-4025-48F3-8AF4-39E07D52908B}" srcId="{FC1B46A4-17CF-4D51-9344-EE1C9028AD09}" destId="{57546343-1A00-42C9-BEFD-4644E4884B8E}" srcOrd="1" destOrd="0" parTransId="{0C9926B1-40EA-48AD-96AE-6C0F2AE7FA3C}" sibTransId="{F17E979C-B8CD-4718-95AE-76C60AA708E4}"/>
    <dgm:cxn modelId="{517A71E6-56F9-4406-B372-6537FFCEA875}" type="presOf" srcId="{57546343-1A00-42C9-BEFD-4644E4884B8E}" destId="{075E7BCD-770E-4C22-977E-F7F02FFB6BA3}" srcOrd="1" destOrd="0" presId="urn:microsoft.com/office/officeart/2005/8/layout/orgChart1"/>
    <dgm:cxn modelId="{EAE0C9E6-2287-4EDE-84CE-FF30178F2601}" type="presOf" srcId="{FC1B46A4-17CF-4D51-9344-EE1C9028AD09}" destId="{A72EC319-5C5F-4AF0-8A72-93D84BA6A2B6}" srcOrd="0" destOrd="0" presId="urn:microsoft.com/office/officeart/2005/8/layout/orgChart1"/>
    <dgm:cxn modelId="{45BAD2EE-0CFC-49D1-A3CB-62CEC6B8ABFB}" type="presOf" srcId="{D10F3D37-EC6F-486B-9CF4-E45ED2EA125B}" destId="{A6AE7CAD-4DE5-4C5F-9DFD-D81F278605A8}" srcOrd="0" destOrd="0" presId="urn:microsoft.com/office/officeart/2005/8/layout/orgChart1"/>
    <dgm:cxn modelId="{7F5186F2-57C7-4CC7-93B0-6009784D5580}" type="presOf" srcId="{7C9236FF-EB8D-43AF-9F64-05719F343E1E}" destId="{90C1828C-4B10-4328-9394-7CD4AD04D7F4}" srcOrd="0" destOrd="0" presId="urn:microsoft.com/office/officeart/2005/8/layout/orgChart1"/>
    <dgm:cxn modelId="{4C13C5F2-957B-4267-92BA-3D4EB31B4D98}" type="presOf" srcId="{57546343-1A00-42C9-BEFD-4644E4884B8E}" destId="{FE8DD533-764A-45D2-B6D0-5E320BB19B84}" srcOrd="0" destOrd="0" presId="urn:microsoft.com/office/officeart/2005/8/layout/orgChart1"/>
    <dgm:cxn modelId="{8A997CF8-04E4-4560-A432-9A209978BFB0}" type="presOf" srcId="{918EBB71-8CD2-4447-983F-0D1163E3EFDD}" destId="{D5741E8A-5B5C-4F9E-8C7A-A04DEADB1346}" srcOrd="0" destOrd="0" presId="urn:microsoft.com/office/officeart/2005/8/layout/orgChart1"/>
    <dgm:cxn modelId="{180F312D-679C-4777-BAF4-FC3B56E5021F}" type="presParOf" srcId="{329B7FBA-C78E-4231-B0E5-448A03B5C98E}" destId="{48227902-5594-4277-90AF-36AE5517E3B1}" srcOrd="0" destOrd="0" presId="urn:microsoft.com/office/officeart/2005/8/layout/orgChart1"/>
    <dgm:cxn modelId="{B07700EB-6569-449B-B6B7-A4096D549966}" type="presParOf" srcId="{48227902-5594-4277-90AF-36AE5517E3B1}" destId="{8735AF4C-551F-4DF0-B584-BE4854C03975}" srcOrd="0" destOrd="0" presId="urn:microsoft.com/office/officeart/2005/8/layout/orgChart1"/>
    <dgm:cxn modelId="{BEDAC55E-8E63-4A34-8709-E671703F0589}" type="presParOf" srcId="{8735AF4C-551F-4DF0-B584-BE4854C03975}" destId="{A72EC319-5C5F-4AF0-8A72-93D84BA6A2B6}" srcOrd="0" destOrd="0" presId="urn:microsoft.com/office/officeart/2005/8/layout/orgChart1"/>
    <dgm:cxn modelId="{A2892A0F-E795-417C-ADE9-ACEAE233347C}" type="presParOf" srcId="{8735AF4C-551F-4DF0-B584-BE4854C03975}" destId="{F2DD0D6D-776B-495E-B42A-AC6979E596C4}" srcOrd="1" destOrd="0" presId="urn:microsoft.com/office/officeart/2005/8/layout/orgChart1"/>
    <dgm:cxn modelId="{9EFF3A57-0726-4D21-A94C-ED68B51B775E}" type="presParOf" srcId="{48227902-5594-4277-90AF-36AE5517E3B1}" destId="{249DB29B-266C-479B-B4A5-B28C7FA1B145}" srcOrd="1" destOrd="0" presId="urn:microsoft.com/office/officeart/2005/8/layout/orgChart1"/>
    <dgm:cxn modelId="{5C298943-5585-4B29-9990-0754DA6C2EE5}" type="presParOf" srcId="{249DB29B-266C-479B-B4A5-B28C7FA1B145}" destId="{7087F7C4-39FA-4ED5-8F0B-1A0B3EA4223B}" srcOrd="0" destOrd="0" presId="urn:microsoft.com/office/officeart/2005/8/layout/orgChart1"/>
    <dgm:cxn modelId="{4714EC0B-C340-4498-941D-92A507242AFE}" type="presParOf" srcId="{249DB29B-266C-479B-B4A5-B28C7FA1B145}" destId="{24AB49AF-0C99-4FAD-A2E8-F6D2EB151908}" srcOrd="1" destOrd="0" presId="urn:microsoft.com/office/officeart/2005/8/layout/orgChart1"/>
    <dgm:cxn modelId="{0FC3C05B-718B-4E52-B0C0-D18F90B2EAB3}" type="presParOf" srcId="{24AB49AF-0C99-4FAD-A2E8-F6D2EB151908}" destId="{2475E3DD-87CF-4900-A7DD-EC6CDFDDECF3}" srcOrd="0" destOrd="0" presId="urn:microsoft.com/office/officeart/2005/8/layout/orgChart1"/>
    <dgm:cxn modelId="{FE5C0486-9232-487F-BD57-D69937449F66}" type="presParOf" srcId="{2475E3DD-87CF-4900-A7DD-EC6CDFDDECF3}" destId="{D5741E8A-5B5C-4F9E-8C7A-A04DEADB1346}" srcOrd="0" destOrd="0" presId="urn:microsoft.com/office/officeart/2005/8/layout/orgChart1"/>
    <dgm:cxn modelId="{053743A6-58F4-4990-AEDC-6A446ED07FE7}" type="presParOf" srcId="{2475E3DD-87CF-4900-A7DD-EC6CDFDDECF3}" destId="{0263B9A6-414C-4763-AA9F-D57E267E2C95}" srcOrd="1" destOrd="0" presId="urn:microsoft.com/office/officeart/2005/8/layout/orgChart1"/>
    <dgm:cxn modelId="{8AA634B0-5BB8-456A-8971-159902F45E36}" type="presParOf" srcId="{24AB49AF-0C99-4FAD-A2E8-F6D2EB151908}" destId="{2BA64979-8E5E-4CCC-B56B-CDCAAD9EF796}" srcOrd="1" destOrd="0" presId="urn:microsoft.com/office/officeart/2005/8/layout/orgChart1"/>
    <dgm:cxn modelId="{F4C6260B-D9E1-452C-8685-F1D9FD53D7A1}" type="presParOf" srcId="{24AB49AF-0C99-4FAD-A2E8-F6D2EB151908}" destId="{35CE317A-D0E9-4B71-A861-C0FF0A4D727A}" srcOrd="2" destOrd="0" presId="urn:microsoft.com/office/officeart/2005/8/layout/orgChart1"/>
    <dgm:cxn modelId="{EE883F4E-AF9D-4C5A-BDFC-A3CABD21C96B}" type="presParOf" srcId="{249DB29B-266C-479B-B4A5-B28C7FA1B145}" destId="{A35CBB76-4585-4761-BA22-F32BF6F08530}" srcOrd="2" destOrd="0" presId="urn:microsoft.com/office/officeart/2005/8/layout/orgChart1"/>
    <dgm:cxn modelId="{8BE8F72E-32C1-46B8-9AC2-E4FF96A5C8EE}" type="presParOf" srcId="{249DB29B-266C-479B-B4A5-B28C7FA1B145}" destId="{0225C868-D264-4965-92DC-E1BA8A2B5454}" srcOrd="3" destOrd="0" presId="urn:microsoft.com/office/officeart/2005/8/layout/orgChart1"/>
    <dgm:cxn modelId="{F65EFC73-AE77-45A3-B8B2-5B4EE6FB94C7}" type="presParOf" srcId="{0225C868-D264-4965-92DC-E1BA8A2B5454}" destId="{4484F09A-CA18-4257-BCB5-396A468D7B4A}" srcOrd="0" destOrd="0" presId="urn:microsoft.com/office/officeart/2005/8/layout/orgChart1"/>
    <dgm:cxn modelId="{47723CA0-5D03-466E-BA6E-97CE81F69CF9}" type="presParOf" srcId="{4484F09A-CA18-4257-BCB5-396A468D7B4A}" destId="{FE8DD533-764A-45D2-B6D0-5E320BB19B84}" srcOrd="0" destOrd="0" presId="urn:microsoft.com/office/officeart/2005/8/layout/orgChart1"/>
    <dgm:cxn modelId="{A5BC5B93-7209-4C8A-8117-D786D11BE2A5}" type="presParOf" srcId="{4484F09A-CA18-4257-BCB5-396A468D7B4A}" destId="{075E7BCD-770E-4C22-977E-F7F02FFB6BA3}" srcOrd="1" destOrd="0" presId="urn:microsoft.com/office/officeart/2005/8/layout/orgChart1"/>
    <dgm:cxn modelId="{EDEA42D6-34E0-4CA3-B0DD-54DD2DB51DCD}" type="presParOf" srcId="{0225C868-D264-4965-92DC-E1BA8A2B5454}" destId="{97E15D23-7AAD-469E-8E7F-6B61A126BC2E}" srcOrd="1" destOrd="0" presId="urn:microsoft.com/office/officeart/2005/8/layout/orgChart1"/>
    <dgm:cxn modelId="{C58E7B91-C5B4-4A64-94A9-96137B40F0A2}" type="presParOf" srcId="{0225C868-D264-4965-92DC-E1BA8A2B5454}" destId="{CEDB1A80-11E8-4431-B368-116CBEA1A5C2}" srcOrd="2" destOrd="0" presId="urn:microsoft.com/office/officeart/2005/8/layout/orgChart1"/>
    <dgm:cxn modelId="{FFCB4813-FD5C-41F1-9D68-90ABE79F4FF0}" type="presParOf" srcId="{249DB29B-266C-479B-B4A5-B28C7FA1B145}" destId="{54D84AFB-E479-433E-869B-C98772FEABAB}" srcOrd="4" destOrd="0" presId="urn:microsoft.com/office/officeart/2005/8/layout/orgChart1"/>
    <dgm:cxn modelId="{C0C56751-611A-462A-B224-4A56F97CC7F5}" type="presParOf" srcId="{249DB29B-266C-479B-B4A5-B28C7FA1B145}" destId="{653B4C00-1F3B-4452-9CC6-C855AC202BAF}" srcOrd="5" destOrd="0" presId="urn:microsoft.com/office/officeart/2005/8/layout/orgChart1"/>
    <dgm:cxn modelId="{619BD796-3036-4D16-B51B-F0F7CE01A911}" type="presParOf" srcId="{653B4C00-1F3B-4452-9CC6-C855AC202BAF}" destId="{D2981B88-5F38-431B-AFBD-7703F77C528D}" srcOrd="0" destOrd="0" presId="urn:microsoft.com/office/officeart/2005/8/layout/orgChart1"/>
    <dgm:cxn modelId="{0A2AAFAE-5713-4AC3-857B-5968589C41A3}" type="presParOf" srcId="{D2981B88-5F38-431B-AFBD-7703F77C528D}" destId="{AB4ADBBD-C26E-4ACB-9176-A9461F2FCF88}" srcOrd="0" destOrd="0" presId="urn:microsoft.com/office/officeart/2005/8/layout/orgChart1"/>
    <dgm:cxn modelId="{06CCC9A7-9108-4140-A599-B682D3F9DDB5}" type="presParOf" srcId="{D2981B88-5F38-431B-AFBD-7703F77C528D}" destId="{5963C808-3BD1-470E-8AB9-35168FD8ED44}" srcOrd="1" destOrd="0" presId="urn:microsoft.com/office/officeart/2005/8/layout/orgChart1"/>
    <dgm:cxn modelId="{0537D5AF-39AF-4C3E-B808-373E1D5495FE}" type="presParOf" srcId="{653B4C00-1F3B-4452-9CC6-C855AC202BAF}" destId="{52355C7C-EA45-4BAE-A317-7B7656164EB2}" srcOrd="1" destOrd="0" presId="urn:microsoft.com/office/officeart/2005/8/layout/orgChart1"/>
    <dgm:cxn modelId="{F361A136-3DF9-42F0-AA95-17EF7C1CA469}" type="presParOf" srcId="{653B4C00-1F3B-4452-9CC6-C855AC202BAF}" destId="{C36C947B-6045-42FF-9889-AF91D39C19B3}" srcOrd="2" destOrd="0" presId="urn:microsoft.com/office/officeart/2005/8/layout/orgChart1"/>
    <dgm:cxn modelId="{6480A7C5-9DAB-4C2A-AAC8-FFAE6F7686A0}" type="presParOf" srcId="{249DB29B-266C-479B-B4A5-B28C7FA1B145}" destId="{A6AE7CAD-4DE5-4C5F-9DFD-D81F278605A8}" srcOrd="6" destOrd="0" presId="urn:microsoft.com/office/officeart/2005/8/layout/orgChart1"/>
    <dgm:cxn modelId="{560F4F55-F37A-4384-B008-C38006AD2E3E}" type="presParOf" srcId="{249DB29B-266C-479B-B4A5-B28C7FA1B145}" destId="{4A07A696-5ABF-4461-AE3B-430F9FA9494F}" srcOrd="7" destOrd="0" presId="urn:microsoft.com/office/officeart/2005/8/layout/orgChart1"/>
    <dgm:cxn modelId="{564A7A90-45DC-4EB3-B421-C9E7BB5B672A}" type="presParOf" srcId="{4A07A696-5ABF-4461-AE3B-430F9FA9494F}" destId="{EE204142-C5E6-4D78-8414-51B2A074B29A}" srcOrd="0" destOrd="0" presId="urn:microsoft.com/office/officeart/2005/8/layout/orgChart1"/>
    <dgm:cxn modelId="{E697EF02-0A86-4370-87AB-44D0C4575607}" type="presParOf" srcId="{EE204142-C5E6-4D78-8414-51B2A074B29A}" destId="{90C1828C-4B10-4328-9394-7CD4AD04D7F4}" srcOrd="0" destOrd="0" presId="urn:microsoft.com/office/officeart/2005/8/layout/orgChart1"/>
    <dgm:cxn modelId="{9878C070-7E3A-4B43-9E2E-D193A65EE167}" type="presParOf" srcId="{EE204142-C5E6-4D78-8414-51B2A074B29A}" destId="{E9C95823-144B-4319-9929-607BD72EDABD}" srcOrd="1" destOrd="0" presId="urn:microsoft.com/office/officeart/2005/8/layout/orgChart1"/>
    <dgm:cxn modelId="{F246D88C-FDAC-496E-B23E-A8D15D33ACA5}" type="presParOf" srcId="{4A07A696-5ABF-4461-AE3B-430F9FA9494F}" destId="{442D3E0D-79C5-49CB-8B72-D1428EBF3A09}" srcOrd="1" destOrd="0" presId="urn:microsoft.com/office/officeart/2005/8/layout/orgChart1"/>
    <dgm:cxn modelId="{B59F2910-98FA-476E-AE62-90257D18FA75}" type="presParOf" srcId="{4A07A696-5ABF-4461-AE3B-430F9FA9494F}" destId="{62C85EA7-A97D-44A0-B9CA-C760C78EE668}" srcOrd="2" destOrd="0" presId="urn:microsoft.com/office/officeart/2005/8/layout/orgChart1"/>
    <dgm:cxn modelId="{6AB4A9B9-EAF0-4F79-84F1-56F4B7C92533}" type="presParOf" srcId="{48227902-5594-4277-90AF-36AE5517E3B1}" destId="{0DF83F3B-8980-44F8-8546-D73C9C73A7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9C141-36D4-4739-9210-848EF8A59099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A7BA5-D792-4DB2-825E-621B1917C7BC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Read message</a:t>
          </a:r>
        </a:p>
      </dgm:t>
    </dgm:pt>
    <dgm:pt modelId="{4EB2232A-1D17-446F-B22E-0066B379EFC5}" type="parTrans" cxnId="{EDA10F80-A648-4A33-884C-9CE48E6E47BF}">
      <dgm:prSet/>
      <dgm:spPr/>
      <dgm:t>
        <a:bodyPr/>
        <a:lstStyle/>
        <a:p>
          <a:pPr algn="ctr"/>
          <a:endParaRPr lang="en-US"/>
        </a:p>
      </dgm:t>
    </dgm:pt>
    <dgm:pt modelId="{B7338950-E338-41D7-9B95-A6D5E5445846}" type="sibTrans" cxnId="{EDA10F80-A648-4A33-884C-9CE48E6E47BF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B1773-9996-4D09-9D26-51F5D1C2AB36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Convert to lower case</a:t>
          </a:r>
        </a:p>
      </dgm:t>
    </dgm:pt>
    <dgm:pt modelId="{0ED4C876-DC4B-4523-BA19-04137B87871B}" type="parTrans" cxnId="{69DF62AB-974C-4D08-ACB1-F68D4DEB979A}">
      <dgm:prSet/>
      <dgm:spPr/>
      <dgm:t>
        <a:bodyPr/>
        <a:lstStyle/>
        <a:p>
          <a:pPr algn="ctr"/>
          <a:endParaRPr lang="en-US"/>
        </a:p>
      </dgm:t>
    </dgm:pt>
    <dgm:pt modelId="{AF454060-8EAC-4521-A2DC-A0A0179E389E}" type="sibTrans" cxnId="{69DF62AB-974C-4D08-ACB1-F68D4DEB979A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D55BEA-4E42-4762-9350-5FFB70460417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Replaces URLs with the word URL</a:t>
          </a:r>
        </a:p>
      </dgm:t>
    </dgm:pt>
    <dgm:pt modelId="{D2286E09-BD80-4C34-9C1B-25E8D7076CA2}" type="parTrans" cxnId="{CC41B343-D629-4218-BD88-F02D0AE533C4}">
      <dgm:prSet/>
      <dgm:spPr/>
      <dgm:t>
        <a:bodyPr/>
        <a:lstStyle/>
        <a:p>
          <a:pPr algn="ctr"/>
          <a:endParaRPr lang="en-US"/>
        </a:p>
      </dgm:t>
    </dgm:pt>
    <dgm:pt modelId="{ADF4EE82-CC49-4C16-81DE-2811F3CB7001}" type="sibTrans" cxnId="{CC41B343-D629-4218-BD88-F02D0AE533C4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866189-2798-4581-A694-8665FD40239E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Replace 2+ dots with space</a:t>
          </a:r>
        </a:p>
      </dgm:t>
    </dgm:pt>
    <dgm:pt modelId="{0F5F5CDD-7091-47DC-8885-CF7B0C153C3D}" type="parTrans" cxnId="{1D64477D-371B-4C83-BE23-7220F960074F}">
      <dgm:prSet/>
      <dgm:spPr/>
      <dgm:t>
        <a:bodyPr/>
        <a:lstStyle/>
        <a:p>
          <a:pPr algn="ctr"/>
          <a:endParaRPr lang="en-US"/>
        </a:p>
      </dgm:t>
    </dgm:pt>
    <dgm:pt modelId="{1C3D9E83-7DAE-480A-8C9E-E11E33B35A85}" type="sibTrans" cxnId="{1D64477D-371B-4C83-BE23-7220F960074F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8A9E73-47C1-46DF-BAA9-29E886447489}">
      <dgm:prSet phldrT="[Text]" custT="1"/>
      <dgm:spPr/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Replace multiple spaces with a single space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EB7B64-F333-458F-B15D-9E7DEA3E1872}" type="parTrans" cxnId="{21F3FD6D-EF6F-41F6-B4BE-ED495869594A}">
      <dgm:prSet/>
      <dgm:spPr/>
      <dgm:t>
        <a:bodyPr/>
        <a:lstStyle/>
        <a:p>
          <a:pPr algn="ctr"/>
          <a:endParaRPr lang="en-US"/>
        </a:p>
      </dgm:t>
    </dgm:pt>
    <dgm:pt modelId="{1A6FCCC0-2012-49F0-B4D7-6CEC3DBB467A}" type="sibTrans" cxnId="{21F3FD6D-EF6F-41F6-B4BE-ED495869594A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0A0D8D-F95B-4B31-9EE3-2E6E7F84C528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Adding word to Bag of words</a:t>
          </a:r>
        </a:p>
      </dgm:t>
    </dgm:pt>
    <dgm:pt modelId="{F4086061-8251-4A1C-B2CF-60C1C220B432}" type="parTrans" cxnId="{BB0A5EB4-007E-4937-AED6-F7BB5957F40D}">
      <dgm:prSet/>
      <dgm:spPr/>
      <dgm:t>
        <a:bodyPr/>
        <a:lstStyle/>
        <a:p>
          <a:pPr algn="ctr"/>
          <a:endParaRPr lang="en-US"/>
        </a:p>
      </dgm:t>
    </dgm:pt>
    <dgm:pt modelId="{DF5C3818-621E-4D91-B017-3E207CF34A73}" type="sibTrans" cxnId="{BB0A5EB4-007E-4937-AED6-F7BB5957F40D}">
      <dgm:prSet/>
      <dgm:spPr/>
      <dgm:t>
        <a:bodyPr/>
        <a:lstStyle/>
        <a:p>
          <a:pPr algn="ctr"/>
          <a:endParaRPr lang="en-US"/>
        </a:p>
      </dgm:t>
    </dgm:pt>
    <dgm:pt modelId="{ACA8BF1D-7A7C-4C8B-A6B8-B0079A68EA0C}">
      <dgm:prSet phldrT="[Text]" custT="1"/>
      <dgm:spPr/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Remove special characters 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4909B2-045E-4720-94B8-3E00149FAF54}" type="parTrans" cxnId="{0E2BCE44-8244-4662-B03D-6255F9F6761E}">
      <dgm:prSet/>
      <dgm:spPr/>
      <dgm:t>
        <a:bodyPr/>
        <a:lstStyle/>
        <a:p>
          <a:pPr algn="ctr"/>
          <a:endParaRPr lang="en-US"/>
        </a:p>
      </dgm:t>
    </dgm:pt>
    <dgm:pt modelId="{A042088A-10FF-4726-9390-264731773AED}" type="sibTrans" cxnId="{0E2BCE44-8244-4662-B03D-6255F9F6761E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8FFD9B-8285-420A-8416-1B9E5EB91BCA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Check if it is a valid word</a:t>
          </a:r>
        </a:p>
      </dgm:t>
    </dgm:pt>
    <dgm:pt modelId="{BE5CBA82-AF30-4A48-8FF9-B0995B381916}" type="parTrans" cxnId="{418FEBBE-E892-416F-B105-5F70A442F12B}">
      <dgm:prSet/>
      <dgm:spPr/>
      <dgm:t>
        <a:bodyPr/>
        <a:lstStyle/>
        <a:p>
          <a:pPr algn="ctr"/>
          <a:endParaRPr lang="en-US"/>
        </a:p>
      </dgm:t>
    </dgm:pt>
    <dgm:pt modelId="{528081C1-ACC9-4DE9-9C31-922C494B1A44}" type="sibTrans" cxnId="{418FEBBE-E892-416F-B105-5F70A442F12B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C0124C-6606-4647-98C7-F50A71EB676F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Handle Emoticons</a:t>
          </a:r>
        </a:p>
      </dgm:t>
    </dgm:pt>
    <dgm:pt modelId="{A9056961-1407-49CB-8FEB-DD9CEEC1D4D0}" type="sibTrans" cxnId="{78F036D4-FDA6-4853-A0CB-396C5F21595E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1EDDD7-36D3-4EFD-BE5C-29A8ED85B3BD}" type="parTrans" cxnId="{78F036D4-FDA6-4853-A0CB-396C5F21595E}">
      <dgm:prSet/>
      <dgm:spPr/>
      <dgm:t>
        <a:bodyPr/>
        <a:lstStyle/>
        <a:p>
          <a:pPr algn="ctr"/>
          <a:endParaRPr lang="en-US"/>
        </a:p>
      </dgm:t>
    </dgm:pt>
    <dgm:pt modelId="{105ED9F6-C882-47A2-B61C-8BC68B9B3AB8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Strip space, " and ' from message</a:t>
          </a:r>
        </a:p>
      </dgm:t>
    </dgm:pt>
    <dgm:pt modelId="{CDC91726-C32C-453F-8EC9-303FCCC3CC5F}" type="sibTrans" cxnId="{3B7D5BCA-B045-4E97-8965-DE0EA9FEF025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339735-7466-43F0-846B-9DC37D95D6DE}" type="parTrans" cxnId="{3B7D5BCA-B045-4E97-8965-DE0EA9FEF025}">
      <dgm:prSet/>
      <dgm:spPr/>
      <dgm:t>
        <a:bodyPr/>
        <a:lstStyle/>
        <a:p>
          <a:pPr algn="ctr"/>
          <a:endParaRPr lang="en-US"/>
        </a:p>
      </dgm:t>
    </dgm:pt>
    <dgm:pt modelId="{CBB131E0-2FC1-4DC0-A8BD-075F22066A56}">
      <dgm:prSet phldrT="[Text]" custT="1"/>
      <dgm:spPr/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Convert more than 2 letter repetitions to 2 letter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A0769-2A8C-4279-9579-1EADF44A91A8}" type="sibTrans" cxnId="{4F062A1C-36B8-4B9F-B662-365ECE76A4FE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236707-9A74-479D-9FC5-EDBE1E9393DF}" type="parTrans" cxnId="{4F062A1C-36B8-4B9F-B662-365ECE76A4FE}">
      <dgm:prSet/>
      <dgm:spPr/>
      <dgm:t>
        <a:bodyPr/>
        <a:lstStyle/>
        <a:p>
          <a:pPr algn="ctr"/>
          <a:endParaRPr lang="en-US"/>
        </a:p>
      </dgm:t>
    </dgm:pt>
    <dgm:pt modelId="{86F7A023-C0E2-43A4-837B-EB652F7F37AD}">
      <dgm:prSet phldrT="[Text]" custT="1"/>
      <dgm:spPr/>
      <dgm:t>
        <a:bodyPr/>
        <a:lstStyle/>
        <a:p>
          <a:pPr algn="ctr"/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Remove punctuation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5247DC-DBCF-4EE6-8909-CC6CE48D3332}" type="sibTrans" cxnId="{C13C980F-CA27-4830-8015-6644B2F33262}">
      <dgm:prSet/>
      <dgm:spPr/>
      <dgm:t>
        <a:bodyPr/>
        <a:lstStyle/>
        <a:p>
          <a:pPr algn="ctr"/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D83D0C-50C8-4F5B-81B7-5D79A52A4FE9}" type="parTrans" cxnId="{C13C980F-CA27-4830-8015-6644B2F33262}">
      <dgm:prSet/>
      <dgm:spPr/>
      <dgm:t>
        <a:bodyPr/>
        <a:lstStyle/>
        <a:p>
          <a:pPr algn="ctr"/>
          <a:endParaRPr lang="en-US"/>
        </a:p>
      </dgm:t>
    </dgm:pt>
    <dgm:pt modelId="{9F626FB9-7FD0-45EC-B8B2-3AD256CC1370}" type="pres">
      <dgm:prSet presAssocID="{90D9C141-36D4-4739-9210-848EF8A59099}" presName="diagram" presStyleCnt="0">
        <dgm:presLayoutVars>
          <dgm:dir/>
          <dgm:resizeHandles/>
        </dgm:presLayoutVars>
      </dgm:prSet>
      <dgm:spPr/>
    </dgm:pt>
    <dgm:pt modelId="{0CA68157-7BC3-4E0A-ABB1-99E87D406379}" type="pres">
      <dgm:prSet presAssocID="{CE1A7BA5-D792-4DB2-825E-621B1917C7BC}" presName="firstNode" presStyleLbl="node1" presStyleIdx="0" presStyleCnt="12">
        <dgm:presLayoutVars>
          <dgm:bulletEnabled val="1"/>
        </dgm:presLayoutVars>
      </dgm:prSet>
      <dgm:spPr/>
    </dgm:pt>
    <dgm:pt modelId="{E3523E57-79D0-4DDB-BD59-364DCCB3A9FB}" type="pres">
      <dgm:prSet presAssocID="{B7338950-E338-41D7-9B95-A6D5E5445846}" presName="sibTrans" presStyleLbl="sibTrans2D1" presStyleIdx="0" presStyleCnt="11"/>
      <dgm:spPr/>
    </dgm:pt>
    <dgm:pt modelId="{5B61539A-13CD-40D3-B1FE-3E1659794054}" type="pres">
      <dgm:prSet presAssocID="{DCAB1773-9996-4D09-9D26-51F5D1C2AB36}" presName="middleNode" presStyleCnt="0"/>
      <dgm:spPr/>
    </dgm:pt>
    <dgm:pt modelId="{D8F6EAB1-36B2-43B1-B342-535E0BDE4D78}" type="pres">
      <dgm:prSet presAssocID="{DCAB1773-9996-4D09-9D26-51F5D1C2AB36}" presName="padding" presStyleLbl="node1" presStyleIdx="0" presStyleCnt="12"/>
      <dgm:spPr/>
    </dgm:pt>
    <dgm:pt modelId="{72B47038-ED67-4355-A304-0882ABB76610}" type="pres">
      <dgm:prSet presAssocID="{DCAB1773-9996-4D09-9D26-51F5D1C2AB36}" presName="shape" presStyleLbl="node1" presStyleIdx="1" presStyleCnt="12">
        <dgm:presLayoutVars>
          <dgm:bulletEnabled val="1"/>
        </dgm:presLayoutVars>
      </dgm:prSet>
      <dgm:spPr/>
    </dgm:pt>
    <dgm:pt modelId="{7977D99E-7862-494A-B12A-D49DDD881416}" type="pres">
      <dgm:prSet presAssocID="{AF454060-8EAC-4521-A2DC-A0A0179E389E}" presName="sibTrans" presStyleLbl="sibTrans2D1" presStyleIdx="1" presStyleCnt="11"/>
      <dgm:spPr/>
    </dgm:pt>
    <dgm:pt modelId="{0DC32DBB-3B00-4AE0-A94B-2F687A651ACF}" type="pres">
      <dgm:prSet presAssocID="{61D55BEA-4E42-4762-9350-5FFB70460417}" presName="middleNode" presStyleCnt="0"/>
      <dgm:spPr/>
    </dgm:pt>
    <dgm:pt modelId="{D3B0E648-4E8D-4334-8DD4-2F533DA3E816}" type="pres">
      <dgm:prSet presAssocID="{61D55BEA-4E42-4762-9350-5FFB70460417}" presName="padding" presStyleLbl="node1" presStyleIdx="1" presStyleCnt="12"/>
      <dgm:spPr/>
    </dgm:pt>
    <dgm:pt modelId="{6BB46843-67A2-4D1E-BA3D-AD5DFDC949FD}" type="pres">
      <dgm:prSet presAssocID="{61D55BEA-4E42-4762-9350-5FFB70460417}" presName="shape" presStyleLbl="node1" presStyleIdx="2" presStyleCnt="12">
        <dgm:presLayoutVars>
          <dgm:bulletEnabled val="1"/>
        </dgm:presLayoutVars>
      </dgm:prSet>
      <dgm:spPr/>
    </dgm:pt>
    <dgm:pt modelId="{AFC0ED0E-E8CF-4B0F-950F-CE1FC3A62EEA}" type="pres">
      <dgm:prSet presAssocID="{ADF4EE82-CC49-4C16-81DE-2811F3CB7001}" presName="sibTrans" presStyleLbl="sibTrans2D1" presStyleIdx="2" presStyleCnt="11"/>
      <dgm:spPr/>
    </dgm:pt>
    <dgm:pt modelId="{5E9F5918-5C68-404E-989C-7FD3686DA46D}" type="pres">
      <dgm:prSet presAssocID="{AA866189-2798-4581-A694-8665FD40239E}" presName="middleNode" presStyleCnt="0"/>
      <dgm:spPr/>
    </dgm:pt>
    <dgm:pt modelId="{12876021-AD1D-45FC-951A-EF941D8715CB}" type="pres">
      <dgm:prSet presAssocID="{AA866189-2798-4581-A694-8665FD40239E}" presName="padding" presStyleLbl="node1" presStyleIdx="2" presStyleCnt="12"/>
      <dgm:spPr/>
    </dgm:pt>
    <dgm:pt modelId="{0E23A2E3-5077-408E-80CD-3E06AAE743B5}" type="pres">
      <dgm:prSet presAssocID="{AA866189-2798-4581-A694-8665FD40239E}" presName="shape" presStyleLbl="node1" presStyleIdx="3" presStyleCnt="12" custLinFactNeighborX="12060" custLinFactNeighborY="1005">
        <dgm:presLayoutVars>
          <dgm:bulletEnabled val="1"/>
        </dgm:presLayoutVars>
      </dgm:prSet>
      <dgm:spPr/>
    </dgm:pt>
    <dgm:pt modelId="{38D95570-EA17-4EE5-BEF3-C57D5A53A811}" type="pres">
      <dgm:prSet presAssocID="{1C3D9E83-7DAE-480A-8C9E-E11E33B35A85}" presName="sibTrans" presStyleLbl="sibTrans2D1" presStyleIdx="3" presStyleCnt="11"/>
      <dgm:spPr/>
    </dgm:pt>
    <dgm:pt modelId="{E42A70A1-78F5-4ADD-9C88-7881E2D6FE8A}" type="pres">
      <dgm:prSet presAssocID="{105ED9F6-C882-47A2-B61C-8BC68B9B3AB8}" presName="middleNode" presStyleCnt="0"/>
      <dgm:spPr/>
    </dgm:pt>
    <dgm:pt modelId="{DAB957C9-9586-41F7-BA8A-131514E8C60B}" type="pres">
      <dgm:prSet presAssocID="{105ED9F6-C882-47A2-B61C-8BC68B9B3AB8}" presName="padding" presStyleLbl="node1" presStyleIdx="3" presStyleCnt="12"/>
      <dgm:spPr/>
    </dgm:pt>
    <dgm:pt modelId="{9524BA01-8CFC-499F-854F-07FEF628BFDA}" type="pres">
      <dgm:prSet presAssocID="{105ED9F6-C882-47A2-B61C-8BC68B9B3AB8}" presName="shape" presStyleLbl="node1" presStyleIdx="4" presStyleCnt="12">
        <dgm:presLayoutVars>
          <dgm:bulletEnabled val="1"/>
        </dgm:presLayoutVars>
      </dgm:prSet>
      <dgm:spPr/>
    </dgm:pt>
    <dgm:pt modelId="{ABDB6B7D-4396-46AA-9DDC-41D7670647B7}" type="pres">
      <dgm:prSet presAssocID="{CDC91726-C32C-453F-8EC9-303FCCC3CC5F}" presName="sibTrans" presStyleLbl="sibTrans2D1" presStyleIdx="4" presStyleCnt="11"/>
      <dgm:spPr/>
    </dgm:pt>
    <dgm:pt modelId="{10D2D2EE-8452-439B-A409-4520737D08C6}" type="pres">
      <dgm:prSet presAssocID="{7BC0124C-6606-4647-98C7-F50A71EB676F}" presName="middleNode" presStyleCnt="0"/>
      <dgm:spPr/>
    </dgm:pt>
    <dgm:pt modelId="{E1824CE4-4989-4ADF-B908-E06305BC9DB0}" type="pres">
      <dgm:prSet presAssocID="{7BC0124C-6606-4647-98C7-F50A71EB676F}" presName="padding" presStyleLbl="node1" presStyleIdx="4" presStyleCnt="12"/>
      <dgm:spPr/>
    </dgm:pt>
    <dgm:pt modelId="{EC54920D-4281-4C45-95A0-49E6AC50B979}" type="pres">
      <dgm:prSet presAssocID="{7BC0124C-6606-4647-98C7-F50A71EB676F}" presName="shape" presStyleLbl="node1" presStyleIdx="5" presStyleCnt="12" custScaleX="113104" custScaleY="104677">
        <dgm:presLayoutVars>
          <dgm:bulletEnabled val="1"/>
        </dgm:presLayoutVars>
      </dgm:prSet>
      <dgm:spPr/>
    </dgm:pt>
    <dgm:pt modelId="{AC623209-EBF6-4E9C-AF7F-A430D6A0605B}" type="pres">
      <dgm:prSet presAssocID="{A9056961-1407-49CB-8FEB-DD9CEEC1D4D0}" presName="sibTrans" presStyleLbl="sibTrans2D1" presStyleIdx="5" presStyleCnt="11"/>
      <dgm:spPr/>
    </dgm:pt>
    <dgm:pt modelId="{C10FB409-8659-4574-863A-43D97360DFA1}" type="pres">
      <dgm:prSet presAssocID="{248A9E73-47C1-46DF-BAA9-29E886447489}" presName="middleNode" presStyleCnt="0"/>
      <dgm:spPr/>
    </dgm:pt>
    <dgm:pt modelId="{82C32CE7-8A92-4F87-AC2A-0D000F1DEBB8}" type="pres">
      <dgm:prSet presAssocID="{248A9E73-47C1-46DF-BAA9-29E886447489}" presName="padding" presStyleLbl="node1" presStyleIdx="5" presStyleCnt="12"/>
      <dgm:spPr/>
    </dgm:pt>
    <dgm:pt modelId="{A8214C2E-C1CE-4E15-BE28-FB17DF5BEC7F}" type="pres">
      <dgm:prSet presAssocID="{248A9E73-47C1-46DF-BAA9-29E886447489}" presName="shape" presStyleLbl="node1" presStyleIdx="6" presStyleCnt="12" custScaleX="118821" custScaleY="123399">
        <dgm:presLayoutVars>
          <dgm:bulletEnabled val="1"/>
        </dgm:presLayoutVars>
      </dgm:prSet>
      <dgm:spPr/>
    </dgm:pt>
    <dgm:pt modelId="{721E4F4E-964B-4768-88F3-644E394480BF}" type="pres">
      <dgm:prSet presAssocID="{1A6FCCC0-2012-49F0-B4D7-6CEC3DBB467A}" presName="sibTrans" presStyleLbl="sibTrans2D1" presStyleIdx="6" presStyleCnt="11"/>
      <dgm:spPr/>
    </dgm:pt>
    <dgm:pt modelId="{0B81851A-4251-4C01-9637-5D32032CE01D}" type="pres">
      <dgm:prSet presAssocID="{86F7A023-C0E2-43A4-837B-EB652F7F37AD}" presName="middleNode" presStyleCnt="0"/>
      <dgm:spPr/>
    </dgm:pt>
    <dgm:pt modelId="{3E5D0C7B-DC42-4EBA-9CF9-C383DEAFD2BA}" type="pres">
      <dgm:prSet presAssocID="{86F7A023-C0E2-43A4-837B-EB652F7F37AD}" presName="padding" presStyleLbl="node1" presStyleIdx="6" presStyleCnt="12"/>
      <dgm:spPr/>
    </dgm:pt>
    <dgm:pt modelId="{32A40FB4-0BD2-4BB7-86FC-B74E7C41D3A1}" type="pres">
      <dgm:prSet presAssocID="{86F7A023-C0E2-43A4-837B-EB652F7F37AD}" presName="shape" presStyleLbl="node1" presStyleIdx="7" presStyleCnt="12" custScaleX="122993" custScaleY="109462">
        <dgm:presLayoutVars>
          <dgm:bulletEnabled val="1"/>
        </dgm:presLayoutVars>
      </dgm:prSet>
      <dgm:spPr/>
    </dgm:pt>
    <dgm:pt modelId="{F8995275-E313-453A-8A37-4A996620D98E}" type="pres">
      <dgm:prSet presAssocID="{7B5247DC-DBCF-4EE6-8909-CC6CE48D3332}" presName="sibTrans" presStyleLbl="sibTrans2D1" presStyleIdx="7" presStyleCnt="11"/>
      <dgm:spPr/>
    </dgm:pt>
    <dgm:pt modelId="{E564C37B-3ED3-4C44-8B27-A4333BCE8B88}" type="pres">
      <dgm:prSet presAssocID="{CBB131E0-2FC1-4DC0-A8BD-075F22066A56}" presName="middleNode" presStyleCnt="0"/>
      <dgm:spPr/>
    </dgm:pt>
    <dgm:pt modelId="{1B2A505D-A54C-4594-8259-A946208DBA01}" type="pres">
      <dgm:prSet presAssocID="{CBB131E0-2FC1-4DC0-A8BD-075F22066A56}" presName="padding" presStyleLbl="node1" presStyleIdx="7" presStyleCnt="12"/>
      <dgm:spPr/>
    </dgm:pt>
    <dgm:pt modelId="{8F878877-CC77-4579-BE69-E50C2693424E}" type="pres">
      <dgm:prSet presAssocID="{CBB131E0-2FC1-4DC0-A8BD-075F22066A56}" presName="shape" presStyleLbl="node1" presStyleIdx="8" presStyleCnt="12" custScaleX="112791" custScaleY="111771">
        <dgm:presLayoutVars>
          <dgm:bulletEnabled val="1"/>
        </dgm:presLayoutVars>
      </dgm:prSet>
      <dgm:spPr/>
    </dgm:pt>
    <dgm:pt modelId="{89D28F94-F96E-495C-A41E-17322A2E6724}" type="pres">
      <dgm:prSet presAssocID="{378A0769-2A8C-4279-9579-1EADF44A91A8}" presName="sibTrans" presStyleLbl="sibTrans2D1" presStyleIdx="8" presStyleCnt="11"/>
      <dgm:spPr/>
    </dgm:pt>
    <dgm:pt modelId="{3D64E537-A336-475F-A981-37F5B48558F6}" type="pres">
      <dgm:prSet presAssocID="{ACA8BF1D-7A7C-4C8B-A6B8-B0079A68EA0C}" presName="middleNode" presStyleCnt="0"/>
      <dgm:spPr/>
    </dgm:pt>
    <dgm:pt modelId="{74A6F2EB-A292-4E61-A4EA-284D30923099}" type="pres">
      <dgm:prSet presAssocID="{ACA8BF1D-7A7C-4C8B-A6B8-B0079A68EA0C}" presName="padding" presStyleLbl="node1" presStyleIdx="8" presStyleCnt="12"/>
      <dgm:spPr/>
    </dgm:pt>
    <dgm:pt modelId="{1CA7DE30-E91B-4B22-BD00-B8B95D52AAA3}" type="pres">
      <dgm:prSet presAssocID="{ACA8BF1D-7A7C-4C8B-A6B8-B0079A68EA0C}" presName="shape" presStyleLbl="node1" presStyleIdx="9" presStyleCnt="12" custScaleX="113584">
        <dgm:presLayoutVars>
          <dgm:bulletEnabled val="1"/>
        </dgm:presLayoutVars>
      </dgm:prSet>
      <dgm:spPr/>
    </dgm:pt>
    <dgm:pt modelId="{32286126-CA3A-4407-A3B7-A69074C54F2A}" type="pres">
      <dgm:prSet presAssocID="{A042088A-10FF-4726-9390-264731773AED}" presName="sibTrans" presStyleLbl="sibTrans2D1" presStyleIdx="9" presStyleCnt="11"/>
      <dgm:spPr/>
    </dgm:pt>
    <dgm:pt modelId="{AB9AAAC5-430F-4A87-9DC0-18B5CB2500B9}" type="pres">
      <dgm:prSet presAssocID="{5D8FFD9B-8285-420A-8416-1B9E5EB91BCA}" presName="middleNode" presStyleCnt="0"/>
      <dgm:spPr/>
    </dgm:pt>
    <dgm:pt modelId="{A8BC488B-1A3F-45AA-9301-41FB5388953C}" type="pres">
      <dgm:prSet presAssocID="{5D8FFD9B-8285-420A-8416-1B9E5EB91BCA}" presName="padding" presStyleLbl="node1" presStyleIdx="9" presStyleCnt="12"/>
      <dgm:spPr/>
    </dgm:pt>
    <dgm:pt modelId="{A4DDD095-F253-47A4-B87F-CDDFE7B41139}" type="pres">
      <dgm:prSet presAssocID="{5D8FFD9B-8285-420A-8416-1B9E5EB91BCA}" presName="shape" presStyleLbl="node1" presStyleIdx="10" presStyleCnt="12">
        <dgm:presLayoutVars>
          <dgm:bulletEnabled val="1"/>
        </dgm:presLayoutVars>
      </dgm:prSet>
      <dgm:spPr/>
    </dgm:pt>
    <dgm:pt modelId="{3A1B1CFC-D1B6-4917-A65A-7D0F812CBA84}" type="pres">
      <dgm:prSet presAssocID="{528081C1-ACC9-4DE9-9C31-922C494B1A44}" presName="sibTrans" presStyleLbl="sibTrans2D1" presStyleIdx="10" presStyleCnt="11"/>
      <dgm:spPr/>
    </dgm:pt>
    <dgm:pt modelId="{62D1CFE0-17B1-486C-A3EB-B28FB4819451}" type="pres">
      <dgm:prSet presAssocID="{340A0D8D-F95B-4B31-9EE3-2E6E7F84C528}" presName="lastNode" presStyleLbl="node1" presStyleIdx="11" presStyleCnt="12">
        <dgm:presLayoutVars>
          <dgm:bulletEnabled val="1"/>
        </dgm:presLayoutVars>
      </dgm:prSet>
      <dgm:spPr/>
    </dgm:pt>
  </dgm:ptLst>
  <dgm:cxnLst>
    <dgm:cxn modelId="{E7E15E04-6CC3-4A88-99E0-AE65A1DBBE62}" type="presOf" srcId="{528081C1-ACC9-4DE9-9C31-922C494B1A44}" destId="{3A1B1CFC-D1B6-4917-A65A-7D0F812CBA84}" srcOrd="0" destOrd="0" presId="urn:microsoft.com/office/officeart/2005/8/layout/bProcess2"/>
    <dgm:cxn modelId="{BCF2CA0E-713F-41F5-B544-9E4F232DFFBB}" type="presOf" srcId="{378A0769-2A8C-4279-9579-1EADF44A91A8}" destId="{89D28F94-F96E-495C-A41E-17322A2E6724}" srcOrd="0" destOrd="0" presId="urn:microsoft.com/office/officeart/2005/8/layout/bProcess2"/>
    <dgm:cxn modelId="{C13C980F-CA27-4830-8015-6644B2F33262}" srcId="{90D9C141-36D4-4739-9210-848EF8A59099}" destId="{86F7A023-C0E2-43A4-837B-EB652F7F37AD}" srcOrd="7" destOrd="0" parTransId="{51D83D0C-50C8-4F5B-81B7-5D79A52A4FE9}" sibTransId="{7B5247DC-DBCF-4EE6-8909-CC6CE48D3332}"/>
    <dgm:cxn modelId="{4F062A1C-36B8-4B9F-B662-365ECE76A4FE}" srcId="{90D9C141-36D4-4739-9210-848EF8A59099}" destId="{CBB131E0-2FC1-4DC0-A8BD-075F22066A56}" srcOrd="8" destOrd="0" parTransId="{DF236707-9A74-479D-9FC5-EDBE1E9393DF}" sibTransId="{378A0769-2A8C-4279-9579-1EADF44A91A8}"/>
    <dgm:cxn modelId="{E5C21F32-258D-43DC-A35F-DEA25F77A8E7}" type="presOf" srcId="{ADF4EE82-CC49-4C16-81DE-2811F3CB7001}" destId="{AFC0ED0E-E8CF-4B0F-950F-CE1FC3A62EEA}" srcOrd="0" destOrd="0" presId="urn:microsoft.com/office/officeart/2005/8/layout/bProcess2"/>
    <dgm:cxn modelId="{D131BE35-A038-4329-8861-427E67EE898A}" type="presOf" srcId="{ACA8BF1D-7A7C-4C8B-A6B8-B0079A68EA0C}" destId="{1CA7DE30-E91B-4B22-BD00-B8B95D52AAA3}" srcOrd="0" destOrd="0" presId="urn:microsoft.com/office/officeart/2005/8/layout/bProcess2"/>
    <dgm:cxn modelId="{AB869C3D-DA04-46A1-8CC8-EE28B81E643D}" type="presOf" srcId="{CDC91726-C32C-453F-8EC9-303FCCC3CC5F}" destId="{ABDB6B7D-4396-46AA-9DDC-41D7670647B7}" srcOrd="0" destOrd="0" presId="urn:microsoft.com/office/officeart/2005/8/layout/bProcess2"/>
    <dgm:cxn modelId="{1C3E3F63-EBCB-4FEC-830E-488EC00A6AA4}" type="presOf" srcId="{1A6FCCC0-2012-49F0-B4D7-6CEC3DBB467A}" destId="{721E4F4E-964B-4768-88F3-644E394480BF}" srcOrd="0" destOrd="0" presId="urn:microsoft.com/office/officeart/2005/8/layout/bProcess2"/>
    <dgm:cxn modelId="{CC41B343-D629-4218-BD88-F02D0AE533C4}" srcId="{90D9C141-36D4-4739-9210-848EF8A59099}" destId="{61D55BEA-4E42-4762-9350-5FFB70460417}" srcOrd="2" destOrd="0" parTransId="{D2286E09-BD80-4C34-9C1B-25E8D7076CA2}" sibTransId="{ADF4EE82-CC49-4C16-81DE-2811F3CB7001}"/>
    <dgm:cxn modelId="{0E2BCE44-8244-4662-B03D-6255F9F6761E}" srcId="{90D9C141-36D4-4739-9210-848EF8A59099}" destId="{ACA8BF1D-7A7C-4C8B-A6B8-B0079A68EA0C}" srcOrd="9" destOrd="0" parTransId="{924909B2-045E-4720-94B8-3E00149FAF54}" sibTransId="{A042088A-10FF-4726-9390-264731773AED}"/>
    <dgm:cxn modelId="{43DEA845-33EE-43F8-A627-8FD519720DB7}" type="presOf" srcId="{CBB131E0-2FC1-4DC0-A8BD-075F22066A56}" destId="{8F878877-CC77-4579-BE69-E50C2693424E}" srcOrd="0" destOrd="0" presId="urn:microsoft.com/office/officeart/2005/8/layout/bProcess2"/>
    <dgm:cxn modelId="{69A75D49-A156-453D-B1BD-AAAFE50BC532}" type="presOf" srcId="{AF454060-8EAC-4521-A2DC-A0A0179E389E}" destId="{7977D99E-7862-494A-B12A-D49DDD881416}" srcOrd="0" destOrd="0" presId="urn:microsoft.com/office/officeart/2005/8/layout/bProcess2"/>
    <dgm:cxn modelId="{BAE0D749-462E-4500-974C-C61781811A8B}" type="presOf" srcId="{61D55BEA-4E42-4762-9350-5FFB70460417}" destId="{6BB46843-67A2-4D1E-BA3D-AD5DFDC949FD}" srcOrd="0" destOrd="0" presId="urn:microsoft.com/office/officeart/2005/8/layout/bProcess2"/>
    <dgm:cxn modelId="{52DEF269-FF9C-4BDD-99FE-899DA87F684A}" type="presOf" srcId="{7BC0124C-6606-4647-98C7-F50A71EB676F}" destId="{EC54920D-4281-4C45-95A0-49E6AC50B979}" srcOrd="0" destOrd="0" presId="urn:microsoft.com/office/officeart/2005/8/layout/bProcess2"/>
    <dgm:cxn modelId="{21F3FD6D-EF6F-41F6-B4BE-ED495869594A}" srcId="{90D9C141-36D4-4739-9210-848EF8A59099}" destId="{248A9E73-47C1-46DF-BAA9-29E886447489}" srcOrd="6" destOrd="0" parTransId="{11EB7B64-F333-458F-B15D-9E7DEA3E1872}" sibTransId="{1A6FCCC0-2012-49F0-B4D7-6CEC3DBB467A}"/>
    <dgm:cxn modelId="{1D64477D-371B-4C83-BE23-7220F960074F}" srcId="{90D9C141-36D4-4739-9210-848EF8A59099}" destId="{AA866189-2798-4581-A694-8665FD40239E}" srcOrd="3" destOrd="0" parTransId="{0F5F5CDD-7091-47DC-8885-CF7B0C153C3D}" sibTransId="{1C3D9E83-7DAE-480A-8C9E-E11E33B35A85}"/>
    <dgm:cxn modelId="{EDA10F80-A648-4A33-884C-9CE48E6E47BF}" srcId="{90D9C141-36D4-4739-9210-848EF8A59099}" destId="{CE1A7BA5-D792-4DB2-825E-621B1917C7BC}" srcOrd="0" destOrd="0" parTransId="{4EB2232A-1D17-446F-B22E-0066B379EFC5}" sibTransId="{B7338950-E338-41D7-9B95-A6D5E5445846}"/>
    <dgm:cxn modelId="{86C05988-35DF-445F-83B8-6B7D35B71E2C}" type="presOf" srcId="{86F7A023-C0E2-43A4-837B-EB652F7F37AD}" destId="{32A40FB4-0BD2-4BB7-86FC-B74E7C41D3A1}" srcOrd="0" destOrd="0" presId="urn:microsoft.com/office/officeart/2005/8/layout/bProcess2"/>
    <dgm:cxn modelId="{47024990-622C-4C84-8F34-E531F4D656C5}" type="presOf" srcId="{A9056961-1407-49CB-8FEB-DD9CEEC1D4D0}" destId="{AC623209-EBF6-4E9C-AF7F-A430D6A0605B}" srcOrd="0" destOrd="0" presId="urn:microsoft.com/office/officeart/2005/8/layout/bProcess2"/>
    <dgm:cxn modelId="{1EFCB996-2CE6-4B03-A689-7C2078D6C02F}" type="presOf" srcId="{A042088A-10FF-4726-9390-264731773AED}" destId="{32286126-CA3A-4407-A3B7-A69074C54F2A}" srcOrd="0" destOrd="0" presId="urn:microsoft.com/office/officeart/2005/8/layout/bProcess2"/>
    <dgm:cxn modelId="{789061A3-19D1-497A-8445-A367104C2989}" type="presOf" srcId="{CE1A7BA5-D792-4DB2-825E-621B1917C7BC}" destId="{0CA68157-7BC3-4E0A-ABB1-99E87D406379}" srcOrd="0" destOrd="0" presId="urn:microsoft.com/office/officeart/2005/8/layout/bProcess2"/>
    <dgm:cxn modelId="{69DF62AB-974C-4D08-ACB1-F68D4DEB979A}" srcId="{90D9C141-36D4-4739-9210-848EF8A59099}" destId="{DCAB1773-9996-4D09-9D26-51F5D1C2AB36}" srcOrd="1" destOrd="0" parTransId="{0ED4C876-DC4B-4523-BA19-04137B87871B}" sibTransId="{AF454060-8EAC-4521-A2DC-A0A0179E389E}"/>
    <dgm:cxn modelId="{1DF50AAE-9861-4874-B2CC-AF64BDACF3A9}" type="presOf" srcId="{7B5247DC-DBCF-4EE6-8909-CC6CE48D3332}" destId="{F8995275-E313-453A-8A37-4A996620D98E}" srcOrd="0" destOrd="0" presId="urn:microsoft.com/office/officeart/2005/8/layout/bProcess2"/>
    <dgm:cxn modelId="{91D998B3-7EA9-43F8-AE78-3CFF6D8D814E}" type="presOf" srcId="{1C3D9E83-7DAE-480A-8C9E-E11E33B35A85}" destId="{38D95570-EA17-4EE5-BEF3-C57D5A53A811}" srcOrd="0" destOrd="0" presId="urn:microsoft.com/office/officeart/2005/8/layout/bProcess2"/>
    <dgm:cxn modelId="{8C3EE7B3-7DA1-4BB7-BCF2-69667F463AE2}" type="presOf" srcId="{DCAB1773-9996-4D09-9D26-51F5D1C2AB36}" destId="{72B47038-ED67-4355-A304-0882ABB76610}" srcOrd="0" destOrd="0" presId="urn:microsoft.com/office/officeart/2005/8/layout/bProcess2"/>
    <dgm:cxn modelId="{BB0A5EB4-007E-4937-AED6-F7BB5957F40D}" srcId="{90D9C141-36D4-4739-9210-848EF8A59099}" destId="{340A0D8D-F95B-4B31-9EE3-2E6E7F84C528}" srcOrd="11" destOrd="0" parTransId="{F4086061-8251-4A1C-B2CF-60C1C220B432}" sibTransId="{DF5C3818-621E-4D91-B017-3E207CF34A73}"/>
    <dgm:cxn modelId="{D8BC89B6-214F-4524-9A88-0A4E2D6CD76E}" type="presOf" srcId="{B7338950-E338-41D7-9B95-A6D5E5445846}" destId="{E3523E57-79D0-4DDB-BD59-364DCCB3A9FB}" srcOrd="0" destOrd="0" presId="urn:microsoft.com/office/officeart/2005/8/layout/bProcess2"/>
    <dgm:cxn modelId="{046BC9BA-D40E-4CE5-A664-DB5BD28934E3}" type="presOf" srcId="{AA866189-2798-4581-A694-8665FD40239E}" destId="{0E23A2E3-5077-408E-80CD-3E06AAE743B5}" srcOrd="0" destOrd="0" presId="urn:microsoft.com/office/officeart/2005/8/layout/bProcess2"/>
    <dgm:cxn modelId="{97DDB4BD-A213-4BEB-825D-7781516E5506}" type="presOf" srcId="{5D8FFD9B-8285-420A-8416-1B9E5EB91BCA}" destId="{A4DDD095-F253-47A4-B87F-CDDFE7B41139}" srcOrd="0" destOrd="0" presId="urn:microsoft.com/office/officeart/2005/8/layout/bProcess2"/>
    <dgm:cxn modelId="{418FEBBE-E892-416F-B105-5F70A442F12B}" srcId="{90D9C141-36D4-4739-9210-848EF8A59099}" destId="{5D8FFD9B-8285-420A-8416-1B9E5EB91BCA}" srcOrd="10" destOrd="0" parTransId="{BE5CBA82-AF30-4A48-8FF9-B0995B381916}" sibTransId="{528081C1-ACC9-4DE9-9C31-922C494B1A44}"/>
    <dgm:cxn modelId="{3B7D5BCA-B045-4E97-8965-DE0EA9FEF025}" srcId="{90D9C141-36D4-4739-9210-848EF8A59099}" destId="{105ED9F6-C882-47A2-B61C-8BC68B9B3AB8}" srcOrd="4" destOrd="0" parTransId="{12339735-7466-43F0-846B-9DC37D95D6DE}" sibTransId="{CDC91726-C32C-453F-8EC9-303FCCC3CC5F}"/>
    <dgm:cxn modelId="{98F31ECB-8F05-4380-AE68-47BF341EBF19}" type="presOf" srcId="{340A0D8D-F95B-4B31-9EE3-2E6E7F84C528}" destId="{62D1CFE0-17B1-486C-A3EB-B28FB4819451}" srcOrd="0" destOrd="0" presId="urn:microsoft.com/office/officeart/2005/8/layout/bProcess2"/>
    <dgm:cxn modelId="{2993ABCE-3CD5-4EB9-9E69-11B6CEC919B6}" type="presOf" srcId="{105ED9F6-C882-47A2-B61C-8BC68B9B3AB8}" destId="{9524BA01-8CFC-499F-854F-07FEF628BFDA}" srcOrd="0" destOrd="0" presId="urn:microsoft.com/office/officeart/2005/8/layout/bProcess2"/>
    <dgm:cxn modelId="{78F036D4-FDA6-4853-A0CB-396C5F21595E}" srcId="{90D9C141-36D4-4739-9210-848EF8A59099}" destId="{7BC0124C-6606-4647-98C7-F50A71EB676F}" srcOrd="5" destOrd="0" parTransId="{DA1EDDD7-36D3-4EFD-BE5C-29A8ED85B3BD}" sibTransId="{A9056961-1407-49CB-8FEB-DD9CEEC1D4D0}"/>
    <dgm:cxn modelId="{8625BDDB-AC5E-4BDF-BFD4-ECEBDE1C2E64}" type="presOf" srcId="{90D9C141-36D4-4739-9210-848EF8A59099}" destId="{9F626FB9-7FD0-45EC-B8B2-3AD256CC1370}" srcOrd="0" destOrd="0" presId="urn:microsoft.com/office/officeart/2005/8/layout/bProcess2"/>
    <dgm:cxn modelId="{DA4FADE7-0C76-426C-9194-584630D71BA8}" type="presOf" srcId="{248A9E73-47C1-46DF-BAA9-29E886447489}" destId="{A8214C2E-C1CE-4E15-BE28-FB17DF5BEC7F}" srcOrd="0" destOrd="0" presId="urn:microsoft.com/office/officeart/2005/8/layout/bProcess2"/>
    <dgm:cxn modelId="{59B94ABA-3D5B-4007-A072-120BDE6330DC}" type="presParOf" srcId="{9F626FB9-7FD0-45EC-B8B2-3AD256CC1370}" destId="{0CA68157-7BC3-4E0A-ABB1-99E87D406379}" srcOrd="0" destOrd="0" presId="urn:microsoft.com/office/officeart/2005/8/layout/bProcess2"/>
    <dgm:cxn modelId="{B0612C53-9E23-4003-86D3-E7D5AC11CAE4}" type="presParOf" srcId="{9F626FB9-7FD0-45EC-B8B2-3AD256CC1370}" destId="{E3523E57-79D0-4DDB-BD59-364DCCB3A9FB}" srcOrd="1" destOrd="0" presId="urn:microsoft.com/office/officeart/2005/8/layout/bProcess2"/>
    <dgm:cxn modelId="{B17F77A6-4D24-44EB-B752-B9B0BD13B956}" type="presParOf" srcId="{9F626FB9-7FD0-45EC-B8B2-3AD256CC1370}" destId="{5B61539A-13CD-40D3-B1FE-3E1659794054}" srcOrd="2" destOrd="0" presId="urn:microsoft.com/office/officeart/2005/8/layout/bProcess2"/>
    <dgm:cxn modelId="{29FFD2A3-2261-4D61-886A-14D204F64868}" type="presParOf" srcId="{5B61539A-13CD-40D3-B1FE-3E1659794054}" destId="{D8F6EAB1-36B2-43B1-B342-535E0BDE4D78}" srcOrd="0" destOrd="0" presId="urn:microsoft.com/office/officeart/2005/8/layout/bProcess2"/>
    <dgm:cxn modelId="{15EB33B1-49DE-4D78-808B-DC52FBADD2FD}" type="presParOf" srcId="{5B61539A-13CD-40D3-B1FE-3E1659794054}" destId="{72B47038-ED67-4355-A304-0882ABB76610}" srcOrd="1" destOrd="0" presId="urn:microsoft.com/office/officeart/2005/8/layout/bProcess2"/>
    <dgm:cxn modelId="{960F69C6-4229-479C-A043-1275F30428AC}" type="presParOf" srcId="{9F626FB9-7FD0-45EC-B8B2-3AD256CC1370}" destId="{7977D99E-7862-494A-B12A-D49DDD881416}" srcOrd="3" destOrd="0" presId="urn:microsoft.com/office/officeart/2005/8/layout/bProcess2"/>
    <dgm:cxn modelId="{32377351-C7F3-474A-B5D4-17A42EF06762}" type="presParOf" srcId="{9F626FB9-7FD0-45EC-B8B2-3AD256CC1370}" destId="{0DC32DBB-3B00-4AE0-A94B-2F687A651ACF}" srcOrd="4" destOrd="0" presId="urn:microsoft.com/office/officeart/2005/8/layout/bProcess2"/>
    <dgm:cxn modelId="{BF2C6B46-8260-401F-BAA5-88002D5FF0DB}" type="presParOf" srcId="{0DC32DBB-3B00-4AE0-A94B-2F687A651ACF}" destId="{D3B0E648-4E8D-4334-8DD4-2F533DA3E816}" srcOrd="0" destOrd="0" presId="urn:microsoft.com/office/officeart/2005/8/layout/bProcess2"/>
    <dgm:cxn modelId="{6C96E873-28B3-4A02-8546-C15A1028192B}" type="presParOf" srcId="{0DC32DBB-3B00-4AE0-A94B-2F687A651ACF}" destId="{6BB46843-67A2-4D1E-BA3D-AD5DFDC949FD}" srcOrd="1" destOrd="0" presId="urn:microsoft.com/office/officeart/2005/8/layout/bProcess2"/>
    <dgm:cxn modelId="{06ED85D8-B2F3-4579-ACCE-262DAE59BBE9}" type="presParOf" srcId="{9F626FB9-7FD0-45EC-B8B2-3AD256CC1370}" destId="{AFC0ED0E-E8CF-4B0F-950F-CE1FC3A62EEA}" srcOrd="5" destOrd="0" presId="urn:microsoft.com/office/officeart/2005/8/layout/bProcess2"/>
    <dgm:cxn modelId="{1EFD67C0-4A45-4489-9004-3C733651E126}" type="presParOf" srcId="{9F626FB9-7FD0-45EC-B8B2-3AD256CC1370}" destId="{5E9F5918-5C68-404E-989C-7FD3686DA46D}" srcOrd="6" destOrd="0" presId="urn:microsoft.com/office/officeart/2005/8/layout/bProcess2"/>
    <dgm:cxn modelId="{111F5FC0-320D-4E02-BFD2-E0EE052B5E1B}" type="presParOf" srcId="{5E9F5918-5C68-404E-989C-7FD3686DA46D}" destId="{12876021-AD1D-45FC-951A-EF941D8715CB}" srcOrd="0" destOrd="0" presId="urn:microsoft.com/office/officeart/2005/8/layout/bProcess2"/>
    <dgm:cxn modelId="{A4AD23BA-D105-4E34-8CF2-E25C40C1B5F4}" type="presParOf" srcId="{5E9F5918-5C68-404E-989C-7FD3686DA46D}" destId="{0E23A2E3-5077-408E-80CD-3E06AAE743B5}" srcOrd="1" destOrd="0" presId="urn:microsoft.com/office/officeart/2005/8/layout/bProcess2"/>
    <dgm:cxn modelId="{029C302B-BD39-4BF4-94AF-583EF9C7909B}" type="presParOf" srcId="{9F626FB9-7FD0-45EC-B8B2-3AD256CC1370}" destId="{38D95570-EA17-4EE5-BEF3-C57D5A53A811}" srcOrd="7" destOrd="0" presId="urn:microsoft.com/office/officeart/2005/8/layout/bProcess2"/>
    <dgm:cxn modelId="{1A51F41B-CE2B-4258-8B35-8DF792C414FD}" type="presParOf" srcId="{9F626FB9-7FD0-45EC-B8B2-3AD256CC1370}" destId="{E42A70A1-78F5-4ADD-9C88-7881E2D6FE8A}" srcOrd="8" destOrd="0" presId="urn:microsoft.com/office/officeart/2005/8/layout/bProcess2"/>
    <dgm:cxn modelId="{7041BC54-2047-4AD4-BF03-51A2D0E3E5E5}" type="presParOf" srcId="{E42A70A1-78F5-4ADD-9C88-7881E2D6FE8A}" destId="{DAB957C9-9586-41F7-BA8A-131514E8C60B}" srcOrd="0" destOrd="0" presId="urn:microsoft.com/office/officeart/2005/8/layout/bProcess2"/>
    <dgm:cxn modelId="{C95E5DA8-128D-400D-8FAC-74A80A004A7E}" type="presParOf" srcId="{E42A70A1-78F5-4ADD-9C88-7881E2D6FE8A}" destId="{9524BA01-8CFC-499F-854F-07FEF628BFDA}" srcOrd="1" destOrd="0" presId="urn:microsoft.com/office/officeart/2005/8/layout/bProcess2"/>
    <dgm:cxn modelId="{19948F86-AE09-4A65-BE55-84101285E25F}" type="presParOf" srcId="{9F626FB9-7FD0-45EC-B8B2-3AD256CC1370}" destId="{ABDB6B7D-4396-46AA-9DDC-41D7670647B7}" srcOrd="9" destOrd="0" presId="urn:microsoft.com/office/officeart/2005/8/layout/bProcess2"/>
    <dgm:cxn modelId="{E7B0E7F8-724F-45CC-BE9A-6EA38F150C6E}" type="presParOf" srcId="{9F626FB9-7FD0-45EC-B8B2-3AD256CC1370}" destId="{10D2D2EE-8452-439B-A409-4520737D08C6}" srcOrd="10" destOrd="0" presId="urn:microsoft.com/office/officeart/2005/8/layout/bProcess2"/>
    <dgm:cxn modelId="{67A68E19-0A6B-433A-B5D9-8430336A491A}" type="presParOf" srcId="{10D2D2EE-8452-439B-A409-4520737D08C6}" destId="{E1824CE4-4989-4ADF-B908-E06305BC9DB0}" srcOrd="0" destOrd="0" presId="urn:microsoft.com/office/officeart/2005/8/layout/bProcess2"/>
    <dgm:cxn modelId="{2CF55E25-996E-4692-8AD8-C5127361F9A8}" type="presParOf" srcId="{10D2D2EE-8452-439B-A409-4520737D08C6}" destId="{EC54920D-4281-4C45-95A0-49E6AC50B979}" srcOrd="1" destOrd="0" presId="urn:microsoft.com/office/officeart/2005/8/layout/bProcess2"/>
    <dgm:cxn modelId="{2E5A500B-1F9B-4566-A232-BA7B0C533CF0}" type="presParOf" srcId="{9F626FB9-7FD0-45EC-B8B2-3AD256CC1370}" destId="{AC623209-EBF6-4E9C-AF7F-A430D6A0605B}" srcOrd="11" destOrd="0" presId="urn:microsoft.com/office/officeart/2005/8/layout/bProcess2"/>
    <dgm:cxn modelId="{FA647BCE-37D2-470E-9D74-2ADC913D7811}" type="presParOf" srcId="{9F626FB9-7FD0-45EC-B8B2-3AD256CC1370}" destId="{C10FB409-8659-4574-863A-43D97360DFA1}" srcOrd="12" destOrd="0" presId="urn:microsoft.com/office/officeart/2005/8/layout/bProcess2"/>
    <dgm:cxn modelId="{CE77E9D5-887E-4498-AA9B-0FEE7C4F5FA0}" type="presParOf" srcId="{C10FB409-8659-4574-863A-43D97360DFA1}" destId="{82C32CE7-8A92-4F87-AC2A-0D000F1DEBB8}" srcOrd="0" destOrd="0" presId="urn:microsoft.com/office/officeart/2005/8/layout/bProcess2"/>
    <dgm:cxn modelId="{9196EB31-0BA0-472D-858D-E0BAFBC72981}" type="presParOf" srcId="{C10FB409-8659-4574-863A-43D97360DFA1}" destId="{A8214C2E-C1CE-4E15-BE28-FB17DF5BEC7F}" srcOrd="1" destOrd="0" presId="urn:microsoft.com/office/officeart/2005/8/layout/bProcess2"/>
    <dgm:cxn modelId="{F8C310DF-AEBE-47C1-A9A0-A1E0E96AFBCA}" type="presParOf" srcId="{9F626FB9-7FD0-45EC-B8B2-3AD256CC1370}" destId="{721E4F4E-964B-4768-88F3-644E394480BF}" srcOrd="13" destOrd="0" presId="urn:microsoft.com/office/officeart/2005/8/layout/bProcess2"/>
    <dgm:cxn modelId="{325225E2-B471-4B62-BB2E-884B833F8BAC}" type="presParOf" srcId="{9F626FB9-7FD0-45EC-B8B2-3AD256CC1370}" destId="{0B81851A-4251-4C01-9637-5D32032CE01D}" srcOrd="14" destOrd="0" presId="urn:microsoft.com/office/officeart/2005/8/layout/bProcess2"/>
    <dgm:cxn modelId="{EF7185B2-958B-4185-93C7-E32FE3EA04DF}" type="presParOf" srcId="{0B81851A-4251-4C01-9637-5D32032CE01D}" destId="{3E5D0C7B-DC42-4EBA-9CF9-C383DEAFD2BA}" srcOrd="0" destOrd="0" presId="urn:microsoft.com/office/officeart/2005/8/layout/bProcess2"/>
    <dgm:cxn modelId="{0D39E087-868A-49C1-B08C-45A17906D6AE}" type="presParOf" srcId="{0B81851A-4251-4C01-9637-5D32032CE01D}" destId="{32A40FB4-0BD2-4BB7-86FC-B74E7C41D3A1}" srcOrd="1" destOrd="0" presId="urn:microsoft.com/office/officeart/2005/8/layout/bProcess2"/>
    <dgm:cxn modelId="{08A4C833-4289-4706-A2D0-A5C4B9E8062C}" type="presParOf" srcId="{9F626FB9-7FD0-45EC-B8B2-3AD256CC1370}" destId="{F8995275-E313-453A-8A37-4A996620D98E}" srcOrd="15" destOrd="0" presId="urn:microsoft.com/office/officeart/2005/8/layout/bProcess2"/>
    <dgm:cxn modelId="{D4513E02-13E5-46D3-B5AA-7AD91E2D2378}" type="presParOf" srcId="{9F626FB9-7FD0-45EC-B8B2-3AD256CC1370}" destId="{E564C37B-3ED3-4C44-8B27-A4333BCE8B88}" srcOrd="16" destOrd="0" presId="urn:microsoft.com/office/officeart/2005/8/layout/bProcess2"/>
    <dgm:cxn modelId="{3E54194F-6B4E-4A90-9A15-DA18F114839F}" type="presParOf" srcId="{E564C37B-3ED3-4C44-8B27-A4333BCE8B88}" destId="{1B2A505D-A54C-4594-8259-A946208DBA01}" srcOrd="0" destOrd="0" presId="urn:microsoft.com/office/officeart/2005/8/layout/bProcess2"/>
    <dgm:cxn modelId="{275A04AB-43CD-424D-9E3A-441E7BE6A230}" type="presParOf" srcId="{E564C37B-3ED3-4C44-8B27-A4333BCE8B88}" destId="{8F878877-CC77-4579-BE69-E50C2693424E}" srcOrd="1" destOrd="0" presId="urn:microsoft.com/office/officeart/2005/8/layout/bProcess2"/>
    <dgm:cxn modelId="{02C932E0-B468-4D6A-A59C-4473A6278E87}" type="presParOf" srcId="{9F626FB9-7FD0-45EC-B8B2-3AD256CC1370}" destId="{89D28F94-F96E-495C-A41E-17322A2E6724}" srcOrd="17" destOrd="0" presId="urn:microsoft.com/office/officeart/2005/8/layout/bProcess2"/>
    <dgm:cxn modelId="{907402C4-11A1-4468-B384-DEE986627092}" type="presParOf" srcId="{9F626FB9-7FD0-45EC-B8B2-3AD256CC1370}" destId="{3D64E537-A336-475F-A981-37F5B48558F6}" srcOrd="18" destOrd="0" presId="urn:microsoft.com/office/officeart/2005/8/layout/bProcess2"/>
    <dgm:cxn modelId="{69CC5284-F00B-4884-8E7E-1E72616C37C2}" type="presParOf" srcId="{3D64E537-A336-475F-A981-37F5B48558F6}" destId="{74A6F2EB-A292-4E61-A4EA-284D30923099}" srcOrd="0" destOrd="0" presId="urn:microsoft.com/office/officeart/2005/8/layout/bProcess2"/>
    <dgm:cxn modelId="{E18D03C9-81AC-4F21-9E61-4D1B80E90092}" type="presParOf" srcId="{3D64E537-A336-475F-A981-37F5B48558F6}" destId="{1CA7DE30-E91B-4B22-BD00-B8B95D52AAA3}" srcOrd="1" destOrd="0" presId="urn:microsoft.com/office/officeart/2005/8/layout/bProcess2"/>
    <dgm:cxn modelId="{D32984E0-464A-4772-838F-B557B2E6055E}" type="presParOf" srcId="{9F626FB9-7FD0-45EC-B8B2-3AD256CC1370}" destId="{32286126-CA3A-4407-A3B7-A69074C54F2A}" srcOrd="19" destOrd="0" presId="urn:microsoft.com/office/officeart/2005/8/layout/bProcess2"/>
    <dgm:cxn modelId="{3D77C637-F7F8-4681-8B2E-A228C04D738A}" type="presParOf" srcId="{9F626FB9-7FD0-45EC-B8B2-3AD256CC1370}" destId="{AB9AAAC5-430F-4A87-9DC0-18B5CB2500B9}" srcOrd="20" destOrd="0" presId="urn:microsoft.com/office/officeart/2005/8/layout/bProcess2"/>
    <dgm:cxn modelId="{B5FA66FB-99F1-4D70-B55E-8E88632552DE}" type="presParOf" srcId="{AB9AAAC5-430F-4A87-9DC0-18B5CB2500B9}" destId="{A8BC488B-1A3F-45AA-9301-41FB5388953C}" srcOrd="0" destOrd="0" presId="urn:microsoft.com/office/officeart/2005/8/layout/bProcess2"/>
    <dgm:cxn modelId="{2881085D-4932-4B84-A3DD-F2A95BE757D9}" type="presParOf" srcId="{AB9AAAC5-430F-4A87-9DC0-18B5CB2500B9}" destId="{A4DDD095-F253-47A4-B87F-CDDFE7B41139}" srcOrd="1" destOrd="0" presId="urn:microsoft.com/office/officeart/2005/8/layout/bProcess2"/>
    <dgm:cxn modelId="{2A3181D4-0093-4CA3-88A4-9E7CC8BF95F9}" type="presParOf" srcId="{9F626FB9-7FD0-45EC-B8B2-3AD256CC1370}" destId="{3A1B1CFC-D1B6-4917-A65A-7D0F812CBA84}" srcOrd="21" destOrd="0" presId="urn:microsoft.com/office/officeart/2005/8/layout/bProcess2"/>
    <dgm:cxn modelId="{E12A8958-3BFA-48AB-B05E-5016CFE95BB4}" type="presParOf" srcId="{9F626FB9-7FD0-45EC-B8B2-3AD256CC1370}" destId="{62D1CFE0-17B1-486C-A3EB-B28FB4819451}" srcOrd="2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36CEC3-2C13-4394-92DB-BCAB7E7B2A9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7BE78997-9550-4EA0-95E7-F70DD4088F6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User request for stock information</a:t>
          </a:r>
        </a:p>
      </dgm:t>
    </dgm:pt>
    <dgm:pt modelId="{D9651BCC-61AD-41E7-86D0-9337BBBE3CC3}" type="parTrans" cxnId="{A49B5AA2-4CBE-4E2D-B36C-0EE56436D7D5}">
      <dgm:prSet/>
      <dgm:spPr/>
      <dgm:t>
        <a:bodyPr/>
        <a:lstStyle/>
        <a:p>
          <a:endParaRPr lang="en-US"/>
        </a:p>
      </dgm:t>
    </dgm:pt>
    <dgm:pt modelId="{9A43F60F-540B-49A4-A649-8FE2D52FEA40}" type="sibTrans" cxnId="{A49B5AA2-4CBE-4E2D-B36C-0EE56436D7D5}">
      <dgm:prSet/>
      <dgm:spPr/>
      <dgm:t>
        <a:bodyPr/>
        <a:lstStyle/>
        <a:p>
          <a:endParaRPr lang="en-US"/>
        </a:p>
      </dgm:t>
    </dgm:pt>
    <dgm:pt modelId="{C416A6AB-9A1E-4A8E-9E97-3D453805771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Fetch live data using Alpha Vantage API</a:t>
          </a:r>
        </a:p>
      </dgm:t>
    </dgm:pt>
    <dgm:pt modelId="{02AC160F-1C30-45FF-B5E1-F145A0DF349E}" type="parTrans" cxnId="{9089EF06-5941-4972-B938-67CE7417E86F}">
      <dgm:prSet/>
      <dgm:spPr/>
      <dgm:t>
        <a:bodyPr/>
        <a:lstStyle/>
        <a:p>
          <a:endParaRPr lang="en-US"/>
        </a:p>
      </dgm:t>
    </dgm:pt>
    <dgm:pt modelId="{8E3EA482-8269-49E1-A8A2-6A5CD52048E4}" type="sibTrans" cxnId="{9089EF06-5941-4972-B938-67CE7417E86F}">
      <dgm:prSet/>
      <dgm:spPr/>
      <dgm:t>
        <a:bodyPr/>
        <a:lstStyle/>
        <a:p>
          <a:endParaRPr lang="en-US"/>
        </a:p>
      </dgm:t>
    </dgm:pt>
    <dgm:pt modelId="{9FCA289A-BD3C-450A-8A3B-4C08ADEE01F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Reply live rate to user</a:t>
          </a:r>
        </a:p>
      </dgm:t>
    </dgm:pt>
    <dgm:pt modelId="{EEBAAA4F-B613-4100-AC78-CD6F650A13B0}" type="parTrans" cxnId="{BB18E659-0FDF-403D-836F-BD50658872C9}">
      <dgm:prSet/>
      <dgm:spPr/>
      <dgm:t>
        <a:bodyPr/>
        <a:lstStyle/>
        <a:p>
          <a:endParaRPr lang="en-US"/>
        </a:p>
      </dgm:t>
    </dgm:pt>
    <dgm:pt modelId="{6FCB4B4B-ACE6-4988-945B-238DC2E482A5}" type="sibTrans" cxnId="{BB18E659-0FDF-403D-836F-BD50658872C9}">
      <dgm:prSet/>
      <dgm:spPr/>
      <dgm:t>
        <a:bodyPr/>
        <a:lstStyle/>
        <a:p>
          <a:endParaRPr lang="en-US"/>
        </a:p>
      </dgm:t>
    </dgm:pt>
    <dgm:pt modelId="{59C8F177-0462-4C3D-9921-1724A6DAF26C}" type="pres">
      <dgm:prSet presAssocID="{8536CEC3-2C13-4394-92DB-BCAB7E7B2A9E}" presName="Name0" presStyleCnt="0">
        <dgm:presLayoutVars>
          <dgm:dir/>
          <dgm:resizeHandles val="exact"/>
        </dgm:presLayoutVars>
      </dgm:prSet>
      <dgm:spPr/>
    </dgm:pt>
    <dgm:pt modelId="{F0BB607A-1636-4A79-B873-41BA3AA0A6E8}" type="pres">
      <dgm:prSet presAssocID="{7BE78997-9550-4EA0-95E7-F70DD4088F6E}" presName="composite" presStyleCnt="0"/>
      <dgm:spPr/>
    </dgm:pt>
    <dgm:pt modelId="{C7FC0ACB-BEF5-4E84-8391-B5DBA794A365}" type="pres">
      <dgm:prSet presAssocID="{7BE78997-9550-4EA0-95E7-F70DD4088F6E}" presName="bgChev" presStyleLbl="node1" presStyleIdx="0" presStyleCnt="3"/>
      <dgm:spPr/>
    </dgm:pt>
    <dgm:pt modelId="{419A92C7-85FC-4A14-9800-C2B9DEFCEF9B}" type="pres">
      <dgm:prSet presAssocID="{7BE78997-9550-4EA0-95E7-F70DD4088F6E}" presName="txNode" presStyleLbl="fgAcc1" presStyleIdx="0" presStyleCnt="3" custLinFactNeighborY="-1231">
        <dgm:presLayoutVars>
          <dgm:bulletEnabled val="1"/>
        </dgm:presLayoutVars>
      </dgm:prSet>
      <dgm:spPr/>
    </dgm:pt>
    <dgm:pt modelId="{3B82A2CB-23A9-43E4-B53C-150BC2A5A8D7}" type="pres">
      <dgm:prSet presAssocID="{9A43F60F-540B-49A4-A649-8FE2D52FEA40}" presName="compositeSpace" presStyleCnt="0"/>
      <dgm:spPr/>
    </dgm:pt>
    <dgm:pt modelId="{6C415D18-0273-4551-9334-699C68707ECC}" type="pres">
      <dgm:prSet presAssocID="{C416A6AB-9A1E-4A8E-9E97-3D453805771E}" presName="composite" presStyleCnt="0"/>
      <dgm:spPr/>
    </dgm:pt>
    <dgm:pt modelId="{357DFE16-D888-4911-8CD0-E03A12A4F9C8}" type="pres">
      <dgm:prSet presAssocID="{C416A6AB-9A1E-4A8E-9E97-3D453805771E}" presName="bgChev" presStyleLbl="node1" presStyleIdx="1" presStyleCnt="3"/>
      <dgm:spPr/>
    </dgm:pt>
    <dgm:pt modelId="{685812C2-AE84-412F-BB84-E8151218E840}" type="pres">
      <dgm:prSet presAssocID="{C416A6AB-9A1E-4A8E-9E97-3D453805771E}" presName="txNode" presStyleLbl="fgAcc1" presStyleIdx="1" presStyleCnt="3">
        <dgm:presLayoutVars>
          <dgm:bulletEnabled val="1"/>
        </dgm:presLayoutVars>
      </dgm:prSet>
      <dgm:spPr/>
    </dgm:pt>
    <dgm:pt modelId="{94FC43A0-1E1F-47B3-BF2A-7675893FEFA1}" type="pres">
      <dgm:prSet presAssocID="{8E3EA482-8269-49E1-A8A2-6A5CD52048E4}" presName="compositeSpace" presStyleCnt="0"/>
      <dgm:spPr/>
    </dgm:pt>
    <dgm:pt modelId="{0F9C2E53-A5B6-457E-8B87-5EB64A58CE91}" type="pres">
      <dgm:prSet presAssocID="{9FCA289A-BD3C-450A-8A3B-4C08ADEE01FC}" presName="composite" presStyleCnt="0"/>
      <dgm:spPr/>
    </dgm:pt>
    <dgm:pt modelId="{E375C3DF-3FBC-48BD-B0EB-860FB14DB887}" type="pres">
      <dgm:prSet presAssocID="{9FCA289A-BD3C-450A-8A3B-4C08ADEE01FC}" presName="bgChev" presStyleLbl="node1" presStyleIdx="2" presStyleCnt="3"/>
      <dgm:spPr/>
    </dgm:pt>
    <dgm:pt modelId="{30430B56-61CF-4605-8832-81922F0B9D0B}" type="pres">
      <dgm:prSet presAssocID="{9FCA289A-BD3C-450A-8A3B-4C08ADEE01FC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9089EF06-5941-4972-B938-67CE7417E86F}" srcId="{8536CEC3-2C13-4394-92DB-BCAB7E7B2A9E}" destId="{C416A6AB-9A1E-4A8E-9E97-3D453805771E}" srcOrd="1" destOrd="0" parTransId="{02AC160F-1C30-45FF-B5E1-F145A0DF349E}" sibTransId="{8E3EA482-8269-49E1-A8A2-6A5CD52048E4}"/>
    <dgm:cxn modelId="{725CE907-67EE-48C7-9591-9790729A2F3F}" type="presOf" srcId="{7BE78997-9550-4EA0-95E7-F70DD4088F6E}" destId="{419A92C7-85FC-4A14-9800-C2B9DEFCEF9B}" srcOrd="0" destOrd="0" presId="urn:microsoft.com/office/officeart/2005/8/layout/chevronAccent+Icon"/>
    <dgm:cxn modelId="{BB18E659-0FDF-403D-836F-BD50658872C9}" srcId="{8536CEC3-2C13-4394-92DB-BCAB7E7B2A9E}" destId="{9FCA289A-BD3C-450A-8A3B-4C08ADEE01FC}" srcOrd="2" destOrd="0" parTransId="{EEBAAA4F-B613-4100-AC78-CD6F650A13B0}" sibTransId="{6FCB4B4B-ACE6-4988-945B-238DC2E482A5}"/>
    <dgm:cxn modelId="{A49B5AA2-4CBE-4E2D-B36C-0EE56436D7D5}" srcId="{8536CEC3-2C13-4394-92DB-BCAB7E7B2A9E}" destId="{7BE78997-9550-4EA0-95E7-F70DD4088F6E}" srcOrd="0" destOrd="0" parTransId="{D9651BCC-61AD-41E7-86D0-9337BBBE3CC3}" sibTransId="{9A43F60F-540B-49A4-A649-8FE2D52FEA40}"/>
    <dgm:cxn modelId="{2A43E6AE-42EA-4D00-A406-CA2D30678FEE}" type="presOf" srcId="{9FCA289A-BD3C-450A-8A3B-4C08ADEE01FC}" destId="{30430B56-61CF-4605-8832-81922F0B9D0B}" srcOrd="0" destOrd="0" presId="urn:microsoft.com/office/officeart/2005/8/layout/chevronAccent+Icon"/>
    <dgm:cxn modelId="{0CD301AF-7D23-4882-A95A-D8C9B7E7696A}" type="presOf" srcId="{C416A6AB-9A1E-4A8E-9E97-3D453805771E}" destId="{685812C2-AE84-412F-BB84-E8151218E840}" srcOrd="0" destOrd="0" presId="urn:microsoft.com/office/officeart/2005/8/layout/chevronAccent+Icon"/>
    <dgm:cxn modelId="{000A88DB-9663-4EDA-B72F-348E60A62A9F}" type="presOf" srcId="{8536CEC3-2C13-4394-92DB-BCAB7E7B2A9E}" destId="{59C8F177-0462-4C3D-9921-1724A6DAF26C}" srcOrd="0" destOrd="0" presId="urn:microsoft.com/office/officeart/2005/8/layout/chevronAccent+Icon"/>
    <dgm:cxn modelId="{F5CF20D9-0959-4A88-AE0E-6EF15D1BF755}" type="presParOf" srcId="{59C8F177-0462-4C3D-9921-1724A6DAF26C}" destId="{F0BB607A-1636-4A79-B873-41BA3AA0A6E8}" srcOrd="0" destOrd="0" presId="urn:microsoft.com/office/officeart/2005/8/layout/chevronAccent+Icon"/>
    <dgm:cxn modelId="{0FBC3181-76F7-4FBA-B52C-A153FE38705F}" type="presParOf" srcId="{F0BB607A-1636-4A79-B873-41BA3AA0A6E8}" destId="{C7FC0ACB-BEF5-4E84-8391-B5DBA794A365}" srcOrd="0" destOrd="0" presId="urn:microsoft.com/office/officeart/2005/8/layout/chevronAccent+Icon"/>
    <dgm:cxn modelId="{D465DD5C-EBB2-4A2E-8D43-8CD8A92B20D5}" type="presParOf" srcId="{F0BB607A-1636-4A79-B873-41BA3AA0A6E8}" destId="{419A92C7-85FC-4A14-9800-C2B9DEFCEF9B}" srcOrd="1" destOrd="0" presId="urn:microsoft.com/office/officeart/2005/8/layout/chevronAccent+Icon"/>
    <dgm:cxn modelId="{2198C01E-4718-4C43-B743-08F66F79FBCE}" type="presParOf" srcId="{59C8F177-0462-4C3D-9921-1724A6DAF26C}" destId="{3B82A2CB-23A9-43E4-B53C-150BC2A5A8D7}" srcOrd="1" destOrd="0" presId="urn:microsoft.com/office/officeart/2005/8/layout/chevronAccent+Icon"/>
    <dgm:cxn modelId="{114DEFDA-A37F-4356-A475-51F5B77951A6}" type="presParOf" srcId="{59C8F177-0462-4C3D-9921-1724A6DAF26C}" destId="{6C415D18-0273-4551-9334-699C68707ECC}" srcOrd="2" destOrd="0" presId="urn:microsoft.com/office/officeart/2005/8/layout/chevronAccent+Icon"/>
    <dgm:cxn modelId="{FB76F5A2-3FCD-41E7-B97B-2F79F6850E01}" type="presParOf" srcId="{6C415D18-0273-4551-9334-699C68707ECC}" destId="{357DFE16-D888-4911-8CD0-E03A12A4F9C8}" srcOrd="0" destOrd="0" presId="urn:microsoft.com/office/officeart/2005/8/layout/chevronAccent+Icon"/>
    <dgm:cxn modelId="{5BB3D248-7D65-4458-81BD-B2F61EEFACC6}" type="presParOf" srcId="{6C415D18-0273-4551-9334-699C68707ECC}" destId="{685812C2-AE84-412F-BB84-E8151218E840}" srcOrd="1" destOrd="0" presId="urn:microsoft.com/office/officeart/2005/8/layout/chevronAccent+Icon"/>
    <dgm:cxn modelId="{7EB18368-850A-4AF2-9CE6-07B225DC5FFF}" type="presParOf" srcId="{59C8F177-0462-4C3D-9921-1724A6DAF26C}" destId="{94FC43A0-1E1F-47B3-BF2A-7675893FEFA1}" srcOrd="3" destOrd="0" presId="urn:microsoft.com/office/officeart/2005/8/layout/chevronAccent+Icon"/>
    <dgm:cxn modelId="{EAD46921-3D6F-4047-BA0A-781E6A276D26}" type="presParOf" srcId="{59C8F177-0462-4C3D-9921-1724A6DAF26C}" destId="{0F9C2E53-A5B6-457E-8B87-5EB64A58CE91}" srcOrd="4" destOrd="0" presId="urn:microsoft.com/office/officeart/2005/8/layout/chevronAccent+Icon"/>
    <dgm:cxn modelId="{5B63751A-32F4-4A40-B73E-D6DF926896BA}" type="presParOf" srcId="{0F9C2E53-A5B6-457E-8B87-5EB64A58CE91}" destId="{E375C3DF-3FBC-48BD-B0EB-860FB14DB887}" srcOrd="0" destOrd="0" presId="urn:microsoft.com/office/officeart/2005/8/layout/chevronAccent+Icon"/>
    <dgm:cxn modelId="{21EF4D45-0E12-4B7C-9502-D09819B4D1EB}" type="presParOf" srcId="{0F9C2E53-A5B6-457E-8B87-5EB64A58CE91}" destId="{30430B56-61CF-4605-8832-81922F0B9D0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36CEC3-2C13-4394-92DB-BCAB7E7B2A9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7BE78997-9550-4EA0-95E7-F70DD4088F6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Historic stock data</a:t>
          </a:r>
        </a:p>
      </dgm:t>
    </dgm:pt>
    <dgm:pt modelId="{D9651BCC-61AD-41E7-86D0-9337BBBE3CC3}" type="parTrans" cxnId="{A49B5AA2-4CBE-4E2D-B36C-0EE56436D7D5}">
      <dgm:prSet/>
      <dgm:spPr/>
      <dgm:t>
        <a:bodyPr/>
        <a:lstStyle/>
        <a:p>
          <a:endParaRPr lang="en-US"/>
        </a:p>
      </dgm:t>
    </dgm:pt>
    <dgm:pt modelId="{9A43F60F-540B-49A4-A649-8FE2D52FEA40}" type="sibTrans" cxnId="{A49B5AA2-4CBE-4E2D-B36C-0EE56436D7D5}">
      <dgm:prSet/>
      <dgm:spPr/>
      <dgm:t>
        <a:bodyPr/>
        <a:lstStyle/>
        <a:p>
          <a:endParaRPr lang="en-US"/>
        </a:p>
      </dgm:t>
    </dgm:pt>
    <dgm:pt modelId="{C416A6AB-9A1E-4A8E-9E97-3D453805771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</a:p>
      </dgm:t>
    </dgm:pt>
    <dgm:pt modelId="{02AC160F-1C30-45FF-B5E1-F145A0DF349E}" type="parTrans" cxnId="{9089EF06-5941-4972-B938-67CE7417E86F}">
      <dgm:prSet/>
      <dgm:spPr/>
      <dgm:t>
        <a:bodyPr/>
        <a:lstStyle/>
        <a:p>
          <a:endParaRPr lang="en-US"/>
        </a:p>
      </dgm:t>
    </dgm:pt>
    <dgm:pt modelId="{8E3EA482-8269-49E1-A8A2-6A5CD52048E4}" type="sibTrans" cxnId="{9089EF06-5941-4972-B938-67CE7417E86F}">
      <dgm:prSet/>
      <dgm:spPr/>
      <dgm:t>
        <a:bodyPr/>
        <a:lstStyle/>
        <a:p>
          <a:endParaRPr lang="en-US"/>
        </a:p>
      </dgm:t>
    </dgm:pt>
    <dgm:pt modelId="{9FCA289A-BD3C-450A-8A3B-4C08ADEE01F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Linear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Regression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BAAA4F-B613-4100-AC78-CD6F650A13B0}" type="parTrans" cxnId="{BB18E659-0FDF-403D-836F-BD50658872C9}">
      <dgm:prSet/>
      <dgm:spPr/>
      <dgm:t>
        <a:bodyPr/>
        <a:lstStyle/>
        <a:p>
          <a:endParaRPr lang="en-US"/>
        </a:p>
      </dgm:t>
    </dgm:pt>
    <dgm:pt modelId="{6FCB4B4B-ACE6-4988-945B-238DC2E482A5}" type="sibTrans" cxnId="{BB18E659-0FDF-403D-836F-BD50658872C9}">
      <dgm:prSet/>
      <dgm:spPr/>
      <dgm:t>
        <a:bodyPr/>
        <a:lstStyle/>
        <a:p>
          <a:endParaRPr lang="en-US"/>
        </a:p>
      </dgm:t>
    </dgm:pt>
    <dgm:pt modelId="{573873EE-DD33-478C-85E5-E3A33A7023E9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Advice user</a:t>
          </a:r>
        </a:p>
      </dgm:t>
    </dgm:pt>
    <dgm:pt modelId="{CC4621ED-92D5-4DEB-8CA0-5175B2CC5DA8}" type="parTrans" cxnId="{5025AE1C-D948-4DDE-BD5B-3F9E6FED41D6}">
      <dgm:prSet/>
      <dgm:spPr/>
      <dgm:t>
        <a:bodyPr/>
        <a:lstStyle/>
        <a:p>
          <a:endParaRPr lang="en-US"/>
        </a:p>
      </dgm:t>
    </dgm:pt>
    <dgm:pt modelId="{E192A7B2-356D-4479-90A5-D446D085C6EE}" type="sibTrans" cxnId="{5025AE1C-D948-4DDE-BD5B-3F9E6FED41D6}">
      <dgm:prSet/>
      <dgm:spPr/>
      <dgm:t>
        <a:bodyPr/>
        <a:lstStyle/>
        <a:p>
          <a:endParaRPr lang="en-US"/>
        </a:p>
      </dgm:t>
    </dgm:pt>
    <dgm:pt modelId="{85C390BE-89B8-4204-BB71-8C09CA1BD68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future stock price</a:t>
          </a:r>
        </a:p>
      </dgm:t>
    </dgm:pt>
    <dgm:pt modelId="{498EE83A-CCC7-45B2-B7D5-2253C2D17D28}" type="parTrans" cxnId="{F27D0E4A-8E48-429A-9FCE-531C41DDBA18}">
      <dgm:prSet/>
      <dgm:spPr/>
      <dgm:t>
        <a:bodyPr/>
        <a:lstStyle/>
        <a:p>
          <a:endParaRPr lang="en-US"/>
        </a:p>
      </dgm:t>
    </dgm:pt>
    <dgm:pt modelId="{1E1750C5-B70D-49C2-B48F-C59BEFF60055}" type="sibTrans" cxnId="{F27D0E4A-8E48-429A-9FCE-531C41DDBA18}">
      <dgm:prSet/>
      <dgm:spPr/>
      <dgm:t>
        <a:bodyPr/>
        <a:lstStyle/>
        <a:p>
          <a:endParaRPr lang="en-US"/>
        </a:p>
      </dgm:t>
    </dgm:pt>
    <dgm:pt modelId="{59C8F177-0462-4C3D-9921-1724A6DAF26C}" type="pres">
      <dgm:prSet presAssocID="{8536CEC3-2C13-4394-92DB-BCAB7E7B2A9E}" presName="Name0" presStyleCnt="0">
        <dgm:presLayoutVars>
          <dgm:dir/>
          <dgm:resizeHandles val="exact"/>
        </dgm:presLayoutVars>
      </dgm:prSet>
      <dgm:spPr/>
    </dgm:pt>
    <dgm:pt modelId="{F0BB607A-1636-4A79-B873-41BA3AA0A6E8}" type="pres">
      <dgm:prSet presAssocID="{7BE78997-9550-4EA0-95E7-F70DD4088F6E}" presName="composite" presStyleCnt="0"/>
      <dgm:spPr/>
    </dgm:pt>
    <dgm:pt modelId="{C7FC0ACB-BEF5-4E84-8391-B5DBA794A365}" type="pres">
      <dgm:prSet presAssocID="{7BE78997-9550-4EA0-95E7-F70DD4088F6E}" presName="bgChev" presStyleLbl="node1" presStyleIdx="0" presStyleCnt="5"/>
      <dgm:spPr/>
    </dgm:pt>
    <dgm:pt modelId="{419A92C7-85FC-4A14-9800-C2B9DEFCEF9B}" type="pres">
      <dgm:prSet presAssocID="{7BE78997-9550-4EA0-95E7-F70DD4088F6E}" presName="txNode" presStyleLbl="fgAcc1" presStyleIdx="0" presStyleCnt="5">
        <dgm:presLayoutVars>
          <dgm:bulletEnabled val="1"/>
        </dgm:presLayoutVars>
      </dgm:prSet>
      <dgm:spPr/>
    </dgm:pt>
    <dgm:pt modelId="{3B82A2CB-23A9-43E4-B53C-150BC2A5A8D7}" type="pres">
      <dgm:prSet presAssocID="{9A43F60F-540B-49A4-A649-8FE2D52FEA40}" presName="compositeSpace" presStyleCnt="0"/>
      <dgm:spPr/>
    </dgm:pt>
    <dgm:pt modelId="{6C415D18-0273-4551-9334-699C68707ECC}" type="pres">
      <dgm:prSet presAssocID="{C416A6AB-9A1E-4A8E-9E97-3D453805771E}" presName="composite" presStyleCnt="0"/>
      <dgm:spPr/>
    </dgm:pt>
    <dgm:pt modelId="{357DFE16-D888-4911-8CD0-E03A12A4F9C8}" type="pres">
      <dgm:prSet presAssocID="{C416A6AB-9A1E-4A8E-9E97-3D453805771E}" presName="bgChev" presStyleLbl="node1" presStyleIdx="1" presStyleCnt="5"/>
      <dgm:spPr/>
    </dgm:pt>
    <dgm:pt modelId="{685812C2-AE84-412F-BB84-E8151218E840}" type="pres">
      <dgm:prSet presAssocID="{C416A6AB-9A1E-4A8E-9E97-3D453805771E}" presName="txNode" presStyleLbl="fgAcc1" presStyleIdx="1" presStyleCnt="5">
        <dgm:presLayoutVars>
          <dgm:bulletEnabled val="1"/>
        </dgm:presLayoutVars>
      </dgm:prSet>
      <dgm:spPr/>
    </dgm:pt>
    <dgm:pt modelId="{94FC43A0-1E1F-47B3-BF2A-7675893FEFA1}" type="pres">
      <dgm:prSet presAssocID="{8E3EA482-8269-49E1-A8A2-6A5CD52048E4}" presName="compositeSpace" presStyleCnt="0"/>
      <dgm:spPr/>
    </dgm:pt>
    <dgm:pt modelId="{0F9C2E53-A5B6-457E-8B87-5EB64A58CE91}" type="pres">
      <dgm:prSet presAssocID="{9FCA289A-BD3C-450A-8A3B-4C08ADEE01FC}" presName="composite" presStyleCnt="0"/>
      <dgm:spPr/>
    </dgm:pt>
    <dgm:pt modelId="{E375C3DF-3FBC-48BD-B0EB-860FB14DB887}" type="pres">
      <dgm:prSet presAssocID="{9FCA289A-BD3C-450A-8A3B-4C08ADEE01FC}" presName="bgChev" presStyleLbl="node1" presStyleIdx="2" presStyleCnt="5"/>
      <dgm:spPr/>
    </dgm:pt>
    <dgm:pt modelId="{30430B56-61CF-4605-8832-81922F0B9D0B}" type="pres">
      <dgm:prSet presAssocID="{9FCA289A-BD3C-450A-8A3B-4C08ADEE01FC}" presName="txNode" presStyleLbl="fgAcc1" presStyleIdx="2" presStyleCnt="5">
        <dgm:presLayoutVars>
          <dgm:bulletEnabled val="1"/>
        </dgm:presLayoutVars>
      </dgm:prSet>
      <dgm:spPr/>
    </dgm:pt>
    <dgm:pt modelId="{86B81157-F5BB-4151-B743-1C780FB17292}" type="pres">
      <dgm:prSet presAssocID="{6FCB4B4B-ACE6-4988-945B-238DC2E482A5}" presName="compositeSpace" presStyleCnt="0"/>
      <dgm:spPr/>
    </dgm:pt>
    <dgm:pt modelId="{DB5B9614-C963-4D7F-A089-2EE4F72DDE48}" type="pres">
      <dgm:prSet presAssocID="{85C390BE-89B8-4204-BB71-8C09CA1BD688}" presName="composite" presStyleCnt="0"/>
      <dgm:spPr/>
    </dgm:pt>
    <dgm:pt modelId="{4F4692AF-9042-4ECA-8A6D-63DC37438A75}" type="pres">
      <dgm:prSet presAssocID="{85C390BE-89B8-4204-BB71-8C09CA1BD688}" presName="bgChev" presStyleLbl="node1" presStyleIdx="3" presStyleCnt="5"/>
      <dgm:spPr/>
    </dgm:pt>
    <dgm:pt modelId="{9609E92D-B528-4F44-AC30-0A7011447366}" type="pres">
      <dgm:prSet presAssocID="{85C390BE-89B8-4204-BB71-8C09CA1BD688}" presName="txNode" presStyleLbl="fgAcc1" presStyleIdx="3" presStyleCnt="5">
        <dgm:presLayoutVars>
          <dgm:bulletEnabled val="1"/>
        </dgm:presLayoutVars>
      </dgm:prSet>
      <dgm:spPr/>
    </dgm:pt>
    <dgm:pt modelId="{D0571712-33AF-4BF3-8B89-45927DDB93E2}" type="pres">
      <dgm:prSet presAssocID="{1E1750C5-B70D-49C2-B48F-C59BEFF60055}" presName="compositeSpace" presStyleCnt="0"/>
      <dgm:spPr/>
    </dgm:pt>
    <dgm:pt modelId="{03D9F624-C2DA-4876-9AF1-DD8DC4B3AAF2}" type="pres">
      <dgm:prSet presAssocID="{573873EE-DD33-478C-85E5-E3A33A7023E9}" presName="composite" presStyleCnt="0"/>
      <dgm:spPr/>
    </dgm:pt>
    <dgm:pt modelId="{A9DBD587-3E00-4478-8710-3601DBDA1CD7}" type="pres">
      <dgm:prSet presAssocID="{573873EE-DD33-478C-85E5-E3A33A7023E9}" presName="bgChev" presStyleLbl="node1" presStyleIdx="4" presStyleCnt="5"/>
      <dgm:spPr>
        <a:solidFill>
          <a:schemeClr val="accent2"/>
        </a:solidFill>
      </dgm:spPr>
    </dgm:pt>
    <dgm:pt modelId="{8530C400-CCF3-4468-828D-957A4484950E}" type="pres">
      <dgm:prSet presAssocID="{573873EE-DD33-478C-85E5-E3A33A7023E9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D1C26C00-C8D5-4104-AA94-2DE57F4CA47C}" type="presOf" srcId="{85C390BE-89B8-4204-BB71-8C09CA1BD688}" destId="{9609E92D-B528-4F44-AC30-0A7011447366}" srcOrd="0" destOrd="0" presId="urn:microsoft.com/office/officeart/2005/8/layout/chevronAccent+Icon"/>
    <dgm:cxn modelId="{9089EF06-5941-4972-B938-67CE7417E86F}" srcId="{8536CEC3-2C13-4394-92DB-BCAB7E7B2A9E}" destId="{C416A6AB-9A1E-4A8E-9E97-3D453805771E}" srcOrd="1" destOrd="0" parTransId="{02AC160F-1C30-45FF-B5E1-F145A0DF349E}" sibTransId="{8E3EA482-8269-49E1-A8A2-6A5CD52048E4}"/>
    <dgm:cxn modelId="{725CE907-67EE-48C7-9591-9790729A2F3F}" type="presOf" srcId="{7BE78997-9550-4EA0-95E7-F70DD4088F6E}" destId="{419A92C7-85FC-4A14-9800-C2B9DEFCEF9B}" srcOrd="0" destOrd="0" presId="urn:microsoft.com/office/officeart/2005/8/layout/chevronAccent+Icon"/>
    <dgm:cxn modelId="{5025AE1C-D948-4DDE-BD5B-3F9E6FED41D6}" srcId="{8536CEC3-2C13-4394-92DB-BCAB7E7B2A9E}" destId="{573873EE-DD33-478C-85E5-E3A33A7023E9}" srcOrd="4" destOrd="0" parTransId="{CC4621ED-92D5-4DEB-8CA0-5175B2CC5DA8}" sibTransId="{E192A7B2-356D-4479-90A5-D446D085C6EE}"/>
    <dgm:cxn modelId="{F27D0E4A-8E48-429A-9FCE-531C41DDBA18}" srcId="{8536CEC3-2C13-4394-92DB-BCAB7E7B2A9E}" destId="{85C390BE-89B8-4204-BB71-8C09CA1BD688}" srcOrd="3" destOrd="0" parTransId="{498EE83A-CCC7-45B2-B7D5-2253C2D17D28}" sibTransId="{1E1750C5-B70D-49C2-B48F-C59BEFF60055}"/>
    <dgm:cxn modelId="{BB18E659-0FDF-403D-836F-BD50658872C9}" srcId="{8536CEC3-2C13-4394-92DB-BCAB7E7B2A9E}" destId="{9FCA289A-BD3C-450A-8A3B-4C08ADEE01FC}" srcOrd="2" destOrd="0" parTransId="{EEBAAA4F-B613-4100-AC78-CD6F650A13B0}" sibTransId="{6FCB4B4B-ACE6-4988-945B-238DC2E482A5}"/>
    <dgm:cxn modelId="{A49B5AA2-4CBE-4E2D-B36C-0EE56436D7D5}" srcId="{8536CEC3-2C13-4394-92DB-BCAB7E7B2A9E}" destId="{7BE78997-9550-4EA0-95E7-F70DD4088F6E}" srcOrd="0" destOrd="0" parTransId="{D9651BCC-61AD-41E7-86D0-9337BBBE3CC3}" sibTransId="{9A43F60F-540B-49A4-A649-8FE2D52FEA40}"/>
    <dgm:cxn modelId="{194B79A5-61CE-4CDF-A1A7-274E907136C9}" type="presOf" srcId="{573873EE-DD33-478C-85E5-E3A33A7023E9}" destId="{8530C400-CCF3-4468-828D-957A4484950E}" srcOrd="0" destOrd="0" presId="urn:microsoft.com/office/officeart/2005/8/layout/chevronAccent+Icon"/>
    <dgm:cxn modelId="{2A43E6AE-42EA-4D00-A406-CA2D30678FEE}" type="presOf" srcId="{9FCA289A-BD3C-450A-8A3B-4C08ADEE01FC}" destId="{30430B56-61CF-4605-8832-81922F0B9D0B}" srcOrd="0" destOrd="0" presId="urn:microsoft.com/office/officeart/2005/8/layout/chevronAccent+Icon"/>
    <dgm:cxn modelId="{0CD301AF-7D23-4882-A95A-D8C9B7E7696A}" type="presOf" srcId="{C416A6AB-9A1E-4A8E-9E97-3D453805771E}" destId="{685812C2-AE84-412F-BB84-E8151218E840}" srcOrd="0" destOrd="0" presId="urn:microsoft.com/office/officeart/2005/8/layout/chevronAccent+Icon"/>
    <dgm:cxn modelId="{000A88DB-9663-4EDA-B72F-348E60A62A9F}" type="presOf" srcId="{8536CEC3-2C13-4394-92DB-BCAB7E7B2A9E}" destId="{59C8F177-0462-4C3D-9921-1724A6DAF26C}" srcOrd="0" destOrd="0" presId="urn:microsoft.com/office/officeart/2005/8/layout/chevronAccent+Icon"/>
    <dgm:cxn modelId="{F5CF20D9-0959-4A88-AE0E-6EF15D1BF755}" type="presParOf" srcId="{59C8F177-0462-4C3D-9921-1724A6DAF26C}" destId="{F0BB607A-1636-4A79-B873-41BA3AA0A6E8}" srcOrd="0" destOrd="0" presId="urn:microsoft.com/office/officeart/2005/8/layout/chevronAccent+Icon"/>
    <dgm:cxn modelId="{0FBC3181-76F7-4FBA-B52C-A153FE38705F}" type="presParOf" srcId="{F0BB607A-1636-4A79-B873-41BA3AA0A6E8}" destId="{C7FC0ACB-BEF5-4E84-8391-B5DBA794A365}" srcOrd="0" destOrd="0" presId="urn:microsoft.com/office/officeart/2005/8/layout/chevronAccent+Icon"/>
    <dgm:cxn modelId="{D465DD5C-EBB2-4A2E-8D43-8CD8A92B20D5}" type="presParOf" srcId="{F0BB607A-1636-4A79-B873-41BA3AA0A6E8}" destId="{419A92C7-85FC-4A14-9800-C2B9DEFCEF9B}" srcOrd="1" destOrd="0" presId="urn:microsoft.com/office/officeart/2005/8/layout/chevronAccent+Icon"/>
    <dgm:cxn modelId="{2198C01E-4718-4C43-B743-08F66F79FBCE}" type="presParOf" srcId="{59C8F177-0462-4C3D-9921-1724A6DAF26C}" destId="{3B82A2CB-23A9-43E4-B53C-150BC2A5A8D7}" srcOrd="1" destOrd="0" presId="urn:microsoft.com/office/officeart/2005/8/layout/chevronAccent+Icon"/>
    <dgm:cxn modelId="{114DEFDA-A37F-4356-A475-51F5B77951A6}" type="presParOf" srcId="{59C8F177-0462-4C3D-9921-1724A6DAF26C}" destId="{6C415D18-0273-4551-9334-699C68707ECC}" srcOrd="2" destOrd="0" presId="urn:microsoft.com/office/officeart/2005/8/layout/chevronAccent+Icon"/>
    <dgm:cxn modelId="{FB76F5A2-3FCD-41E7-B97B-2F79F6850E01}" type="presParOf" srcId="{6C415D18-0273-4551-9334-699C68707ECC}" destId="{357DFE16-D888-4911-8CD0-E03A12A4F9C8}" srcOrd="0" destOrd="0" presId="urn:microsoft.com/office/officeart/2005/8/layout/chevronAccent+Icon"/>
    <dgm:cxn modelId="{5BB3D248-7D65-4458-81BD-B2F61EEFACC6}" type="presParOf" srcId="{6C415D18-0273-4551-9334-699C68707ECC}" destId="{685812C2-AE84-412F-BB84-E8151218E840}" srcOrd="1" destOrd="0" presId="urn:microsoft.com/office/officeart/2005/8/layout/chevronAccent+Icon"/>
    <dgm:cxn modelId="{7EB18368-850A-4AF2-9CE6-07B225DC5FFF}" type="presParOf" srcId="{59C8F177-0462-4C3D-9921-1724A6DAF26C}" destId="{94FC43A0-1E1F-47B3-BF2A-7675893FEFA1}" srcOrd="3" destOrd="0" presId="urn:microsoft.com/office/officeart/2005/8/layout/chevronAccent+Icon"/>
    <dgm:cxn modelId="{EAD46921-3D6F-4047-BA0A-781E6A276D26}" type="presParOf" srcId="{59C8F177-0462-4C3D-9921-1724A6DAF26C}" destId="{0F9C2E53-A5B6-457E-8B87-5EB64A58CE91}" srcOrd="4" destOrd="0" presId="urn:microsoft.com/office/officeart/2005/8/layout/chevronAccent+Icon"/>
    <dgm:cxn modelId="{5B63751A-32F4-4A40-B73E-D6DF926896BA}" type="presParOf" srcId="{0F9C2E53-A5B6-457E-8B87-5EB64A58CE91}" destId="{E375C3DF-3FBC-48BD-B0EB-860FB14DB887}" srcOrd="0" destOrd="0" presId="urn:microsoft.com/office/officeart/2005/8/layout/chevronAccent+Icon"/>
    <dgm:cxn modelId="{21EF4D45-0E12-4B7C-9502-D09819B4D1EB}" type="presParOf" srcId="{0F9C2E53-A5B6-457E-8B87-5EB64A58CE91}" destId="{30430B56-61CF-4605-8832-81922F0B9D0B}" srcOrd="1" destOrd="0" presId="urn:microsoft.com/office/officeart/2005/8/layout/chevronAccent+Icon"/>
    <dgm:cxn modelId="{D15F1A60-4CEE-44C3-805B-D9899687367C}" type="presParOf" srcId="{59C8F177-0462-4C3D-9921-1724A6DAF26C}" destId="{86B81157-F5BB-4151-B743-1C780FB17292}" srcOrd="5" destOrd="0" presId="urn:microsoft.com/office/officeart/2005/8/layout/chevronAccent+Icon"/>
    <dgm:cxn modelId="{C83C5426-AE57-492A-BAAE-CE27E723040C}" type="presParOf" srcId="{59C8F177-0462-4C3D-9921-1724A6DAF26C}" destId="{DB5B9614-C963-4D7F-A089-2EE4F72DDE48}" srcOrd="6" destOrd="0" presId="urn:microsoft.com/office/officeart/2005/8/layout/chevronAccent+Icon"/>
    <dgm:cxn modelId="{B0768D8E-A87B-4195-9E1E-7B75BE959F78}" type="presParOf" srcId="{DB5B9614-C963-4D7F-A089-2EE4F72DDE48}" destId="{4F4692AF-9042-4ECA-8A6D-63DC37438A75}" srcOrd="0" destOrd="0" presId="urn:microsoft.com/office/officeart/2005/8/layout/chevronAccent+Icon"/>
    <dgm:cxn modelId="{33D30F74-5F3E-4D32-9E2E-55D46569076D}" type="presParOf" srcId="{DB5B9614-C963-4D7F-A089-2EE4F72DDE48}" destId="{9609E92D-B528-4F44-AC30-0A7011447366}" srcOrd="1" destOrd="0" presId="urn:microsoft.com/office/officeart/2005/8/layout/chevronAccent+Icon"/>
    <dgm:cxn modelId="{ED232477-3176-45B5-B468-40A2C7D9084F}" type="presParOf" srcId="{59C8F177-0462-4C3D-9921-1724A6DAF26C}" destId="{D0571712-33AF-4BF3-8B89-45927DDB93E2}" srcOrd="7" destOrd="0" presId="urn:microsoft.com/office/officeart/2005/8/layout/chevronAccent+Icon"/>
    <dgm:cxn modelId="{40FCEED0-BF74-473D-9D28-D14FFBDCD0F9}" type="presParOf" srcId="{59C8F177-0462-4C3D-9921-1724A6DAF26C}" destId="{03D9F624-C2DA-4876-9AF1-DD8DC4B3AAF2}" srcOrd="8" destOrd="0" presId="urn:microsoft.com/office/officeart/2005/8/layout/chevronAccent+Icon"/>
    <dgm:cxn modelId="{63D4EBE7-26D2-4DAB-AA9B-FCC7450E888F}" type="presParOf" srcId="{03D9F624-C2DA-4876-9AF1-DD8DC4B3AAF2}" destId="{A9DBD587-3E00-4478-8710-3601DBDA1CD7}" srcOrd="0" destOrd="0" presId="urn:microsoft.com/office/officeart/2005/8/layout/chevronAccent+Icon"/>
    <dgm:cxn modelId="{0A0A4B98-3E3D-40D8-86E1-11E9076DDD20}" type="presParOf" srcId="{03D9F624-C2DA-4876-9AF1-DD8DC4B3AAF2}" destId="{8530C400-CCF3-4468-828D-957A4484950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E7CAD-4DE5-4C5F-9DFD-D81F278605A8}">
      <dsp:nvSpPr>
        <dsp:cNvPr id="0" name=""/>
        <dsp:cNvSpPr/>
      </dsp:nvSpPr>
      <dsp:spPr>
        <a:xfrm>
          <a:off x="4597518" y="1174206"/>
          <a:ext cx="3600804" cy="416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11"/>
              </a:lnTo>
              <a:lnTo>
                <a:pt x="3600804" y="208311"/>
              </a:lnTo>
              <a:lnTo>
                <a:pt x="3600804" y="41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84AFB-E479-433E-869B-C98772FEABAB}">
      <dsp:nvSpPr>
        <dsp:cNvPr id="0" name=""/>
        <dsp:cNvSpPr/>
      </dsp:nvSpPr>
      <dsp:spPr>
        <a:xfrm>
          <a:off x="4597518" y="1174206"/>
          <a:ext cx="1200268" cy="416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11"/>
              </a:lnTo>
              <a:lnTo>
                <a:pt x="1200268" y="208311"/>
              </a:lnTo>
              <a:lnTo>
                <a:pt x="1200268" y="41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BB76-4585-4761-BA22-F32BF6F08530}">
      <dsp:nvSpPr>
        <dsp:cNvPr id="0" name=""/>
        <dsp:cNvSpPr/>
      </dsp:nvSpPr>
      <dsp:spPr>
        <a:xfrm>
          <a:off x="3397249" y="1174206"/>
          <a:ext cx="1200268" cy="416622"/>
        </a:xfrm>
        <a:custGeom>
          <a:avLst/>
          <a:gdLst/>
          <a:ahLst/>
          <a:cxnLst/>
          <a:rect l="0" t="0" r="0" b="0"/>
          <a:pathLst>
            <a:path>
              <a:moveTo>
                <a:pt x="1200268" y="0"/>
              </a:moveTo>
              <a:lnTo>
                <a:pt x="1200268" y="208311"/>
              </a:lnTo>
              <a:lnTo>
                <a:pt x="0" y="208311"/>
              </a:lnTo>
              <a:lnTo>
                <a:pt x="0" y="41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7F7C4-39FA-4ED5-8F0B-1A0B3EA4223B}">
      <dsp:nvSpPr>
        <dsp:cNvPr id="0" name=""/>
        <dsp:cNvSpPr/>
      </dsp:nvSpPr>
      <dsp:spPr>
        <a:xfrm>
          <a:off x="996713" y="1174206"/>
          <a:ext cx="3600804" cy="416622"/>
        </a:xfrm>
        <a:custGeom>
          <a:avLst/>
          <a:gdLst/>
          <a:ahLst/>
          <a:cxnLst/>
          <a:rect l="0" t="0" r="0" b="0"/>
          <a:pathLst>
            <a:path>
              <a:moveTo>
                <a:pt x="3600804" y="0"/>
              </a:moveTo>
              <a:lnTo>
                <a:pt x="3600804" y="208311"/>
              </a:lnTo>
              <a:lnTo>
                <a:pt x="0" y="208311"/>
              </a:lnTo>
              <a:lnTo>
                <a:pt x="0" y="41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EC319-5C5F-4AF0-8A72-93D84BA6A2B6}">
      <dsp:nvSpPr>
        <dsp:cNvPr id="0" name=""/>
        <dsp:cNvSpPr/>
      </dsp:nvSpPr>
      <dsp:spPr>
        <a:xfrm>
          <a:off x="3605560" y="18224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Sets</a:t>
          </a:r>
        </a:p>
      </dsp:txBody>
      <dsp:txXfrm>
        <a:off x="3605560" y="182249"/>
        <a:ext cx="1983914" cy="991957"/>
      </dsp:txXfrm>
    </dsp:sp>
    <dsp:sp modelId="{D5741E8A-5B5C-4F9E-8C7A-A04DEADB1346}">
      <dsp:nvSpPr>
        <dsp:cNvPr id="0" name=""/>
        <dsp:cNvSpPr/>
      </dsp:nvSpPr>
      <dsp:spPr>
        <a:xfrm>
          <a:off x="4756" y="159082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Question Answer dataset</a:t>
          </a:r>
        </a:p>
      </dsp:txBody>
      <dsp:txXfrm>
        <a:off x="4756" y="1590829"/>
        <a:ext cx="1983914" cy="991957"/>
      </dsp:txXfrm>
    </dsp:sp>
    <dsp:sp modelId="{FE8DD533-764A-45D2-B6D0-5E320BB19B84}">
      <dsp:nvSpPr>
        <dsp:cNvPr id="0" name=""/>
        <dsp:cNvSpPr/>
      </dsp:nvSpPr>
      <dsp:spPr>
        <a:xfrm>
          <a:off x="2405292" y="159082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dataset</a:t>
          </a:r>
        </a:p>
      </dsp:txBody>
      <dsp:txXfrm>
        <a:off x="2405292" y="1590829"/>
        <a:ext cx="1983914" cy="991957"/>
      </dsp:txXfrm>
    </dsp:sp>
    <dsp:sp modelId="{AB4ADBBD-C26E-4ACB-9176-A9461F2FCF88}">
      <dsp:nvSpPr>
        <dsp:cNvPr id="0" name=""/>
        <dsp:cNvSpPr/>
      </dsp:nvSpPr>
      <dsp:spPr>
        <a:xfrm>
          <a:off x="4805829" y="159082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stock dataset </a:t>
          </a:r>
        </a:p>
      </dsp:txBody>
      <dsp:txXfrm>
        <a:off x="4805829" y="1590829"/>
        <a:ext cx="1983914" cy="991957"/>
      </dsp:txXfrm>
    </dsp:sp>
    <dsp:sp modelId="{90C1828C-4B10-4328-9394-7CD4AD04D7F4}">
      <dsp:nvSpPr>
        <dsp:cNvPr id="0" name=""/>
        <dsp:cNvSpPr/>
      </dsp:nvSpPr>
      <dsp:spPr>
        <a:xfrm>
          <a:off x="7206365" y="1590829"/>
          <a:ext cx="1983914" cy="99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stock data from API</a:t>
          </a:r>
        </a:p>
      </dsp:txBody>
      <dsp:txXfrm>
        <a:off x="7206365" y="1590829"/>
        <a:ext cx="1983914" cy="991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68157-7BC3-4E0A-ABB1-99E87D406379}">
      <dsp:nvSpPr>
        <dsp:cNvPr id="0" name=""/>
        <dsp:cNvSpPr/>
      </dsp:nvSpPr>
      <dsp:spPr>
        <a:xfrm>
          <a:off x="1077863" y="882"/>
          <a:ext cx="1447028" cy="1447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Read message</a:t>
          </a:r>
        </a:p>
      </dsp:txBody>
      <dsp:txXfrm>
        <a:off x="1289775" y="212794"/>
        <a:ext cx="1023204" cy="1023204"/>
      </dsp:txXfrm>
    </dsp:sp>
    <dsp:sp modelId="{E3523E57-79D0-4DDB-BD59-364DCCB3A9FB}">
      <dsp:nvSpPr>
        <dsp:cNvPr id="0" name=""/>
        <dsp:cNvSpPr/>
      </dsp:nvSpPr>
      <dsp:spPr>
        <a:xfrm rot="10800000">
          <a:off x="1548147" y="1634758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47038-ED67-4355-A304-0882ABB76610}">
      <dsp:nvSpPr>
        <dsp:cNvPr id="0" name=""/>
        <dsp:cNvSpPr/>
      </dsp:nvSpPr>
      <dsp:spPr>
        <a:xfrm>
          <a:off x="1318793" y="2195301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to lower case</a:t>
          </a:r>
        </a:p>
      </dsp:txBody>
      <dsp:txXfrm>
        <a:off x="1460139" y="2336647"/>
        <a:ext cx="682476" cy="682476"/>
      </dsp:txXfrm>
    </dsp:sp>
    <dsp:sp modelId="{7977D99E-7862-494A-B12A-D49DDD881416}">
      <dsp:nvSpPr>
        <dsp:cNvPr id="0" name=""/>
        <dsp:cNvSpPr/>
      </dsp:nvSpPr>
      <dsp:spPr>
        <a:xfrm rot="10800000">
          <a:off x="1548147" y="3467782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46843-67A2-4D1E-BA3D-AD5DFDC949FD}">
      <dsp:nvSpPr>
        <dsp:cNvPr id="0" name=""/>
        <dsp:cNvSpPr/>
      </dsp:nvSpPr>
      <dsp:spPr>
        <a:xfrm>
          <a:off x="1318793" y="4148790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Replaces URLs with the word URL</a:t>
          </a:r>
        </a:p>
      </dsp:txBody>
      <dsp:txXfrm>
        <a:off x="1460139" y="4290136"/>
        <a:ext cx="682476" cy="682476"/>
      </dsp:txXfrm>
    </dsp:sp>
    <dsp:sp modelId="{AFC0ED0E-E8CF-4B0F-950F-CE1FC3A62EEA}">
      <dsp:nvSpPr>
        <dsp:cNvPr id="0" name=""/>
        <dsp:cNvSpPr/>
      </dsp:nvSpPr>
      <dsp:spPr>
        <a:xfrm rot="5414581">
          <a:off x="2702829" y="4438213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3A2E3-5077-408E-80CD-3E06AAE743B5}">
      <dsp:nvSpPr>
        <dsp:cNvPr id="0" name=""/>
        <dsp:cNvSpPr/>
      </dsp:nvSpPr>
      <dsp:spPr>
        <a:xfrm>
          <a:off x="3605735" y="4158489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Replace 2+ dots with space</a:t>
          </a:r>
        </a:p>
      </dsp:txBody>
      <dsp:txXfrm>
        <a:off x="3747081" y="4299835"/>
        <a:ext cx="682476" cy="682476"/>
      </dsp:txXfrm>
    </dsp:sp>
    <dsp:sp modelId="{38D95570-EA17-4EE5-BEF3-C57D5A53A811}">
      <dsp:nvSpPr>
        <dsp:cNvPr id="0" name=""/>
        <dsp:cNvSpPr/>
      </dsp:nvSpPr>
      <dsp:spPr>
        <a:xfrm rot="21396411">
          <a:off x="3776226" y="3450230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4BA01-8CFC-499F-854F-07FEF628BFDA}">
      <dsp:nvSpPr>
        <dsp:cNvPr id="0" name=""/>
        <dsp:cNvSpPr/>
      </dsp:nvSpPr>
      <dsp:spPr>
        <a:xfrm>
          <a:off x="3489336" y="2195301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Strip space, " and ' from message</a:t>
          </a:r>
        </a:p>
      </dsp:txBody>
      <dsp:txXfrm>
        <a:off x="3630682" y="2336647"/>
        <a:ext cx="682476" cy="682476"/>
      </dsp:txXfrm>
    </dsp:sp>
    <dsp:sp modelId="{ABDB6B7D-4396-46AA-9DDC-41D7670647B7}">
      <dsp:nvSpPr>
        <dsp:cNvPr id="0" name=""/>
        <dsp:cNvSpPr/>
      </dsp:nvSpPr>
      <dsp:spPr>
        <a:xfrm>
          <a:off x="3718690" y="1503157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4920D-4281-4C45-95A0-49E6AC50B979}">
      <dsp:nvSpPr>
        <dsp:cNvPr id="0" name=""/>
        <dsp:cNvSpPr/>
      </dsp:nvSpPr>
      <dsp:spPr>
        <a:xfrm>
          <a:off x="3426098" y="219242"/>
          <a:ext cx="1091643" cy="1010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Handle Emoticons</a:t>
          </a:r>
        </a:p>
      </dsp:txBody>
      <dsp:txXfrm>
        <a:off x="3585965" y="367198"/>
        <a:ext cx="771909" cy="714396"/>
      </dsp:txXfrm>
    </dsp:sp>
    <dsp:sp modelId="{AC623209-EBF6-4E9C-AF7F-A430D6A0605B}">
      <dsp:nvSpPr>
        <dsp:cNvPr id="0" name=""/>
        <dsp:cNvSpPr/>
      </dsp:nvSpPr>
      <dsp:spPr>
        <a:xfrm rot="5400000">
          <a:off x="4801378" y="526338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14C2E-C1CE-4E15-BE28-FB17DF5BEC7F}">
      <dsp:nvSpPr>
        <dsp:cNvPr id="0" name=""/>
        <dsp:cNvSpPr/>
      </dsp:nvSpPr>
      <dsp:spPr>
        <a:xfrm>
          <a:off x="5569052" y="128893"/>
          <a:ext cx="1146822" cy="119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Replace multiple spaces with a single space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7000" y="303312"/>
        <a:ext cx="810926" cy="842169"/>
      </dsp:txXfrm>
    </dsp:sp>
    <dsp:sp modelId="{721E4F4E-964B-4768-88F3-644E394480BF}">
      <dsp:nvSpPr>
        <dsp:cNvPr id="0" name=""/>
        <dsp:cNvSpPr/>
      </dsp:nvSpPr>
      <dsp:spPr>
        <a:xfrm rot="10800000">
          <a:off x="5889233" y="1547922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40FB4-0BD2-4BB7-86FC-B74E7C41D3A1}">
      <dsp:nvSpPr>
        <dsp:cNvPr id="0" name=""/>
        <dsp:cNvSpPr/>
      </dsp:nvSpPr>
      <dsp:spPr>
        <a:xfrm>
          <a:off x="5548918" y="2149639"/>
          <a:ext cx="1187089" cy="10564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Remove punctuation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2763" y="2304359"/>
        <a:ext cx="839399" cy="747052"/>
      </dsp:txXfrm>
    </dsp:sp>
    <dsp:sp modelId="{F8995275-E313-453A-8A37-4A996620D98E}">
      <dsp:nvSpPr>
        <dsp:cNvPr id="0" name=""/>
        <dsp:cNvSpPr/>
      </dsp:nvSpPr>
      <dsp:spPr>
        <a:xfrm rot="10800000">
          <a:off x="5889233" y="3462210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78877-CC77-4579-BE69-E50C2693424E}">
      <dsp:nvSpPr>
        <dsp:cNvPr id="0" name=""/>
        <dsp:cNvSpPr/>
      </dsp:nvSpPr>
      <dsp:spPr>
        <a:xfrm>
          <a:off x="5598152" y="4091985"/>
          <a:ext cx="1088622" cy="1078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more than 2 letter repetitions to 2 letter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7577" y="4249968"/>
        <a:ext cx="769772" cy="762811"/>
      </dsp:txXfrm>
    </dsp:sp>
    <dsp:sp modelId="{89D28F94-F96E-495C-A41E-17322A2E6724}">
      <dsp:nvSpPr>
        <dsp:cNvPr id="0" name=""/>
        <dsp:cNvSpPr/>
      </dsp:nvSpPr>
      <dsp:spPr>
        <a:xfrm rot="5400000">
          <a:off x="6983802" y="4433315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7DE30-E91B-4B22-BD00-B8B95D52AAA3}">
      <dsp:nvSpPr>
        <dsp:cNvPr id="0" name=""/>
        <dsp:cNvSpPr/>
      </dsp:nvSpPr>
      <dsp:spPr>
        <a:xfrm>
          <a:off x="7764868" y="4148790"/>
          <a:ext cx="1096276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Remove special characters 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5414" y="4290136"/>
        <a:ext cx="775184" cy="682476"/>
      </dsp:txXfrm>
    </dsp:sp>
    <dsp:sp modelId="{32286126-CA3A-4407-A3B7-A69074C54F2A}">
      <dsp:nvSpPr>
        <dsp:cNvPr id="0" name=""/>
        <dsp:cNvSpPr/>
      </dsp:nvSpPr>
      <dsp:spPr>
        <a:xfrm>
          <a:off x="8059776" y="3445360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DD095-F253-47A4-B87F-CDDFE7B41139}">
      <dsp:nvSpPr>
        <dsp:cNvPr id="0" name=""/>
        <dsp:cNvSpPr/>
      </dsp:nvSpPr>
      <dsp:spPr>
        <a:xfrm>
          <a:off x="7830422" y="2195301"/>
          <a:ext cx="965168" cy="965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if it is a valid word</a:t>
          </a:r>
        </a:p>
      </dsp:txBody>
      <dsp:txXfrm>
        <a:off x="7971768" y="2336647"/>
        <a:ext cx="682476" cy="682476"/>
      </dsp:txXfrm>
    </dsp:sp>
    <dsp:sp modelId="{3A1B1CFC-D1B6-4917-A65A-7D0F812CBA84}">
      <dsp:nvSpPr>
        <dsp:cNvPr id="0" name=""/>
        <dsp:cNvSpPr/>
      </dsp:nvSpPr>
      <dsp:spPr>
        <a:xfrm>
          <a:off x="8059776" y="1612337"/>
          <a:ext cx="506459" cy="39611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1CFE0-17B1-486C-A3EB-B28FB4819451}">
      <dsp:nvSpPr>
        <dsp:cNvPr id="0" name=""/>
        <dsp:cNvSpPr/>
      </dsp:nvSpPr>
      <dsp:spPr>
        <a:xfrm>
          <a:off x="7589491" y="882"/>
          <a:ext cx="1447028" cy="1447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Adding word to Bag of words</a:t>
          </a:r>
        </a:p>
      </dsp:txBody>
      <dsp:txXfrm>
        <a:off x="7801403" y="212794"/>
        <a:ext cx="1023204" cy="1023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0ACB-BEF5-4E84-8391-B5DBA794A365}">
      <dsp:nvSpPr>
        <dsp:cNvPr id="0" name=""/>
        <dsp:cNvSpPr/>
      </dsp:nvSpPr>
      <dsp:spPr>
        <a:xfrm>
          <a:off x="957" y="998223"/>
          <a:ext cx="2405308" cy="9284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A92C7-85FC-4A14-9800-C2B9DEFCEF9B}">
      <dsp:nvSpPr>
        <dsp:cNvPr id="0" name=""/>
        <dsp:cNvSpPr/>
      </dsp:nvSpPr>
      <dsp:spPr>
        <a:xfrm>
          <a:off x="642373" y="1218906"/>
          <a:ext cx="2031149" cy="928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request for stock information</a:t>
          </a:r>
        </a:p>
      </dsp:txBody>
      <dsp:txXfrm>
        <a:off x="669566" y="1246099"/>
        <a:ext cx="1976763" cy="874063"/>
      </dsp:txXfrm>
    </dsp:sp>
    <dsp:sp modelId="{357DFE16-D888-4911-8CD0-E03A12A4F9C8}">
      <dsp:nvSpPr>
        <dsp:cNvPr id="0" name=""/>
        <dsp:cNvSpPr/>
      </dsp:nvSpPr>
      <dsp:spPr>
        <a:xfrm>
          <a:off x="2748354" y="998223"/>
          <a:ext cx="2405308" cy="9284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812C2-AE84-412F-BB84-E8151218E840}">
      <dsp:nvSpPr>
        <dsp:cNvPr id="0" name=""/>
        <dsp:cNvSpPr/>
      </dsp:nvSpPr>
      <dsp:spPr>
        <a:xfrm>
          <a:off x="3389770" y="1230335"/>
          <a:ext cx="2031149" cy="928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Fetch live data using Alpha Vantage API</a:t>
          </a:r>
        </a:p>
      </dsp:txBody>
      <dsp:txXfrm>
        <a:off x="3416963" y="1257528"/>
        <a:ext cx="1976763" cy="874063"/>
      </dsp:txXfrm>
    </dsp:sp>
    <dsp:sp modelId="{E375C3DF-3FBC-48BD-B0EB-860FB14DB887}">
      <dsp:nvSpPr>
        <dsp:cNvPr id="0" name=""/>
        <dsp:cNvSpPr/>
      </dsp:nvSpPr>
      <dsp:spPr>
        <a:xfrm>
          <a:off x="5495752" y="998223"/>
          <a:ext cx="2405308" cy="9284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30B56-61CF-4605-8832-81922F0B9D0B}">
      <dsp:nvSpPr>
        <dsp:cNvPr id="0" name=""/>
        <dsp:cNvSpPr/>
      </dsp:nvSpPr>
      <dsp:spPr>
        <a:xfrm>
          <a:off x="6137167" y="1230335"/>
          <a:ext cx="2031149" cy="928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Reply live rate to user</a:t>
          </a:r>
        </a:p>
      </dsp:txBody>
      <dsp:txXfrm>
        <a:off x="6164360" y="1257528"/>
        <a:ext cx="1976763" cy="874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0ACB-BEF5-4E84-8391-B5DBA794A365}">
      <dsp:nvSpPr>
        <dsp:cNvPr id="0" name=""/>
        <dsp:cNvSpPr/>
      </dsp:nvSpPr>
      <dsp:spPr>
        <a:xfrm>
          <a:off x="1806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A92C7-85FC-4A14-9800-C2B9DEFCEF9B}">
      <dsp:nvSpPr>
        <dsp:cNvPr id="0" name=""/>
        <dsp:cNvSpPr/>
      </dsp:nvSpPr>
      <dsp:spPr>
        <a:xfrm>
          <a:off x="540939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Historic stock data</a:t>
          </a:r>
        </a:p>
      </dsp:txBody>
      <dsp:txXfrm>
        <a:off x="563796" y="1297071"/>
        <a:ext cx="1661541" cy="734681"/>
      </dsp:txXfrm>
    </dsp:sp>
    <dsp:sp modelId="{357DFE16-D888-4911-8CD0-E03A12A4F9C8}">
      <dsp:nvSpPr>
        <dsp:cNvPr id="0" name=""/>
        <dsp:cNvSpPr/>
      </dsp:nvSpPr>
      <dsp:spPr>
        <a:xfrm>
          <a:off x="2311093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812C2-AE84-412F-BB84-E8151218E840}">
      <dsp:nvSpPr>
        <dsp:cNvPr id="0" name=""/>
        <dsp:cNvSpPr/>
      </dsp:nvSpPr>
      <dsp:spPr>
        <a:xfrm>
          <a:off x="2850226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</a:p>
      </dsp:txBody>
      <dsp:txXfrm>
        <a:off x="2873083" y="1297071"/>
        <a:ext cx="1661541" cy="734681"/>
      </dsp:txXfrm>
    </dsp:sp>
    <dsp:sp modelId="{E375C3DF-3FBC-48BD-B0EB-860FB14DB887}">
      <dsp:nvSpPr>
        <dsp:cNvPr id="0" name=""/>
        <dsp:cNvSpPr/>
      </dsp:nvSpPr>
      <dsp:spPr>
        <a:xfrm>
          <a:off x="4620380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30B56-61CF-4605-8832-81922F0B9D0B}">
      <dsp:nvSpPr>
        <dsp:cNvPr id="0" name=""/>
        <dsp:cNvSpPr/>
      </dsp:nvSpPr>
      <dsp:spPr>
        <a:xfrm>
          <a:off x="5159513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Regression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2370" y="1297071"/>
        <a:ext cx="1661541" cy="734681"/>
      </dsp:txXfrm>
    </dsp:sp>
    <dsp:sp modelId="{4F4692AF-9042-4ECA-8A6D-63DC37438A75}">
      <dsp:nvSpPr>
        <dsp:cNvPr id="0" name=""/>
        <dsp:cNvSpPr/>
      </dsp:nvSpPr>
      <dsp:spPr>
        <a:xfrm>
          <a:off x="6929668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9E92D-B528-4F44-AC30-0A7011447366}">
      <dsp:nvSpPr>
        <dsp:cNvPr id="0" name=""/>
        <dsp:cNvSpPr/>
      </dsp:nvSpPr>
      <dsp:spPr>
        <a:xfrm>
          <a:off x="7468801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future stock price</a:t>
          </a:r>
        </a:p>
      </dsp:txBody>
      <dsp:txXfrm>
        <a:off x="7491658" y="1297071"/>
        <a:ext cx="1661541" cy="734681"/>
      </dsp:txXfrm>
    </dsp:sp>
    <dsp:sp modelId="{A9DBD587-3E00-4478-8710-3601DBDA1CD7}">
      <dsp:nvSpPr>
        <dsp:cNvPr id="0" name=""/>
        <dsp:cNvSpPr/>
      </dsp:nvSpPr>
      <dsp:spPr>
        <a:xfrm>
          <a:off x="9238955" y="1079115"/>
          <a:ext cx="2021749" cy="780395"/>
        </a:xfrm>
        <a:prstGeom prst="chevron">
          <a:avLst>
            <a:gd name="adj" fmla="val 4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0C400-CCF3-4468-828D-957A4484950E}">
      <dsp:nvSpPr>
        <dsp:cNvPr id="0" name=""/>
        <dsp:cNvSpPr/>
      </dsp:nvSpPr>
      <dsp:spPr>
        <a:xfrm>
          <a:off x="9778088" y="1274214"/>
          <a:ext cx="1707255" cy="78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Advice user</a:t>
          </a:r>
        </a:p>
      </dsp:txBody>
      <dsp:txXfrm>
        <a:off x="9800945" y="1297071"/>
        <a:ext cx="1661541" cy="734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BEF8E-BDB8-49C0-9246-4EC4E9C83A1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A5EDB-A4B3-45D7-A235-3C2B985F8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1350-B7F9-4E5D-ABC1-122628BB8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928AA-E4EB-470D-90B6-A9EB1E00C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7863-39F4-46AA-B146-91A492D8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1A7F-6A6B-4564-A189-03EB1684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A715-3FE8-4B91-89C7-5525503E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4E29-AA72-4CE2-A0C4-C11135A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716E-860C-4E9B-BD77-FD2C4155E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1029-AFCD-4FE9-A47B-43D2B5BE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D75E-01AD-4EB8-90B8-A13759E0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3A13-1C7C-4CD2-84C2-AC6125CB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36722-4D34-4AB2-962E-D05B62366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BBDB-FE65-458A-8D78-B05CFA00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C6FF-28A1-4378-A73D-7B987E25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A20A-7C13-4995-847C-F05B3D59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0F54-8770-43E1-9248-2262F169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75F-C741-4E50-8962-249D69C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00C5-9881-4684-9669-C59D4C5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9F5D-C745-4A64-9E79-BCBCE2F7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CC68-0824-4A3E-9E7E-5A7349EB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0220-D7D9-4F49-AB53-CC4277FA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2F06-4B38-49AA-B758-32AB40D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3581-2763-4EFD-B417-21CE0B78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36D21-E2CD-4CCE-9B78-096A306C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E43F-C379-4D67-8F04-423D1986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4EB5-99EC-4A6F-8780-7ABBB99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6602-3D9A-4D95-A904-A9E2FDC4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4B79-2CFA-42E4-886E-03358B776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3FD0-66C1-4897-80A9-CFE4A34BC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F0219-5668-4E7E-BB84-03D6E6CB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EE28E-D799-4A4A-AF20-F652E2AB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CF707-2805-4659-9A0C-B1A4E0F7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665-EB4E-4F74-9CD5-12E5348C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8BB3-5FCF-4ABD-AFFB-3267B8B7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E229-8F56-48B2-83A4-302AD80BC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A9946-C8CF-49D5-9590-722AD7670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A8ED8-FFE2-42EF-B3F8-6F7434561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22CCD-E735-41DA-A8F9-FDD910FF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ED2D3-9DE2-485D-8BEB-5AB5BAF3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4E155-D6FC-474B-9ABF-FA30F100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0128-B0AC-4304-8551-60BE25BB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7AD25-53F4-49D2-8A64-1F9F639D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10705-29DC-486B-B535-4F22B8FE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ED55D-E7A7-404A-9161-62EFF1DF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C5805-C925-4E93-95FC-8A5865BE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CB4E6-4A8C-4098-BF5A-991C8BD9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E6BF8-94F2-4960-98C8-47A6E93D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15E9-9757-4C34-86EB-06957F58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3BDA-160D-4663-9C2E-EC822CE5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62C2E-55EA-4257-A099-40BC9E8DE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00A2A-D487-43D3-B1E8-C904122B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D7E72-6E1E-44DB-BE1E-CA28F06A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3328-9A72-400D-9621-719D6584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64A8-A4CC-4245-9B9E-8107E80C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FB69E-52A8-4583-A37A-EBEA1147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1D562-15F3-4A7A-AE29-CE28D862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D97C-7051-4BBB-9D31-F816AE59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418E-992E-4C2B-B904-A9B98360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7D52B-F008-426E-87F9-1667D1D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23EA5-A4BC-43D3-B43A-D22E9175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9ADB-F9A9-40C8-AF21-80C4503C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22E5-38F2-463A-8FCC-A14452A5F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294D-F75D-4C47-B805-48853576469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6789-7E1A-4D87-B19F-2CAA8C37E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091C-6DB1-49B5-8233-313F630B5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EFC3-B6E3-4629-845A-A3B393B1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2DFF3-9F5E-409E-8346-118648E98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054" y="3965510"/>
            <a:ext cx="3657600" cy="20900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Davda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- 001826203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Nishita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Sikka - 001816375 </a:t>
            </a:r>
          </a:p>
          <a:p>
            <a:pPr algn="l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Vrushali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 - 001826666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Sunil Yadav - 001492711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Prasad Aroskar - 001305905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824B5-57B1-4342-9AA2-7479858D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6" y="407242"/>
            <a:ext cx="5048250" cy="564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BF0DC-5840-4102-A1C6-BE58B97C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44" y="1330390"/>
            <a:ext cx="2705100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426006-E5E5-4B4F-9B08-B86884169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344" y="2235265"/>
            <a:ext cx="4505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1365A-275A-4A01-B4C0-FE8ED46A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91" y="5607093"/>
            <a:ext cx="6594304" cy="1111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82BDD-26C4-440B-8AA1-9F9E426D9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2" y="1146996"/>
            <a:ext cx="6057900" cy="2000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8EE92-3D72-425C-8D00-7F5F6848F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507" y="3147246"/>
            <a:ext cx="6515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31F36E-ACA1-49D2-B20F-8181B1259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4" r="4018" b="-1"/>
          <a:stretch/>
        </p:blipFill>
        <p:spPr>
          <a:xfrm>
            <a:off x="1301425" y="1240972"/>
            <a:ext cx="8486387" cy="52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4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0262-5348-4030-A09A-2D2C4F40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44135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stands for Natural Language Toolkit helps in Natural Language Processing (NLP) methodology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Tokenization, Stemming, Lemmatization, Punctuation, Character count and word count are included in this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5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0262-5348-4030-A09A-2D2C4F40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word tokenize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B4385-B5AA-434D-AF04-27AD624B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48" y="77531"/>
            <a:ext cx="5068035" cy="4855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B1B1C-71DB-40E4-9300-EF853C006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58717"/>
            <a:ext cx="1035853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5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Engine Architecture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C23A437-C00D-45B9-A208-D2791292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012" y="1387086"/>
            <a:ext cx="6586112" cy="48878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6960148-BA0F-4217-86BA-37A1A82C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843" y="1690688"/>
            <a:ext cx="8309009" cy="4615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3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Algorithms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B49C444-937A-49FF-97A2-6EEAABA41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19955"/>
              </p:ext>
            </p:extLst>
          </p:nvPr>
        </p:nvGraphicFramePr>
        <p:xfrm>
          <a:off x="1540933" y="2277532"/>
          <a:ext cx="8492303" cy="244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923">
                  <a:extLst>
                    <a:ext uri="{9D8B030D-6E8A-4147-A177-3AD203B41FA5}">
                      <a16:colId xmlns:a16="http://schemas.microsoft.com/office/drawing/2014/main" val="3507661313"/>
                    </a:ext>
                  </a:extLst>
                </a:gridCol>
                <a:gridCol w="3538460">
                  <a:extLst>
                    <a:ext uri="{9D8B030D-6E8A-4147-A177-3AD203B41FA5}">
                      <a16:colId xmlns:a16="http://schemas.microsoft.com/office/drawing/2014/main" val="3609532016"/>
                    </a:ext>
                  </a:extLst>
                </a:gridCol>
                <a:gridCol w="3166920">
                  <a:extLst>
                    <a:ext uri="{9D8B030D-6E8A-4147-A177-3AD203B41FA5}">
                      <a16:colId xmlns:a16="http://schemas.microsoft.com/office/drawing/2014/main" val="1745013252"/>
                    </a:ext>
                  </a:extLst>
                </a:gridCol>
              </a:tblGrid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6083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5392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95710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86288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4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matrix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77AAD2-8A27-46C6-BC10-C181F355D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30593"/>
              </p:ext>
            </p:extLst>
          </p:nvPr>
        </p:nvGraphicFramePr>
        <p:xfrm>
          <a:off x="972326" y="1811772"/>
          <a:ext cx="9060910" cy="448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310">
                  <a:extLst>
                    <a:ext uri="{9D8B030D-6E8A-4147-A177-3AD203B41FA5}">
                      <a16:colId xmlns:a16="http://schemas.microsoft.com/office/drawing/2014/main" val="859872344"/>
                    </a:ext>
                  </a:extLst>
                </a:gridCol>
                <a:gridCol w="4847424">
                  <a:extLst>
                    <a:ext uri="{9D8B030D-6E8A-4147-A177-3AD203B41FA5}">
                      <a16:colId xmlns:a16="http://schemas.microsoft.com/office/drawing/2014/main" val="1817601248"/>
                    </a:ext>
                  </a:extLst>
                </a:gridCol>
                <a:gridCol w="2473176">
                  <a:extLst>
                    <a:ext uri="{9D8B030D-6E8A-4147-A177-3AD203B41FA5}">
                      <a16:colId xmlns:a16="http://schemas.microsoft.com/office/drawing/2014/main" val="3538124244"/>
                    </a:ext>
                  </a:extLst>
                </a:gridCol>
              </a:tblGrid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964300"/>
                  </a:ext>
                </a:extLst>
              </a:tr>
              <a:tr h="4923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(TPR)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25139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 (TNR)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2958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(PPV)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80658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Predictive Value (NPV)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4944"/>
                  </a:ext>
                </a:extLst>
              </a:tr>
              <a:tr h="5288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out / False positive Rate (FPR)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87112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 rate (FPR)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4612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discovery rate (FDR)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9889"/>
                  </a:ext>
                </a:extLst>
              </a:tr>
              <a:tr h="4704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TP+TN)/(TP+FP+FN+TN)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9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62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Neural Networks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35F2C1-FB7D-4C0C-9109-E9674BCD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98" y="2342679"/>
            <a:ext cx="10248900" cy="235267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CB4A142-884D-4A5C-943F-B8B3CC258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24186"/>
              </p:ext>
            </p:extLst>
          </p:nvPr>
        </p:nvGraphicFramePr>
        <p:xfrm>
          <a:off x="5276850" y="5049345"/>
          <a:ext cx="1905000" cy="165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Macro-Enabled Worksheet" showAsIcon="1" r:id="rId5" imgW="914282" imgH="792690" progId="Excel.SheetMacroEnabled.12">
                  <p:embed/>
                </p:oleObj>
              </mc:Choice>
              <mc:Fallback>
                <p:oleObj name="Macro-Enabled Worksheet" showAsIcon="1" r:id="rId5" imgW="914282" imgH="79269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6850" y="5049345"/>
                        <a:ext cx="1905000" cy="165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77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54ADFC-B532-4EFF-8B29-3599DCDE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80" y="2740855"/>
            <a:ext cx="11754380" cy="31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8"/>
            <a:ext cx="9602755" cy="453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intelligent virtual human who can help customers    with: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related queries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current stock values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portfolio optimization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stocks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it on AWS and Integrate it with Slack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arenR"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6C52F-97CE-45B6-B42C-2540510A7F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8960" y="3961765"/>
            <a:ext cx="5943600" cy="2531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064CD-23C1-4BEA-96BE-2A54226487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9440" y="1397874"/>
            <a:ext cx="5943600" cy="28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2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A5E13D-01E6-414C-8B7B-78745962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portfolio based on current allocation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EDED1-B0DA-4A73-8088-78B1FA9913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183721"/>
            <a:ext cx="8374750" cy="43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76" y="139265"/>
            <a:ext cx="1062832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A5E13D-01E6-414C-8B7B-78745962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75" y="1240972"/>
            <a:ext cx="10628323" cy="46840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portfolio based on optimized allocation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CD51B-EEFD-439C-A125-C48A552B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3" y="1580515"/>
            <a:ext cx="8994775" cy="2536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80AA6E-BFF0-4D7D-B8D6-25322B18C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409" y="3744991"/>
            <a:ext cx="7511191" cy="30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1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5" y="14542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DF6A-AEC3-4CAD-BA29-1B0A08F9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1334278"/>
            <a:ext cx="10515600" cy="53783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Evaluation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Evaluation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2ECF1-BC4B-43E9-B727-246051914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" t="68615"/>
          <a:stretch/>
        </p:blipFill>
        <p:spPr>
          <a:xfrm>
            <a:off x="1079142" y="1971472"/>
            <a:ext cx="9418865" cy="68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3890F-5718-4628-8853-BA4DC4638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7"/>
          <a:stretch/>
        </p:blipFill>
        <p:spPr>
          <a:xfrm>
            <a:off x="1042483" y="3428999"/>
            <a:ext cx="6448425" cy="1288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89294-6602-44AE-BAD6-F4475A203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5" b="-1"/>
          <a:stretch/>
        </p:blipFill>
        <p:spPr>
          <a:xfrm>
            <a:off x="1042483" y="5563754"/>
            <a:ext cx="6448425" cy="1126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713" y="-43438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2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224502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00C1024-673C-4922-ABB4-39CEAF58E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995181"/>
              </p:ext>
            </p:extLst>
          </p:nvPr>
        </p:nvGraphicFramePr>
        <p:xfrm>
          <a:off x="361950" y="831624"/>
          <a:ext cx="8169275" cy="3157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B2BC2F-51B7-48B2-BB89-A99BB17C8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031082"/>
              </p:ext>
            </p:extLst>
          </p:nvPr>
        </p:nvGraphicFramePr>
        <p:xfrm>
          <a:off x="361950" y="3359149"/>
          <a:ext cx="11487150" cy="313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63F997-98DB-490A-B985-37E63BE385F0}"/>
              </a:ext>
            </a:extLst>
          </p:cNvPr>
          <p:cNvSpPr txBox="1"/>
          <p:nvPr/>
        </p:nvSpPr>
        <p:spPr>
          <a:xfrm>
            <a:off x="10620375" y="5509825"/>
            <a:ext cx="146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24482-26CF-4DB0-8050-3D75A729133D}"/>
              </a:ext>
            </a:extLst>
          </p:cNvPr>
          <p:cNvSpPr txBox="1"/>
          <p:nvPr/>
        </p:nvSpPr>
        <p:spPr>
          <a:xfrm>
            <a:off x="474662" y="1240972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F5BA3-49F9-4DBD-8F10-64298D3803E3}"/>
              </a:ext>
            </a:extLst>
          </p:cNvPr>
          <p:cNvSpPr txBox="1"/>
          <p:nvPr/>
        </p:nvSpPr>
        <p:spPr>
          <a:xfrm>
            <a:off x="457198" y="3683679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2:</a:t>
            </a:r>
          </a:p>
        </p:txBody>
      </p:sp>
    </p:spTree>
    <p:extLst>
      <p:ext uri="{BB962C8B-B14F-4D97-AF65-F5344CB8AC3E}">
        <p14:creationId xmlns:p14="http://schemas.microsoft.com/office/powerpoint/2010/main" val="204635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B47-9C39-47E3-9BA0-ED8ADFD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1E19D1-AE18-48F7-B7F9-397D264DE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346133"/>
            <a:ext cx="10859456" cy="1625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C2146-28D7-4651-9EE2-C15AF422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043826"/>
            <a:ext cx="11068050" cy="133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1E1AF-FA7B-4491-950C-980399AE2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4572000"/>
            <a:ext cx="6143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24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B47-9C39-47E3-9BA0-ED8ADFDE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A6EC6-448E-4E4E-B79A-06BDF82BD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75" y="1186655"/>
            <a:ext cx="6971200" cy="54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7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B47-9C39-47E3-9BA0-ED8ADFD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2 – Linear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15398-A6C0-45D8-9A89-C24739AE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46" y="1462088"/>
            <a:ext cx="7446829" cy="48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46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8AF95E-DDE7-4EB4-9064-65262116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6" y="1250497"/>
            <a:ext cx="9296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8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30" y="2480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29FD-B373-4EB9-92CF-DD20B431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345"/>
            <a:ext cx="10515600" cy="39104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bot user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Events API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bot to a workspace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events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mentions using the Web API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F6FAD-5529-4B4C-A56D-A173D4DA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68" y="1572363"/>
            <a:ext cx="2672314" cy="77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8AD71-9DDE-4F04-8BC3-D7B75A27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710" y="1406458"/>
            <a:ext cx="2924784" cy="14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8"/>
            <a:ext cx="10515600" cy="45347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Preprocessing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&amp; NLP engine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 Integration &amp; Demo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198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5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5" y="234267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2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D0FA30-93E3-4FAD-BAE7-08D71D27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0018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9F3764-3E15-492A-B17C-E7540024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48075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?</a:t>
            </a:r>
          </a:p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ask @ InvestoBot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EAAC-B5EF-49DF-8184-F55BF616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061" y="3948112"/>
            <a:ext cx="1095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883B41-A736-4440-BC34-58823CF1B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35077"/>
              </p:ext>
            </p:extLst>
          </p:nvPr>
        </p:nvGraphicFramePr>
        <p:xfrm>
          <a:off x="1134588" y="2189519"/>
          <a:ext cx="9195036" cy="2765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58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2"/>
            <a:ext cx="8958943" cy="4935991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 dataset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Unique tags: 22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Number of features: Vectorizer : 75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Bags of words: 125</a:t>
            </a: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473F8-D3DD-4A84-A542-E5B9E747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2" y="2838450"/>
            <a:ext cx="1160859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8"/>
            <a:ext cx="8958943" cy="453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Portfolio dataset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7A943-ECD7-4D14-8235-188C2874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77" y="2568540"/>
            <a:ext cx="11444103" cy="22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42188"/>
            <a:ext cx="7576226" cy="453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Historical stock dataset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9A784-0E34-49D2-B0CF-0082C45D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664875"/>
            <a:ext cx="11144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2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DD4-355A-43C1-A5AC-933457E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122"/>
            <a:ext cx="7576226" cy="453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Live stock data from API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93E85C-640A-4F98-9020-1908A58E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74" y="1752766"/>
            <a:ext cx="7879405" cy="45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FCE4-691E-4AA1-A618-81A1E67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B246-AEBD-4E9F-BE44-4F12A2E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36" y="139265"/>
            <a:ext cx="1969324" cy="220341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BD82DEF-DF57-47D6-896A-67C46D41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607372"/>
              </p:ext>
            </p:extLst>
          </p:nvPr>
        </p:nvGraphicFramePr>
        <p:xfrm>
          <a:off x="494524" y="1355560"/>
          <a:ext cx="10114384" cy="535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87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494</Words>
  <Application>Microsoft Office PowerPoint</Application>
  <PresentationFormat>Widescreen</PresentationFormat>
  <Paragraphs>174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Macro-Enabled Worksheet</vt:lpstr>
      <vt:lpstr>PowerPoint Presentation</vt:lpstr>
      <vt:lpstr>Introduction</vt:lpstr>
      <vt:lpstr>Flow:</vt:lpstr>
      <vt:lpstr>Data:</vt:lpstr>
      <vt:lpstr>Data:</vt:lpstr>
      <vt:lpstr>Data:</vt:lpstr>
      <vt:lpstr>Data:</vt:lpstr>
      <vt:lpstr>Data:</vt:lpstr>
      <vt:lpstr>Preprocessing</vt:lpstr>
      <vt:lpstr>Preprocessing</vt:lpstr>
      <vt:lpstr>Data Flow:</vt:lpstr>
      <vt:lpstr>NLTK:</vt:lpstr>
      <vt:lpstr>NLTK:</vt:lpstr>
      <vt:lpstr>NLP Engine Architecture</vt:lpstr>
      <vt:lpstr>Neural networks</vt:lpstr>
      <vt:lpstr>Compare Algorithms </vt:lpstr>
      <vt:lpstr>Model evaluation matrix parameters</vt:lpstr>
      <vt:lpstr>Evaluation of Neural Networks results</vt:lpstr>
      <vt:lpstr>Portfolio Optimization</vt:lpstr>
      <vt:lpstr>Portfolio Optimization</vt:lpstr>
      <vt:lpstr>Portfolio Optimization</vt:lpstr>
      <vt:lpstr>Portfolio Optimization</vt:lpstr>
      <vt:lpstr>Portfolio Optimization</vt:lpstr>
      <vt:lpstr>Stock Prediction</vt:lpstr>
      <vt:lpstr>Flow 1</vt:lpstr>
      <vt:lpstr>Flow 2</vt:lpstr>
      <vt:lpstr>Flow 2 – Linear Regression</vt:lpstr>
      <vt:lpstr>Flow 2</vt:lpstr>
      <vt:lpstr>Slack Integration</vt:lpstr>
      <vt:lpstr>Demo..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InvestoBot</dc:title>
  <dc:creator>Prasad Vishnu Aroskar</dc:creator>
  <cp:lastModifiedBy>Davda, Gaurang</cp:lastModifiedBy>
  <cp:revision>139</cp:revision>
  <dcterms:created xsi:type="dcterms:W3CDTF">2019-12-01T04:04:13Z</dcterms:created>
  <dcterms:modified xsi:type="dcterms:W3CDTF">2019-12-03T05:29:01Z</dcterms:modified>
</cp:coreProperties>
</file>