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f2ac4482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6f2ac4482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f2ac4482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6f2ac4482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f2ac448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6f2ac448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f2ac448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f2ac448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f2ac448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6f2ac448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2ac4482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6f2ac4482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f2ac448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6f2ac448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l="1038" t="1046" r="60105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628154" y="216682"/>
            <a:ext cx="78261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SRM Institute of Science and Technology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of Engineering &amp; Technology | School of Computing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Computing Technologies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110753" y="1596818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18CSC305J Artificial Intelligence – Mini Project </a:t>
            </a:r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9130DC-B96B-2475-3699-A021E4B23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31084"/>
            <a:ext cx="12192000" cy="8812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Recognition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A632EE7-631B-D56E-2768-61E06AFD8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372"/>
            <a:ext cx="9144000" cy="237849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RA2111027010006             Safal Mehrotra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RA2111027010007           Gaurang Ashava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RA2111027010008  Syed Adnan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Hussainy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RA2111027010009                    Rahul Nair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2075726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dirty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0" y="848841"/>
            <a:ext cx="4885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CODE:-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l="1037" t="1046" r="60106" b="86927"/>
          <a:stretch/>
        </p:blipFill>
        <p:spPr>
          <a:xfrm>
            <a:off x="0" y="0"/>
            <a:ext cx="2595282" cy="107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6495425" y="1467175"/>
            <a:ext cx="54618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475DF-0F40-29F7-813C-65CB7191F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93" y="1070698"/>
            <a:ext cx="5239735" cy="554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F9D80E-651C-B053-E036-11651086B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022" y="1070697"/>
            <a:ext cx="4972209" cy="55459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1991750" y="562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cs typeface="Times New Roman"/>
                <a:sym typeface="Times New Roman"/>
              </a:rPr>
              <a:t>PREVIEW</a:t>
            </a:r>
            <a:endParaRPr dirty="0"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838200" y="1446000"/>
            <a:ext cx="4885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OUTPUT:-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l="1037" t="1046" r="60106" b="86927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6495425" y="1467175"/>
            <a:ext cx="54618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985B9-BD08-91CB-7C61-922A6713B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2" t="13198" r="45969" b="4489"/>
          <a:stretch/>
        </p:blipFill>
        <p:spPr>
          <a:xfrm>
            <a:off x="2955174" y="2080970"/>
            <a:ext cx="3540251" cy="3331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BC01A-77EE-3A71-B2C9-4F13042045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5" t="13334" r="44668" b="5033"/>
          <a:stretch/>
        </p:blipFill>
        <p:spPr>
          <a:xfrm>
            <a:off x="7479245" y="2080970"/>
            <a:ext cx="3515162" cy="33310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l="1038" t="1046" r="60105" b="86928"/>
          <a:stretch/>
        </p:blipFill>
        <p:spPr>
          <a:xfrm>
            <a:off x="126609" y="225905"/>
            <a:ext cx="2595282" cy="10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02BDE4-2A52-C36F-5105-75709CFD1B64}"/>
              </a:ext>
            </a:extLst>
          </p:cNvPr>
          <p:cNvSpPr/>
          <p:nvPr/>
        </p:nvSpPr>
        <p:spPr>
          <a:xfrm>
            <a:off x="3945412" y="2967335"/>
            <a:ext cx="4301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SOCIETAL BENEFIT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11591" y="189416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Accessibility: Enables Deaf/Hearing individuals to interact with technology and services.</a:t>
            </a:r>
          </a:p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Communication: Breaks down language barriers, facilitating smoother interactions.</a:t>
            </a:r>
          </a:p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Empowerment: Grants autonomy in expression, information access, and navigation.</a:t>
            </a:r>
          </a:p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Education: Integrates into educational tools, promoting cultural awareness.</a:t>
            </a:r>
          </a:p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Employment: Reduces barriers, enhancing job opportunities and economic empowerment.</a:t>
            </a:r>
          </a:p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Healthcare: Ensures clear communication for better health outcomes and satisfaction.</a:t>
            </a:r>
          </a:p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Legal/Civic Engagement: Improves accessibility to legal and civic services.</a:t>
            </a:r>
          </a:p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Research &amp; Development: Drives innovation for accuracy and usability advancements.</a:t>
            </a:r>
            <a:endParaRPr dirty="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l="1038" t="1046" r="60105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l="1038" t="1046" r="60105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03C4D8-AEBE-633F-005D-9E7C1B631BBC}"/>
              </a:ext>
            </a:extLst>
          </p:cNvPr>
          <p:cNvSpPr txBox="1">
            <a:spLocks/>
          </p:cNvSpPr>
          <p:nvPr/>
        </p:nvSpPr>
        <p:spPr>
          <a:xfrm>
            <a:off x="838200" y="189416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 language recognition aims to bridge communication gaps for the deaf and hard-of-hearing community by accurately interpreting sign language gestures in real-time.</a:t>
            </a:r>
          </a:p>
          <a:p>
            <a:pPr marL="0" indent="0" algn="just"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recognition involves developing systems that can understand and interpret sign language gestures performed by individuals.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typically utilize computer vision and machine learning techniques to analyze and recognize hand movements, shapes, and positions.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accessible communication tools that enable seamless interaction between sign language users and non-signers, promoting inclusivity and accessibility in various domains such as education, employment, and social interactions.</a:t>
            </a:r>
          </a:p>
          <a:p>
            <a:pPr marL="0" indent="0" algn="just">
              <a:buFont typeface="Arial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991750" y="562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dirty="0">
                <a:latin typeface="Times New Roman"/>
                <a:ea typeface="Times New Roman"/>
                <a:cs typeface="Times New Roman"/>
                <a:sym typeface="Times New Roman"/>
              </a:rPr>
              <a:t>OBJECTIVE WITH TECHNICAL DEPTH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Objective: Develop a highly accurate Sign Language Recognition System (SLRS) to empower Deaf and Hard of Hearing individuals, addressing key technical challenges: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- Utilize advanced computer vision techniques for precise gesture detection and tracking.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- Extract relevant features from sign language gestures using state-of-the-art algorithms.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- Incorporate linguistic models for context-aware interpretation of sign language.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- Implement temporal modeling to capture sequential dependencies in gestures.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- Employ data augmentation for robustness in diverse environments.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- Design intuitive user interfaces and integrate with assistive technologies.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- Ensure scalability and compliance with accessibility standards.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- Establish mechanisms for continuous improvement and adaptation.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l="1038" t="1046" r="60105" b="86928"/>
          <a:stretch/>
        </p:blipFill>
        <p:spPr>
          <a:xfrm>
            <a:off x="0" y="183702"/>
            <a:ext cx="2595282" cy="10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472612" y="0"/>
            <a:ext cx="971938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dirty="0">
                <a:latin typeface="Times New Roman"/>
                <a:ea typeface="Times New Roman"/>
                <a:cs typeface="Times New Roman"/>
                <a:sym typeface="Times New Roman"/>
              </a:rPr>
              <a:t>SIGN LANGUAGE SYSTEM WORKFLOW</a:t>
            </a:r>
            <a:endParaRPr dirty="0"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l="1037" t="1046" r="60106" b="86927"/>
          <a:stretch/>
        </p:blipFill>
        <p:spPr>
          <a:xfrm>
            <a:off x="0" y="0"/>
            <a:ext cx="2595282" cy="107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ign language recognition system | Download Scientific Diagram">
            <a:extLst>
              <a:ext uri="{FF2B5EF4-FFF2-40B4-BE49-F238E27FC236}">
                <a16:creationId xmlns:a16="http://schemas.microsoft.com/office/drawing/2014/main" id="{7F3C561C-8BAF-2624-5197-EE2CBDA1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154674"/>
            <a:ext cx="809625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838200" y="561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PROPOSED WORKFLOW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1037" t="1046" r="60106" b="86927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568150" y="1834575"/>
            <a:ext cx="10960500" cy="45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Input Acquisition and Preprocessing:- </a:t>
            </a:r>
            <a:endParaRPr lang="en-IN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Video Input: Utilize a camera or sensor-equipped device to capture video input of sign language gestures.</a:t>
            </a:r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Preprocessing: Enhance image quality and remove noise through preprocessing techniques to optimize gesture recognition.</a:t>
            </a:r>
          </a:p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sz="2000" dirty="0">
              <a:solidFill>
                <a:schemeClr val="dk1"/>
              </a:solidFill>
              <a:latin typeface="Times New Roman"/>
              <a:ea typeface="Calibri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</a:rPr>
              <a:t>2. Hand Gesture Detection and Tracking</a:t>
            </a:r>
          </a:p>
          <a:p>
            <a:pPr marL="393700" indent="-342900"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Computer Vision Analysis: Analyze video frames using computer vision techniques to detect and track hand movements and gestures.</a:t>
            </a:r>
          </a:p>
          <a:p>
            <a:pPr marL="393700" indent="-342900"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Key Point Identification: Identify key points such as fingertips, palm contours, and hand orientation for accurate gesture recognition.</a:t>
            </a:r>
          </a:p>
          <a:p>
            <a:pPr marL="393700" indent="-342900"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Algorithm Implementation: Employ advanced algorithms like convolutional neural networks (CNNs) for real-time gesture classification.</a:t>
            </a:r>
          </a:p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838200" y="561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PROPOSED WORKFLOW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l="1037" t="1046" r="60106" b="86927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615750" y="1255365"/>
            <a:ext cx="10960500" cy="560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Multimodal Analysis</a:t>
            </a:r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Facial Expression and Body Movement Analysis: Analyze facial expressions and body movements to provide additional context for sign language interpretation.</a:t>
            </a:r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Enhanced Communication: Incorporate multimodal inputs to enrich the accuracy and richness of communication within the system.</a:t>
            </a:r>
          </a:p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8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4. Gesture Interpretation and Mapping</a:t>
            </a:r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Linguistic Model Integration: Map recognized gestures to a linguistic model for interpretation within appropriate grammatical and semantic contexts.</a:t>
            </a:r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Syntax and Semantics Analysis: Integrate language models trained specifically for sign language, considering syntax, semantics, and contextual cues.</a:t>
            </a:r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dk1"/>
              </a:solidFill>
              <a:latin typeface="Times New Roman"/>
              <a:cs typeface="Times New Roman"/>
              <a:sym typeface="Calibri"/>
            </a:endParaRPr>
          </a:p>
          <a:p>
            <a:pPr algn="l"/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</a:rPr>
              <a:t>5. Output Generation</a:t>
            </a:r>
          </a:p>
          <a:p>
            <a:pPr marL="393700" indent="-342900"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Text or Speech Synthesis: Convert interpreted sign language into natural language text or synthesized speech output.</a:t>
            </a:r>
          </a:p>
          <a:p>
            <a:pPr marL="393700" indent="-342900"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User Preference Adaptation: Provide output in the preferred format of the user, such as visual displays, text outputs, or auditory feedback.</a:t>
            </a:r>
          </a:p>
          <a:p>
            <a:pPr marL="3937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838200" y="561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PROPOSED WORKFLOW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l="1037" t="1046" r="60106" b="86927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615750" y="1509402"/>
            <a:ext cx="10960500" cy="45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Feedback Mechanisms</a:t>
            </a:r>
          </a:p>
          <a:p>
            <a:pPr marL="393700" indent="-342900"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Error Correction and Suggestions: Incorporate feedback mechanisms to correct recognition errors and provide suggestions for alternative interpretations.</a:t>
            </a:r>
          </a:p>
          <a:p>
            <a:pPr marL="393700" indent="-342900"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Iterative Improvement: Continuously improve the accuracy and reliability of the SLRS through iterative feedback-driven processes.</a:t>
            </a:r>
          </a:p>
          <a:p>
            <a:pPr marL="393700" indent="-342900"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508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7. User Interface Delivery</a:t>
            </a:r>
          </a:p>
          <a:p>
            <a:pPr marL="393700" indent="-342900"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Accessible Interface Design: Deliver processed output through a user-friendly interface tailored to the accessibility needs and communication preferences of the user.</a:t>
            </a:r>
          </a:p>
          <a:p>
            <a:pPr marL="393700" indent="-342900"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Calibri"/>
              </a:rPr>
              <a:t>Visual, Textual, or Auditory Output: Provide output in various formats, including visual displays, text outputs, or auditory feedback.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1991750" y="562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110412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CODE:-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l="1037" t="1046" r="60106" b="86927"/>
          <a:stretch/>
        </p:blipFill>
        <p:spPr>
          <a:xfrm>
            <a:off x="0" y="183702"/>
            <a:ext cx="2595282" cy="107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1CB603-2F7D-1779-B4D5-1B3C82E50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561" y="1381832"/>
            <a:ext cx="5599380" cy="4785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411861-57C8-71E2-14D7-D9A94EFE0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816" y="1001721"/>
            <a:ext cx="4294439" cy="554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730</Words>
  <Application>Microsoft Office PowerPoint</Application>
  <PresentationFormat>Widescreen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Noto Sans Symbols</vt:lpstr>
      <vt:lpstr>Söhne</vt:lpstr>
      <vt:lpstr>Times New Roman</vt:lpstr>
      <vt:lpstr>Wingdings</vt:lpstr>
      <vt:lpstr>Office Theme</vt:lpstr>
      <vt:lpstr>Sign Language Recognition System</vt:lpstr>
      <vt:lpstr>SOCIETAL BENEFIT</vt:lpstr>
      <vt:lpstr>PROBLEM STATEMENT</vt:lpstr>
      <vt:lpstr>OBJECTIVE WITH TECHNICAL DEPTH</vt:lpstr>
      <vt:lpstr>SIGN LANGUAGE SYSTEM WORKFLOW</vt:lpstr>
      <vt:lpstr>PROPOSED WORKFLOW</vt:lpstr>
      <vt:lpstr>PROPOSED WORKFLOW</vt:lpstr>
      <vt:lpstr>PROPOSED WORKFLOW</vt:lpstr>
      <vt:lpstr>IMPLEMENTATION</vt:lpstr>
      <vt:lpstr>IMPLEMENTATION</vt:lpstr>
      <vt:lpstr>PREVIEW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 System</dc:title>
  <cp:lastModifiedBy>Gaurang Ashava</cp:lastModifiedBy>
  <cp:revision>16</cp:revision>
  <dcterms:modified xsi:type="dcterms:W3CDTF">2024-04-23T03:32:15Z</dcterms:modified>
</cp:coreProperties>
</file>