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7" r:id="rId7"/>
    <p:sldId id="260" r:id="rId8"/>
    <p:sldId id="261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7D89-12EF-4A88-9474-CF0F78882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C2705-BB7A-6CB0-F844-E13494EBE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1DF9-CF10-D0D7-A98B-3045C53D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2654-DBBF-4283-83B0-F02564192104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E60B9-F8DF-7B57-56B6-7F0AE268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8F4B6-A2C3-CD13-C461-B0CD0574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E76F-530F-4A86-912E-A939F951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55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E0B2-6C11-D361-32B9-A7CD4BAA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B2425-0D6D-5B46-65DB-8138A45BD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57833-8C8B-E926-4314-E4B3AE9D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2654-DBBF-4283-83B0-F02564192104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3771E-E4EA-9EE1-0A6F-BCD57602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7DC1A-8A3F-1273-839F-1457FBBB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E76F-530F-4A86-912E-A939F951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09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A7A5C-6C7C-68AA-0EA0-DA400BAEC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2FF81-F482-313C-8E7F-AD21E5996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180CD-70F6-6AAE-7EF6-ACF049A4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2654-DBBF-4283-83B0-F02564192104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F6501-347E-60F1-5FF2-E16278E5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CE24F-37F4-CC5F-928C-CFA15CD0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E76F-530F-4A86-912E-A939F951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5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E347-1394-A876-4BC7-123C16B6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87BCC-99E1-8700-FCCE-90C513103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BE3C7-9B9B-A5DE-F191-629EF88C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2654-DBBF-4283-83B0-F02564192104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AE068-8EF2-D115-8A37-654B37E8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8C282-D682-9411-D462-C90D6BB0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E76F-530F-4A86-912E-A939F951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3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DD44-6369-E630-0FAA-50D1012B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3C918-DD78-55C6-D37F-D978E6F9F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FD11B-9BD6-7D8A-6E18-9EAB42B1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2654-DBBF-4283-83B0-F02564192104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8023-0128-1EF2-1990-1A704684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6F183-2334-B2C7-BA2E-9FC50314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E76F-530F-4A86-912E-A939F951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41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BD68-BBB0-2BD7-2150-91C8518C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DE814-374D-74EB-9D99-A89BC74D9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44C98-4C81-7EDB-641C-734C77328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98225-5908-B1BB-132F-23CEE9A6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2654-DBBF-4283-83B0-F02564192104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5DFD6-C575-86BC-21E0-D9D03A7C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4AD6C-A19A-65FC-C207-AF91F2AF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E76F-530F-4A86-912E-A939F951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17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9038-B151-A2DF-2B5E-83649843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9F33A-A109-E359-6779-357B73413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058C1-3217-D519-4049-4234E6AD0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AE63C-4109-4537-6D7D-92EECA562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864E1-F9E8-7228-F58D-617C02B92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0023A-C6FB-E6C0-294C-C697E219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2654-DBBF-4283-83B0-F02564192104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576FE-9582-573A-F3B6-6AF40C69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07AB4-0A8F-CF15-BD2F-F65F1E85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E76F-530F-4A86-912E-A939F951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3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9E33-4515-BAEE-8A6B-F9A27BC7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EA3EE-4B03-750C-9961-369E049A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2654-DBBF-4283-83B0-F02564192104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BD97D-0288-603B-4492-BC5373B8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F7EC0-6C0B-3926-3F95-4FFA5C2A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E76F-530F-4A86-912E-A939F951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12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694C6-A610-D6A0-4C4F-EDDCAF77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2654-DBBF-4283-83B0-F02564192104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2B19B-AE54-5171-C000-DDC4C967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AC4FA-6BBF-941F-44A9-D29B73E9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E76F-530F-4A86-912E-A939F951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0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4E6B-5FB5-4E3C-EDE6-FA8188A6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2585-6F84-BD29-3173-85AC68467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7FE35-CE6A-DB10-67AA-143E5F397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A63A2-FAFB-4FC3-1713-402DC1C7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2654-DBBF-4283-83B0-F02564192104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5ECBC-8CB5-E58C-11EA-EC2F03C4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61355-F657-46C1-40B6-20E0489B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E76F-530F-4A86-912E-A939F951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2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06FC-F7D0-5648-819A-3E47902B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66570-5B00-A154-6A6C-03BD18990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C5E4E-7229-2AC7-F14B-F00D580B9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63CFC-DE03-873C-C4FA-3FC83004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2654-DBBF-4283-83B0-F02564192104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22FCE-D79E-317D-44C4-E8E64631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F764A-96B5-D0BE-3C76-EB6C8479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E76F-530F-4A86-912E-A939F951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72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FD56F-5A0F-5FD6-B987-A64C53CB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5DD7D-6DB7-2715-58AD-599B98BCD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363BC-6C98-EB31-EC69-82298128D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B2654-DBBF-4283-83B0-F02564192104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0F1F5-C01E-DA21-95F6-ADF0667B5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71DC3-EE04-E4F2-C1B5-E7C3EDDDD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3E76F-530F-4A86-912E-A939F951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5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BC58-9ED8-CEBF-89E3-350F83F58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220537"/>
            <a:ext cx="12192000" cy="88125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Recognition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6E54D-9B1D-5020-BA5C-5C089594F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4372"/>
            <a:ext cx="9144000" cy="2378499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RA2111027010006             Safal Mehrotra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RA2111027010007           Gaurang Ashava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RA2111027010008  Syed Adnan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Hussainy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RA2111027010009                    Rahul Nair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D13F9A-1D23-F3BA-BE23-B83DD2E65B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t="1046" r="60106" b="86928"/>
          <a:stretch/>
        </p:blipFill>
        <p:spPr>
          <a:xfrm>
            <a:off x="226359" y="161646"/>
            <a:ext cx="2595282" cy="10706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778F1D-0584-9C3F-221B-9EEAF81820CB}"/>
              </a:ext>
            </a:extLst>
          </p:cNvPr>
          <p:cNvSpPr txBox="1"/>
          <p:nvPr/>
        </p:nvSpPr>
        <p:spPr>
          <a:xfrm>
            <a:off x="3110753" y="161646"/>
            <a:ext cx="78261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SRM Institute of Science and Technology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 &amp; Technology | School of Computing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Computing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8D8FBE-097C-1EBA-E7A5-0CD09DFD9F6C}"/>
              </a:ext>
            </a:extLst>
          </p:cNvPr>
          <p:cNvSpPr txBox="1"/>
          <p:nvPr/>
        </p:nvSpPr>
        <p:spPr>
          <a:xfrm>
            <a:off x="3343835" y="159120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18CSC305J Artificial Intelligence – Mini Project </a:t>
            </a:r>
          </a:p>
        </p:txBody>
      </p:sp>
    </p:spTree>
    <p:extLst>
      <p:ext uri="{BB962C8B-B14F-4D97-AF65-F5344CB8AC3E}">
        <p14:creationId xmlns:p14="http://schemas.microsoft.com/office/powerpoint/2010/main" val="1287072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EF8A-5D94-4F42-5B3B-D65ADD62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/ Application Developed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D2429-88DC-F691-0100-7547FF04D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Libraries: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Necessary libraries such as OpenCV, NumPy,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imported.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Pipe Hand Detection Setup: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 Pipe is configured for hand detection and tracking.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Parameters for data collection are set, and directories for storing data are created.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Loop: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Iterates over actions, video sequences, and frames, detecting and saving hand landmarks.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Data.py script organizes collected landmarks, creates label mappings, and splits data for training.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and Training: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deep learning model is defined, compiled, and trained using prepared data.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Saving: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Trained model is saved as JSON and H5 files.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Detection: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Trained model is loaded, video capture is initialized, and gestures are continuously detected and displayed in real-time.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can be terminated by pressing 'q' in the OpenCV window.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355AD-D3B2-EE6C-85F4-8A3CF81616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t="1046" r="60106" b="86928"/>
          <a:stretch/>
        </p:blipFill>
        <p:spPr>
          <a:xfrm>
            <a:off x="226359" y="161646"/>
            <a:ext cx="2595282" cy="107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44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EACB-A902-561A-99C2-69845807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034B-2530-B92C-F4EC-76F883CF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3729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"Deep Learning Techniques for Sign Language Recognition: A Survey and Performance Evaluation" - Atef M.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Ghalwash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IEEE Access, 2020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"Recent Trends in Deep Learning Based Sign Language Recognition" -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Sanaullah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IEEE Access, 2020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"Sign Language Recognition Using Convolutional Neural Networks: Transfer Learning Analysis" - Paula Andrea Martinez et al., Sensors, 2020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"Recent Advances and Challenges in Sign Language Recognition" - Naveed Akhtar et al., Computer Vision and Image Understanding, 2019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"Hand Sign Language Recognition Based on Convolutional Neural Networks and Surface Electromyography Sensors" - Chun-Yu Chen et al., Sensors, 2019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"Sign Language Recognition Using Machine Learning Techniques: A Review" - Abdus Salam et al., Applied Sciences, 2019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"Sign Language Recognition using Convolutional Neural Networks" - Ahmad S. Khawaja et al., Proceedings of the 2019 International Conference on Artificial Neural Networks, 2019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72E26-0498-48F9-E6B3-BBC7DD1BF5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t="1046" r="60106" b="86928"/>
          <a:stretch/>
        </p:blipFill>
        <p:spPr>
          <a:xfrm>
            <a:off x="226359" y="161646"/>
            <a:ext cx="2595282" cy="107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0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4119-E46A-EECB-2FD4-2EEAE644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C354A-0110-F0A1-8457-4E9F7B4DD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Introduces AI approach for sign language recognition.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CNNs and RNNs in a multimodal framework.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spatial and temporal features from sign language videos.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promising results in gesture interpretation.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Validates effectiveness through extensive experimentation.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improve accessibility for the deaf and hard-of-hearing.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C54D8-4A2F-36C0-B1A5-8021B93961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t="1046" r="60106" b="86928"/>
          <a:stretch/>
        </p:blipFill>
        <p:spPr>
          <a:xfrm>
            <a:off x="226359" y="161646"/>
            <a:ext cx="2595282" cy="107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9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260D-4EE7-9850-601A-15EECD33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7C111-B467-CF11-DE8A-84D6F9A6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4006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AI-powered Sign Language Recognition system capable of accurately interpreting and translating manual gestures into text or spoken language.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and assistive technologies offer solutions for communication barriers in the deaf and hard-of-hearing community.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language, complex and visual, poses challenges for traditional recognition methods.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learning, including CNNs and RNNs, shows promise for accurate sign language detection.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Enhance accessibility and inclusivity for individuals with hearing impairments.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70091-7157-46C4-7EBC-9E193342F2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t="1046" r="60106" b="86928"/>
          <a:stretch/>
        </p:blipFill>
        <p:spPr>
          <a:xfrm>
            <a:off x="226359" y="161646"/>
            <a:ext cx="2595282" cy="107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7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30A4-3C3B-A216-83BB-91219312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/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0BAFB-4921-1D00-2ACB-E826221F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70000" lnSpcReduction="20000"/>
          </a:bodyPr>
          <a:lstStyle/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Barrier: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Hearing-impaired individuals face significant challenges in communication, limiting their interaction in a spoken language-oriented society.</a:t>
            </a:r>
          </a:p>
          <a:p>
            <a:pPr marL="0" indent="0" algn="just">
              <a:buNone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and Employment Opportunities: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 to communication services hinders their participation in education and job markets.</a:t>
            </a:r>
          </a:p>
          <a:p>
            <a:pPr algn="just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Inclusion: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communication is crucial for inclusion in social settings, but hearing-impaired individuals often feel isolated.</a:t>
            </a:r>
          </a:p>
          <a:p>
            <a:pPr algn="just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communication empowers individuals to express themselves more easily and effectively.</a:t>
            </a:r>
          </a:p>
          <a:p>
            <a:pPr algn="just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Technology's Potential: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Advances in computer vision and machine learning offer opportunities to bridge communication gaps.</a:t>
            </a:r>
          </a:p>
          <a:p>
            <a:pPr algn="just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Inclusivity and Diversity: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aligns with principles of inclusivity, ensuring equal access to information and opportunities for hearing-impaired individuals.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E28F4-9147-27AE-E539-BA356AADB6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t="1046" r="60106" b="86928"/>
          <a:stretch/>
        </p:blipFill>
        <p:spPr>
          <a:xfrm>
            <a:off x="226359" y="161646"/>
            <a:ext cx="2595282" cy="107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1B73-F4C1-C090-D2BB-EE268460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02C45-4C35-14B6-4F6C-CD096491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Statement: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recognition aims to bridge communication gaps for the deaf and hard-of-hearing community by accurately interpreting sign language gestures in real-time.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recognition involves developing systems that can understand and interpret sign language gestures performed by individuals.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systems typically utilize computer vision and machine learning techniques to analyze and recognize hand movements, shapes, and positions.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create accessible communication tools that enable seamless interaction between sign language users and non-signers, promoting inclusivity and accessibility in various domains such as education, employment, and social interactions.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D86B2-780C-2FE7-AA50-31B7D73F91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t="1046" r="60106" b="86928"/>
          <a:stretch/>
        </p:blipFill>
        <p:spPr>
          <a:xfrm>
            <a:off x="226359" y="161646"/>
            <a:ext cx="2595282" cy="107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7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1B73-F4C1-C090-D2BB-EE268460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D86B2-780C-2FE7-AA50-31B7D73F91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t="1046" r="60106" b="86928"/>
          <a:stretch/>
        </p:blipFill>
        <p:spPr>
          <a:xfrm>
            <a:off x="226359" y="161646"/>
            <a:ext cx="2595282" cy="10706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717E1B-55D8-2295-D67C-4BB981624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435824"/>
            <a:ext cx="6857999" cy="503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8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0841-ACDE-E9DE-DA4E-D06E6C5D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/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F0F8-39E4-4D6C-B9A4-540A9EF08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in sign language recognition include rule-based systems, template matching, machine learning approaches, sensor-based systems, and combined approaches.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Examples include sign language translation apps, gesture-controlled devices, and research prototypes. Ongoing research aims to improve their accuracy, speed, and usability.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8CD15-03EF-D1C6-039A-9CB9967953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t="1046" r="60106" b="86928"/>
          <a:stretch/>
        </p:blipFill>
        <p:spPr>
          <a:xfrm>
            <a:off x="226359" y="161646"/>
            <a:ext cx="2595282" cy="107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2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7495-DB12-DE4D-54B2-6BADE4F5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9CFD-9507-0B1E-21EE-7CFF053E4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real-time sign language recognition system using artificial intelligence (AI) techniques.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computer vision and machine learning algorithms to interpret sign language gestures accurately.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to create an accessible and inclusive communication tool for the deaf and hard-of-hearing community.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 diverse dataset of sign language gestures, covering a wide range of expressions and variations.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 the data to extract relevant features, such as hand shapes, movements, and positions.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 deep learning model, such as a convolutional neural network (CNN) or recurrent neural network (RNN), on the preprocessed dataset.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trained model in a real-time application to recognize sign language gestures from live video feeds.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system's performance through rigorous testing and validation, ensuring accuracy and reliability in gesture recognition.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8A456-741A-439A-803B-4B2AC42E48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t="1046" r="60106" b="86928"/>
          <a:stretch/>
        </p:blipFill>
        <p:spPr>
          <a:xfrm>
            <a:off x="226359" y="161646"/>
            <a:ext cx="2595282" cy="107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9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4348-6440-6780-4F24-37FD9E19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/ Data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D6483-0F33-EF81-ACF2-23D2CC74D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t="1046" r="60106" b="86928"/>
          <a:stretch/>
        </p:blipFill>
        <p:spPr>
          <a:xfrm>
            <a:off x="226359" y="161646"/>
            <a:ext cx="2595282" cy="10706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BB2DC0-176D-C61C-A430-E4B9B2942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577" y="1435824"/>
            <a:ext cx="6824846" cy="436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11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950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Times New Roman</vt:lpstr>
      <vt:lpstr>Office Theme</vt:lpstr>
      <vt:lpstr>Sign Language Recognition System</vt:lpstr>
      <vt:lpstr>Abstract</vt:lpstr>
      <vt:lpstr>Introduction</vt:lpstr>
      <vt:lpstr>Challenges / Motivation</vt:lpstr>
      <vt:lpstr>PROBLEM STATEMENT</vt:lpstr>
      <vt:lpstr>Literature Survey</vt:lpstr>
      <vt:lpstr>Existing System / Work</vt:lpstr>
      <vt:lpstr>Proposed System / Work</vt:lpstr>
      <vt:lpstr>Architecture / Data Flow Diagram</vt:lpstr>
      <vt:lpstr>Prototype / Application Developed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Title of the Project(Imprecise your title) </dc:title>
  <dc:creator>Karthikeyan Udaichi</dc:creator>
  <cp:lastModifiedBy>Gaurang Ashava</cp:lastModifiedBy>
  <cp:revision>57</cp:revision>
  <dcterms:created xsi:type="dcterms:W3CDTF">2024-03-13T02:51:36Z</dcterms:created>
  <dcterms:modified xsi:type="dcterms:W3CDTF">2024-04-22T19:11:19Z</dcterms:modified>
</cp:coreProperties>
</file>