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2C2D-7A1A-8411-0717-D937DA985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1745E-B39F-BEC3-5D69-BDB2788FB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5825C-8B21-DA7B-ECFA-4F044081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5514-F5F9-4B73-9F94-5E3B11A802F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4BCB0-EFD3-16EF-EA72-7098E7DC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90FC9-DE91-029A-E93A-13CC8320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A397-1CFC-45FF-AC87-76D7F3BB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21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67B0-749A-EBFA-E90E-97D7073C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29FAD-B80D-0280-EDCE-46F43FF33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A99E9-FE8F-2E24-A44A-6260D7BF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5514-F5F9-4B73-9F94-5E3B11A802F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76748-6292-49A0-4389-1212ED9C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1F048-B949-7E7D-BD4E-D56DC09D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A397-1CFC-45FF-AC87-76D7F3BB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35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BF97C-F8A7-1FAA-BCC9-557D944B0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55EFE-2DF8-A1A8-B6FD-F93AEC3D9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C1B0D-119B-56FE-62D8-B315A8A6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5514-F5F9-4B73-9F94-5E3B11A802F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7CFB5-7C41-D5B7-F779-B165F55F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14AD7-3A1F-0DF9-2BBB-BB5B51E9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A397-1CFC-45FF-AC87-76D7F3BB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25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B75C-2997-33BF-CAE6-939313DC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FD4EC-8E29-0C62-9722-A41158E9F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CF88D-24B1-DCB5-6EF5-7F5810E1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5514-F5F9-4B73-9F94-5E3B11A802F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3B4D7-838F-A89C-0475-569714E1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DE17E-8481-6883-B491-D2F8CA52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A397-1CFC-45FF-AC87-76D7F3BB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80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506A-0AC3-488F-83E2-7E0CEBB2D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10655-3545-66B5-D3FB-6BF80DD16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F5161-80BE-6051-8D9E-E550B63A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5514-F5F9-4B73-9F94-5E3B11A802F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81869-D8AA-3A7D-8393-B6965DA0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E724-E087-4695-CDC9-E59C2928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A397-1CFC-45FF-AC87-76D7F3BB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24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C6BB-A768-E7C1-7CE9-E7BE8471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B2BA-D7E9-243D-7EBB-5E222D005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4FD9D-098E-EFC5-2DF0-A5100A75E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117C4-06C3-D02F-10DA-006D3920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5514-F5F9-4B73-9F94-5E3B11A802F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38B31-4107-681B-4DFE-967D0A08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45ADF-6884-9B77-4501-D9F4E157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A397-1CFC-45FF-AC87-76D7F3BB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20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4025-9583-1C96-F291-D4C48A6A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B3E2C-7A8D-2C04-4728-448FEC9CC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2DFD6-494A-CD89-4265-8892AF8C0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8F1C1-2A7D-1608-758D-FA5058455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39AAC-33A9-CF85-17C4-C320AA130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670E3-3AB0-92C0-1D89-6B6B5344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5514-F5F9-4B73-9F94-5E3B11A802F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6FE5E-E310-7009-FC3D-B4DA209C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B1C95-01FA-DD5F-F5C6-76E69A52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A397-1CFC-45FF-AC87-76D7F3BB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64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F02F-43DF-59FD-BD6C-4064B302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968D56-028D-8AE1-E161-36063B0A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5514-F5F9-4B73-9F94-5E3B11A802F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40304-A002-50F7-9335-DC4042F9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C877D-3C33-2F2B-3810-62521462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A397-1CFC-45FF-AC87-76D7F3BB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90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6E81C-64A4-D750-C887-9D157B98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5514-F5F9-4B73-9F94-5E3B11A802F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E93AE-9971-110B-01B0-F22254F2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D95AB-5E78-F4E0-7ED1-AF464CBF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A397-1CFC-45FF-AC87-76D7F3BB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26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D0E7-CE20-4B8A-110C-C74D0514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9171-EB9D-F5D8-96E4-6A76E4492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E4D88-8B52-AB8E-B70B-74EFB1440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F0E41-29E9-89F5-2647-84E045E9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5514-F5F9-4B73-9F94-5E3B11A802F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A222F-729F-0E55-F957-4615D59E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5DF9E-1ED8-5C2F-C6EB-03E889EA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A397-1CFC-45FF-AC87-76D7F3BB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95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4A0F-2BE1-6C63-585F-3D237A3C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4284F-60B4-58BF-F083-797CFF36F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97FB8-40E8-E5F1-D70C-5C67BAADD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C7A58-2E62-F30F-E11D-8AB625D2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5514-F5F9-4B73-9F94-5E3B11A802F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FE18E-7392-A2F9-12E7-F5B2FF2E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99724-CBEC-110E-B306-D622C9E5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A397-1CFC-45FF-AC87-76D7F3BB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24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D0C0B-E5B2-4D17-448B-C6CD4350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76242-B9B1-A9D8-2835-A0EA4B4E6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0D27-EF45-77B1-E6AB-A77DF0C65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25514-F5F9-4B73-9F94-5E3B11A802F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DEB39-4EAC-C0EF-1658-62FF6A6B7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3BFA1-CE4A-EDEC-A473-BA518BD3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1A397-1CFC-45FF-AC87-76D7F3BB9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7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mtc.gov.i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lhimetrorail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5EB9-5FB3-369A-99A0-1ACC01DB1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REVIEW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RozKa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Category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PRODUCT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507B0-7EF4-FFDB-2923-2BBA8A7FA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505" y="4079874"/>
            <a:ext cx="10545147" cy="216230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                                                                                                                             Student Name </a:t>
            </a: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Jayaraj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Sir                                                                                  Gaurang Ashava (RA2111027010007)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	               			          Syed Adnan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Hussainy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(RA2111027010008)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Data Science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Business Systems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B1ADC-0C03-6013-C20D-29BA488FE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290" y="94166"/>
            <a:ext cx="2777411" cy="93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5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9E2A-ED6C-F346-9EB4-ED8DE7BA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5EE47-ABA3-135C-71BA-0B3038F6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RozKa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an app that offers a monthly cab subscription for daily commuters. Customers choose their pick-up times each day, and a cab will be at their doorstep on schedule.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cabs follow fixed routes, dropping off passengers at their destinations. By partnering with travel agencies for cabs and companies for customers,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RozKa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a convenient, reliable, and affordable solution for everyday travel.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61CE4-9FA6-C350-C444-4FFB754C3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290" y="94166"/>
            <a:ext cx="2777411" cy="93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1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9A9B-A8FC-52FF-A6A2-52FDB13A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27F55-DEF5-AAE9-AA01-C962F7C64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RozKa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innovative application designed to simplify daily commuting through a monthly cab subscription service. Customers can easily choose their pick-up times each day, ensuring a cab arrives at their doorstep on schedule.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cabs follow fixed routes, efficiently dropping off passengers at their destinations. By partnering with travel agencies for cab provision and companies for customer acquisition,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RozKa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aims to offer a convenient, reliable, and affordable solution for everyday travel needs.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explores the development and implementation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RozKa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highlighting its potential to enhance the daily commute experience for employees.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F575E-8DA3-EB60-C6B6-E5EF1D92E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290" y="94166"/>
            <a:ext cx="2777411" cy="93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6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C7DE-BB80-A5B4-06D5-95884398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B297B-2F29-CF2B-7082-2E8ED69F5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290" y="94166"/>
            <a:ext cx="2777411" cy="939691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554086A-10BD-FA75-9802-0887FB16F1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46313"/>
            <a:ext cx="1051559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common commuting problems, especially for employees and students.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unreliable and stressful transportation options.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reliable and efficient transportation solution.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a subscription-based cab service with fixed routes and scheduled pick-up times.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stress and uncertainty in daily commutes.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 with travel agencies for steady business.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companies to offer benefits to employees.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daily commuting, enhance work-life balance, and boost productivity. </a:t>
            </a:r>
          </a:p>
        </p:txBody>
      </p:sp>
    </p:spTree>
    <p:extLst>
      <p:ext uri="{BB962C8B-B14F-4D97-AF65-F5344CB8AC3E}">
        <p14:creationId xmlns:p14="http://schemas.microsoft.com/office/powerpoint/2010/main" val="267111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9F26-1FD7-DA01-51B0-1E31B9CE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OF THE PROJECT</a:t>
            </a:r>
            <a:endParaRPr lang="en-IN"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4D7B20-39FF-291C-5A33-9BB4433F62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61647"/>
            <a:ext cx="10515600" cy="390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Model: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Monthly subscription for regular cab service.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Scheduled Pick-Ups: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choose daily pick-up times.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Routes: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Cabs follow set routes for efficiency.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Partnerships: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Collaborates with travel agencies and companies.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Predictability: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Reliable and stress-free commuting.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Convenience: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 on ease and punctuality.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Easily expandable to new areas.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08EA2-9F32-4E63-95DE-F8988E86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290" y="94166"/>
            <a:ext cx="2777411" cy="93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9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ED36-BCB9-0C8F-A8CF-C9B6B4A4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PROJECT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729EB-77C4-1C28-3329-117CDFBFE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RozKa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make daily commuting easier and more reliable for employees and students. By offering a monthly subscription service with scheduled pick-up times and fixed routes,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RozKa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aims to reduce the stress and unpredictability of everyday travel.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seeks to provide a convenient, cost-effective, and dependable transportation solution that enhances the daily commute experience and improves overall productivity and quality of life for commuters.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18EBC-7770-8BAC-6D0D-9CC6B1DD5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290" y="94166"/>
            <a:ext cx="2777411" cy="93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9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7D21-2FA6-0DDA-B146-86D8F165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B48535-4E25-FCA2-FBF6-20163812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290" y="94166"/>
            <a:ext cx="2777411" cy="939691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25679F6-9DD4-EC04-E408-86603D9284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27736"/>
            <a:ext cx="9400202" cy="33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Users: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who need reliable daily commuting.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Area: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launch in specific regions with plans for expansion.</a:t>
            </a:r>
          </a:p>
          <a:p>
            <a:pPr marR="0"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Partnerships: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travel agencies and companies.</a:t>
            </a:r>
          </a:p>
          <a:p>
            <a:pPr marR="0"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subscriptions, scheduled pick-ups, fixed routes.</a:t>
            </a:r>
          </a:p>
          <a:p>
            <a:pPr marR="0"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commuting convenience, reliability, and efficiency.</a:t>
            </a:r>
          </a:p>
          <a:p>
            <a:pPr marR="0"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Expansion: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to scale to new regions and markets. </a:t>
            </a:r>
          </a:p>
        </p:txBody>
      </p:sp>
    </p:spTree>
    <p:extLst>
      <p:ext uri="{BB962C8B-B14F-4D97-AF65-F5344CB8AC3E}">
        <p14:creationId xmlns:p14="http://schemas.microsoft.com/office/powerpoint/2010/main" val="119915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7E00-E354-FB34-A221-78238BE9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8A5D1-DD1D-507F-75F5-41B71908F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290" y="94166"/>
            <a:ext cx="2777411" cy="939691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8E214025-5F40-3C4E-7837-86D823C93E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1687"/>
            <a:ext cx="10515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Subscription-Based Services: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 Share: Ola Share offers shared rides with a subscription model in some cities.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Scheduled Pick-Ups: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Uber Rentals: Uber Rentals allows for hourly rentals and pre-booked rides.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Routes: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BMTC Vayu Vajra: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BMTC Vayu Vajra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fixed routes for airport connectivity in Bangalore.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Delhi Metro Shuttle: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Delhi Metro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fixed routes for efficient city travel.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 Models: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Zomato's Employee Transport: Zomato provides employee transport services in partnership with local providers.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Swiggy's Shuttle Service: Swiggy offers shuttle services for its delivery partners in various cities.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07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618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SECOND REVIEW RozKa Project Category - PRODUCT</vt:lpstr>
      <vt:lpstr>ABSTRACT</vt:lpstr>
      <vt:lpstr>INTRODUCTION</vt:lpstr>
      <vt:lpstr>MOTIVATION </vt:lpstr>
      <vt:lpstr>INNOVATION OF THE PROJECT</vt:lpstr>
      <vt:lpstr>PURPOSE OF THE PROJECT</vt:lpstr>
      <vt:lpstr>SCOPE OF THE PROJECT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Gaurang Ashava</dc:creator>
  <cp:lastModifiedBy>Gaurang Ashava</cp:lastModifiedBy>
  <cp:revision>21</cp:revision>
  <dcterms:created xsi:type="dcterms:W3CDTF">2024-08-01T15:49:21Z</dcterms:created>
  <dcterms:modified xsi:type="dcterms:W3CDTF">2024-09-28T03:47:51Z</dcterms:modified>
</cp:coreProperties>
</file>