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15C-D6EF-5FD4-64B0-CC10FAE9A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9D2E6-77E1-41CD-6C0A-6255E88A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559E-7BCE-73DA-751F-863B85A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8829-A5E1-CE7B-275C-5E20D650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9ED-48D2-AF25-CEA1-ED2FED53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FC22-4027-60D2-1749-229A5F29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BC007-97CA-CD1B-ACF3-A3098546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9E15-4057-1B47-E964-B8F95FAD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6BA7-CECC-8A02-B5E0-C851601C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9F14-DA11-7426-3CE0-595E61CD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856F7-6FCC-5914-EFB7-62B805FC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BD8F7-EAA7-516D-2A72-7C424F4DF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A6923-A759-D738-F58D-BC76A2FA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6AA9-1BAE-DB0A-56D6-678D40F8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F06A-9E3B-7121-B482-BCC54700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1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045-020F-1E00-23C5-8C9FC0B2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E6E3-048D-C382-E639-BEA82770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DAEF-0AF1-364C-324F-0163544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7B10-04F8-C96F-7B1D-6B813C11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91DB-6B85-82C8-3F66-0A8EB5FD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A46-F3CB-D2F1-9474-BBFE2AB5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7922-16AB-71B2-8331-4772D28D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7B23-27FB-590F-0E42-F09216A0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F3BB-5E75-DFBC-6DCF-09E70FA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41CC-1BF6-5B62-85A4-60B52F1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5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2986-86C3-9343-07E4-1DB0364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B3C-31B6-4CFD-4BD6-403AF7D7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61918-79BC-9712-F6E1-6F547AF9F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A4FDC-B9E9-45C3-EB49-E38F71D8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0BA8C-282A-06C3-0C51-C9AA7B2A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790A-5A58-6C9A-A14C-E31E0C46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C6B3-378C-4534-4AA7-39E96463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B7363-E775-BD0E-3F09-E714545A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40947-9E03-4935-D10C-0273BA7F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22E75-1861-E63C-764D-E247CF3B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B2C46-FDF1-5827-B332-E2FC1318C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4892B-5B7F-0CF3-D01C-23B3DB32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68C5A-851D-44B7-67A4-58E34B0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D2462-F828-9555-D73E-D3C32625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4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B8EB-9336-873C-ED4E-4CE5C92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93F44-AD4D-CC61-C89C-AA915FE2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8716A-77B6-7FA7-822F-14199D36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8225F-23BC-3484-1ABB-EC81495A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6459-10A3-AE49-8B1D-24760123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7B6B7-55A9-0690-4299-528FDDB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5117-4F97-E231-882D-BC010FB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B671-BCBD-C256-1E5D-46C213E7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F536-8DDA-7B62-54CB-EEB8AF79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60536-C894-E666-6AB3-7928C814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80A0-AEEC-9BDA-C4D4-15F3355E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4400-6685-5CD6-D2CC-D80A0D57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1A60-652E-5E09-67ED-6ACBF03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0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D973-558C-D46D-95D6-AE0EF809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C0F90-5F0A-089D-9CF3-1AECFDFC3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EB0A-BD95-3EF3-D6D7-36F07B1E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CAF5-C108-22BE-864A-1951557F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1111F-FA03-C45E-2DB4-5A976CBC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984CD-50EA-C10F-94A3-9020B752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47580-0BE0-7B04-8D0C-17C8FE29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C76E-1E77-0D38-7471-FC5F8027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5AF9-7F73-23C4-C475-1036C0CE9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B36-189B-3D96-4AB2-0D978F032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DDBA-4976-1099-1655-4E82A80D3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6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4C8B-E490-A690-7E2B-CE1A0809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REVIEW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PRODUCT/ RESEARCH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2C648-D747-6594-131E-9E1DA54D5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45" y="4325420"/>
            <a:ext cx="11435136" cy="1203699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Student Name &amp; Registration Number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RM Institute of Science and Technology - Wikipedia">
            <a:extLst>
              <a:ext uri="{FF2B5EF4-FFF2-40B4-BE49-F238E27FC236}">
                <a16:creationId xmlns:a16="http://schemas.microsoft.com/office/drawing/2014/main" id="{77CE9206-B4A2-2784-EBA4-970EB156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6" y="71919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DDA3-7A09-E5E0-2A69-456914C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49B054-8C37-C560-ED9B-C5D7FD868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4974" y="2059394"/>
            <a:ext cx="594197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app that offers a monthly cab subscription for daily commuters. Customers choose their pick-up times each day, and a cab will be at their doorstep on schedule. The cabs follow fixed routes, dropping off passengers at their destinations. By partnering with travel agencies for cabs and companies for customers,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convenient, reliable, and affordable solution for everyday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580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6279-38BF-B8B1-9A5C-F302735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1B9E-B6CE-FC33-1BC3-4710F2B1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61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 ZEROTH REVIEW PROJECT TITLE Project Category: PRODUCT/ RESEARCH</vt:lpstr>
      <vt:lpstr>Abstract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lastModifiedBy>Gaurang Ashava</cp:lastModifiedBy>
  <cp:revision>2</cp:revision>
  <dcterms:created xsi:type="dcterms:W3CDTF">2024-07-15T07:58:00Z</dcterms:created>
  <dcterms:modified xsi:type="dcterms:W3CDTF">2024-08-01T16:00:30Z</dcterms:modified>
</cp:coreProperties>
</file>