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91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8" y="108727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Naive Bayes Classification: Furniture Sales Dataset Analysis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642723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Exploring the sales dataset of a company to understand the application of Naive Bayes classification in real-life business scenarios. The dataset includes 'Order_ID', 'Order_Priority', 'Order_Quantity', 'Sales', 'Ship_Mode', 'Profit', 'Customer_Name', 'Region', 'Customer_Segment', 'Product_Category', 'Product_Sub-Category', 'Product_Name', and 'Product_Container'.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20873"/>
            <a:ext cx="92006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the Sales Dataset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706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Distribution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4002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Detailed breakdown of order quantity, sales, profit, and more.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47067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 Segmentation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Analyzing sales data based on customer segments such as region, priority, and mode of shipment.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47067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 Categorization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Exploring the dataset to understand the distribution across different product categories and sub-categories.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4760"/>
            <a:ext cx="60569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Patterns &amp; Trends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Seasonal Variations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Identifying patterns in sales data based on different seasons and trends.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Regional Insights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Exploring how sales vary across different regions based on the dataset.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 Behavior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Understanding patterns in customer behavior related to product purchases and order priority.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048708"/>
            <a:ext cx="90291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Naive Bayes Classification Basics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80585" y="3291602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Probability Model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Explaining the fundamental principles of Naive Bayes classification based on probability.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10343" y="3291602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326249"/>
            <a:ext cx="37964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Independence Assumption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Understanding the assumption of independence between features in Naive Bayes.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46771" y="5310307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344954"/>
            <a:ext cx="2915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Examples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Illustrating how Naive Bayes is used in real-world scenarios including sales predictions.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94592"/>
            <a:ext cx="85569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 of Naive Bayes Analysis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633305"/>
            <a:ext cx="44410" cy="4101703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6" name="Shape 3"/>
          <p:cNvSpPr/>
          <p:nvPr/>
        </p:nvSpPr>
        <p:spPr>
          <a:xfrm>
            <a:off x="6287631" y="30346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8068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55014" y="2848570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315653" y="28554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Insights Generation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037993" y="333589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How Naive Bayes helps in generating valuable insights for sales strategies.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565172" y="414545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91775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0486" y="3959423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8537258" y="3966329"/>
            <a:ext cx="33318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Efficiency Improvement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537258" y="444674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Enhancing operational efficiency in sales processes through classification analysis.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7631" y="525202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0243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1200" y="5065990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2502456" y="5072896"/>
            <a:ext cx="35906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Decision-making Support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2037993" y="555331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Empowering informed decision-making based on the analysis output.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839039"/>
            <a:ext cx="69001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&amp; Limitations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866668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0590" y="3096458"/>
            <a:ext cx="31714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Handling Missing Data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0590" y="3576876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Addressing challenges related to incomplete or missing data points in the sales dataset.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866668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84876" y="30964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Outlier Detection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84876" y="3576876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Identifying and managing outliers in the data to ensure accurate analysis results.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095042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0590" y="5324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Assumption Validity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0590" y="5805249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Ensuring the validity of independence assumptions for accurate classification results.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2037993" y="2049066"/>
            <a:ext cx="97388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Scope &amp; Recommendations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87779"/>
            <a:ext cx="10554414" cy="2992755"/>
          </a:xfrm>
          <a:prstGeom prst="roundRect">
            <a:avLst>
              <a:gd name="adj" fmla="val 334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19539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7" name="Text 4"/>
          <p:cNvSpPr/>
          <p:nvPr/>
        </p:nvSpPr>
        <p:spPr>
          <a:xfrm>
            <a:off x="2267783" y="333625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Enhanced Data Collection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33625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Optimizing data collection processes to ensure comprehensive and accurate analysis.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4187904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2267783" y="432875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Advanced Model Iterations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328755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Exploring advanced Naive Bayes models for improved sales predictions and insights.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2267783" y="532126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Industry-specific Applications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32126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Adapting Naive Bayes techniques, suit specific industry requirements for impactful analysis.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377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Gaurang Ashava</cp:lastModifiedBy>
  <cp:revision>7</cp:revision>
  <dcterms:created xsi:type="dcterms:W3CDTF">2024-03-13T10:10:27Z</dcterms:created>
  <dcterms:modified xsi:type="dcterms:W3CDTF">2024-03-20T08:29:24Z</dcterms:modified>
</cp:coreProperties>
</file>