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323" r:id="rId5"/>
    <p:sldId id="330" r:id="rId6"/>
    <p:sldId id="272" r:id="rId7"/>
    <p:sldId id="327" r:id="rId8"/>
    <p:sldId id="328" r:id="rId9"/>
    <p:sldId id="325" r:id="rId10"/>
    <p:sldId id="326" r:id="rId11"/>
    <p:sldId id="329" r:id="rId12"/>
    <p:sldId id="332" r:id="rId13"/>
    <p:sldId id="333" r:id="rId14"/>
    <p:sldId id="32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89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636C85-9D15-456C-9D99-8077826FBCC0}" v="2" dt="2023-07-24T13:49:19.7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73" autoAdjust="0"/>
  </p:normalViewPr>
  <p:slideViewPr>
    <p:cSldViewPr>
      <p:cViewPr varScale="1">
        <p:scale>
          <a:sx n="64" d="100"/>
          <a:sy n="64" d="100"/>
        </p:scale>
        <p:origin x="148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SHITA GEDDADA (RA2111027010048)" userId="S::gg5093@srmist.edu.in::4ce9c296-645e-4b05-83be-9eed30eb2a14" providerId="AD" clId="Web-{27636C85-9D15-456C-9D99-8077826FBCC0}"/>
    <pc:docChg chg="modSld">
      <pc:chgData name="HARSHITA GEDDADA (RA2111027010048)" userId="S::gg5093@srmist.edu.in::4ce9c296-645e-4b05-83be-9eed30eb2a14" providerId="AD" clId="Web-{27636C85-9D15-456C-9D99-8077826FBCC0}" dt="2023-07-24T13:49:19.770" v="1"/>
      <pc:docMkLst>
        <pc:docMk/>
      </pc:docMkLst>
      <pc:sldChg chg="addSp">
        <pc:chgData name="HARSHITA GEDDADA (RA2111027010048)" userId="S::gg5093@srmist.edu.in::4ce9c296-645e-4b05-83be-9eed30eb2a14" providerId="AD" clId="Web-{27636C85-9D15-456C-9D99-8077826FBCC0}" dt="2023-07-24T13:49:19.770" v="1"/>
        <pc:sldMkLst>
          <pc:docMk/>
          <pc:sldMk cId="0" sldId="323"/>
        </pc:sldMkLst>
        <pc:spChg chg="add">
          <ac:chgData name="HARSHITA GEDDADA (RA2111027010048)" userId="S::gg5093@srmist.edu.in::4ce9c296-645e-4b05-83be-9eed30eb2a14" providerId="AD" clId="Web-{27636C85-9D15-456C-9D99-8077826FBCC0}" dt="2023-07-24T13:49:18.755" v="0"/>
          <ac:spMkLst>
            <pc:docMk/>
            <pc:sldMk cId="0" sldId="323"/>
            <ac:spMk id="7" creationId="{8E89538D-D9FA-D902-363B-3328800C919F}"/>
          </ac:spMkLst>
        </pc:spChg>
        <pc:spChg chg="add">
          <ac:chgData name="HARSHITA GEDDADA (RA2111027010048)" userId="S::gg5093@srmist.edu.in::4ce9c296-645e-4b05-83be-9eed30eb2a14" providerId="AD" clId="Web-{27636C85-9D15-456C-9D99-8077826FBCC0}" dt="2023-07-24T13:49:19.770" v="1"/>
          <ac:spMkLst>
            <pc:docMk/>
            <pc:sldMk cId="0" sldId="323"/>
            <ac:spMk id="11" creationId="{D56CF30F-AD48-438A-BF50-3683EDC6A33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F9CAE5-B62A-403B-9031-63426EB14104}" type="datetimeFigureOut">
              <a:rPr lang="en-US" smtClean="0"/>
              <a:pPr/>
              <a:t>7/24/2023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CD229E-0E7C-4193-A5F7-591E39D1BBB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EE8D5-CD56-4A09-BFF3-5FE6B3DBE35F}" type="datetime5">
              <a:rPr lang="en-US" smtClean="0"/>
              <a:pPr/>
              <a:t>24-Jul-23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99F9-83BD-49DD-8291-B512441ABA1D}" type="datetime5">
              <a:rPr lang="en-US" smtClean="0"/>
              <a:pPr/>
              <a:t>24-Jul-23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9DE68-EAE1-488D-AC08-21BCB0BCC7D9}" type="datetime5">
              <a:rPr lang="en-US" smtClean="0"/>
              <a:pPr/>
              <a:t>24-Jul-23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4C24-DE69-424D-966D-A2B1F1472803}" type="datetime5">
              <a:rPr lang="en-US" smtClean="0"/>
              <a:pPr/>
              <a:t>24-Jul-23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A8DE8-272A-4469-B0BB-F7FC9F77C93B}" type="datetime5">
              <a:rPr lang="en-US" smtClean="0"/>
              <a:pPr/>
              <a:t>24-Jul-23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F2BF7-150F-4B33-A3C2-D0601B9A1E1C}" type="datetime5">
              <a:rPr lang="en-US" smtClean="0"/>
              <a:pPr/>
              <a:t>24-Jul-23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5EA1F-8ECD-45C6-B437-6C4EB8D4A65A}" type="datetime5">
              <a:rPr lang="en-US" smtClean="0"/>
              <a:pPr/>
              <a:t>24-Jul-23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49A49-AEA0-4CB7-8625-339239ECFB78}" type="datetime5">
              <a:rPr lang="en-US" smtClean="0"/>
              <a:pPr/>
              <a:t>24-Jul-23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711D-FF47-4374-9122-6ACB0FBA1A3E}" type="datetime5">
              <a:rPr lang="en-US" smtClean="0"/>
              <a:pPr/>
              <a:t>24-Jul-23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E528-0B56-4F56-98E6-F01FA8AA2D9F}" type="datetime5">
              <a:rPr lang="en-US" smtClean="0"/>
              <a:pPr/>
              <a:t>24-Jul-23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CFCE3-BD04-49D0-8771-E801B002FC1A}" type="datetime5">
              <a:rPr lang="en-US" smtClean="0"/>
              <a:pPr/>
              <a:t>24-Jul-23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578C7-5378-40E3-966D-299755EA320D}" type="datetime5">
              <a:rPr lang="en-US" smtClean="0"/>
              <a:pPr/>
              <a:t>24-Jul-23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18CSE392T               MACHINE LEARNING -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731520"/>
            <a:ext cx="9144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29200" y="457200"/>
            <a:ext cx="10668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676400" y="2708781"/>
            <a:ext cx="5791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IN" sz="2400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18CSE392T – Machine Learning I</a:t>
            </a:r>
            <a:endParaRPr lang="en-US" sz="2400" b="1" dirty="0">
              <a:solidFill>
                <a:srgbClr val="7030A0"/>
              </a:solidFill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7EFA38-67A1-13C4-A34C-353E4EDAAB4E}"/>
              </a:ext>
            </a:extLst>
          </p:cNvPr>
          <p:cNvSpPr/>
          <p:nvPr/>
        </p:nvSpPr>
        <p:spPr>
          <a:xfrm>
            <a:off x="838200" y="5939135"/>
            <a:ext cx="7467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IN" sz="1200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Department of Data Science and Business Systems</a:t>
            </a:r>
            <a:endParaRPr lang="en-US" sz="1200" b="1" dirty="0">
              <a:solidFill>
                <a:srgbClr val="7030A0"/>
              </a:solidFill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89538D-D9FA-D902-363B-3328800C919F}"/>
              </a:ext>
            </a:extLst>
          </p:cNvPr>
          <p:cNvSpPr txBox="1"/>
          <p:nvPr/>
        </p:nvSpPr>
        <p:spPr>
          <a:xfrm>
            <a:off x="3200400" y="3200400"/>
            <a:ext cx="2743199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6CF30F-AD48-438A-BF50-3683EDC6A338}"/>
              </a:ext>
            </a:extLst>
          </p:cNvPr>
          <p:cNvSpPr txBox="1"/>
          <p:nvPr/>
        </p:nvSpPr>
        <p:spPr>
          <a:xfrm>
            <a:off x="3343275" y="3343275"/>
            <a:ext cx="2743199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731520"/>
            <a:ext cx="9144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29200" y="457200"/>
            <a:ext cx="10668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>
            <a:avLst/>
          </a:prstGeom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81000" y="914400"/>
            <a:ext cx="8229600" cy="1143000"/>
          </a:xfrm>
        </p:spPr>
        <p:txBody>
          <a:bodyPr/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Few ML Applications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2057400"/>
            <a:ext cx="8867775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731520"/>
            <a:ext cx="9144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29200" y="457200"/>
            <a:ext cx="10668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>
            <a:avLst/>
          </a:prstGeom>
        </p:spPr>
      </p:pic>
      <p:pic>
        <p:nvPicPr>
          <p:cNvPr id="57346" name="Picture 2" descr="Related im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676400"/>
            <a:ext cx="5734050" cy="3819525"/>
          </a:xfrm>
          <a:prstGeom prst="rect">
            <a:avLst/>
          </a:prstGeom>
          <a:noFill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731520"/>
            <a:ext cx="9144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29200" y="457200"/>
            <a:ext cx="10668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1000" y="1066800"/>
            <a:ext cx="8229600" cy="1143000"/>
          </a:xfrm>
        </p:spPr>
        <p:txBody>
          <a:bodyPr>
            <a:normAutofit/>
          </a:bodyPr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Agenda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687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dirty="0"/>
              <a:t>										      </a:t>
            </a:r>
            <a:r>
              <a:rPr lang="en-IN" sz="4000" i="1" dirty="0"/>
              <a:t>What is ML ?</a:t>
            </a:r>
          </a:p>
          <a:p>
            <a:pPr>
              <a:buNone/>
            </a:pPr>
            <a:endParaRPr lang="en-IN" sz="4000" i="1" dirty="0"/>
          </a:p>
          <a:p>
            <a:pPr>
              <a:buNone/>
            </a:pPr>
            <a:r>
              <a:rPr lang="en-IN" i="1" dirty="0"/>
              <a:t>                </a:t>
            </a:r>
            <a:r>
              <a:rPr lang="en-IN" sz="4000" i="1" dirty="0"/>
              <a:t>Why do we need ML?</a:t>
            </a:r>
          </a:p>
          <a:p>
            <a:pPr>
              <a:buNone/>
            </a:pPr>
            <a:r>
              <a:rPr lang="en-IN" sz="4000" i="1" dirty="0"/>
              <a:t>			</a:t>
            </a:r>
          </a:p>
          <a:p>
            <a:pPr>
              <a:buNone/>
            </a:pPr>
            <a:r>
              <a:rPr lang="en-IN" sz="4000" i="1" dirty="0"/>
              <a:t>		     Where do we use it ?</a:t>
            </a:r>
            <a:endParaRPr lang="en-US" sz="4000" i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12" name="Explosion 1 11"/>
          <p:cNvSpPr/>
          <p:nvPr/>
        </p:nvSpPr>
        <p:spPr>
          <a:xfrm>
            <a:off x="609600" y="2133600"/>
            <a:ext cx="1219200" cy="11430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/>
              <a:t>1</a:t>
            </a:r>
            <a:endParaRPr lang="en-US" dirty="0"/>
          </a:p>
        </p:txBody>
      </p:sp>
      <p:sp>
        <p:nvSpPr>
          <p:cNvPr id="13" name="Explosion 1 12"/>
          <p:cNvSpPr/>
          <p:nvPr/>
        </p:nvSpPr>
        <p:spPr>
          <a:xfrm>
            <a:off x="685800" y="3505200"/>
            <a:ext cx="1219200" cy="11430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/>
              <a:t>2</a:t>
            </a:r>
            <a:endParaRPr lang="en-US" dirty="0"/>
          </a:p>
        </p:txBody>
      </p:sp>
      <p:sp>
        <p:nvSpPr>
          <p:cNvPr id="14" name="Explosion 1 13"/>
          <p:cNvSpPr/>
          <p:nvPr/>
        </p:nvSpPr>
        <p:spPr>
          <a:xfrm>
            <a:off x="762000" y="4953000"/>
            <a:ext cx="1219200" cy="11430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/>
              <a:t>3</a:t>
            </a:r>
            <a:endParaRPr lang="en-US" dirty="0"/>
          </a:p>
        </p:txBody>
      </p:sp>
    </p:spTree>
  </p:cSld>
  <p:clrMapOvr>
    <a:masterClrMapping/>
  </p:clrMapOvr>
  <p:transition spd="med">
    <p:pull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731520"/>
            <a:ext cx="9144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29200" y="457200"/>
            <a:ext cx="10668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33400" y="990600"/>
            <a:ext cx="8229600" cy="1143000"/>
          </a:xfrm>
        </p:spPr>
        <p:txBody>
          <a:bodyPr/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Introduction 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4038600" cy="4068763"/>
          </a:xfrm>
        </p:spPr>
        <p:txBody>
          <a:bodyPr>
            <a:normAutofit lnSpcReduction="10000"/>
          </a:bodyPr>
          <a:lstStyle/>
          <a:p>
            <a:endParaRPr lang="en-IN" dirty="0"/>
          </a:p>
          <a:p>
            <a:r>
              <a:rPr lang="en-IN" b="1" i="1" dirty="0">
                <a:solidFill>
                  <a:srgbClr val="0070C0"/>
                </a:solidFill>
              </a:rPr>
              <a:t>Artificial Intelligence</a:t>
            </a:r>
          </a:p>
          <a:p>
            <a:endParaRPr lang="en-IN" dirty="0"/>
          </a:p>
          <a:p>
            <a:endParaRPr lang="en-IN" dirty="0"/>
          </a:p>
          <a:p>
            <a:r>
              <a:rPr lang="en-IN" b="1" i="1" dirty="0">
                <a:solidFill>
                  <a:srgbClr val="1289AE"/>
                </a:solidFill>
              </a:rPr>
              <a:t>Machine Learning</a:t>
            </a:r>
          </a:p>
          <a:p>
            <a:endParaRPr lang="en-IN" dirty="0"/>
          </a:p>
          <a:p>
            <a:endParaRPr lang="en-IN" dirty="0"/>
          </a:p>
          <a:p>
            <a:r>
              <a:rPr lang="en-IN" b="1" i="1" dirty="0">
                <a:solidFill>
                  <a:srgbClr val="7030A0"/>
                </a:solidFill>
              </a:rPr>
              <a:t>Deep Learning</a:t>
            </a:r>
            <a:endParaRPr lang="en-US" b="1" i="1" dirty="0">
              <a:solidFill>
                <a:srgbClr val="7030A0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165362"/>
            <a:ext cx="4038600" cy="385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731520"/>
            <a:ext cx="9144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29200" y="457200"/>
            <a:ext cx="10668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/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Child Learning 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2450" y="2743041"/>
            <a:ext cx="8039100" cy="3154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731520"/>
            <a:ext cx="9144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29200" y="457200"/>
            <a:ext cx="10668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609600" y="1143000"/>
            <a:ext cx="8229600" cy="1143000"/>
          </a:xfrm>
        </p:spPr>
        <p:txBody>
          <a:bodyPr/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Learning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4294967295"/>
          </p:nvPr>
        </p:nvSpPr>
        <p:spPr>
          <a:xfrm>
            <a:off x="457200" y="1676400"/>
            <a:ext cx="4038600" cy="4525963"/>
          </a:xfrm>
        </p:spPr>
        <p:txBody>
          <a:bodyPr>
            <a:normAutofit lnSpcReduction="10000"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>
              <a:buNone/>
            </a:pPr>
            <a:endParaRPr lang="en-IN" dirty="0"/>
          </a:p>
          <a:p>
            <a:r>
              <a:rPr lang="en-IN" dirty="0"/>
              <a:t>Past experience</a:t>
            </a:r>
          </a:p>
          <a:p>
            <a:r>
              <a:rPr lang="en-IN" dirty="0"/>
              <a:t>Learning from others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4294967295"/>
          </p:nvPr>
        </p:nvSpPr>
        <p:spPr>
          <a:xfrm>
            <a:off x="5105400" y="1600200"/>
            <a:ext cx="4038600" cy="4525963"/>
          </a:xfrm>
        </p:spPr>
        <p:txBody>
          <a:bodyPr>
            <a:normAutofit fontScale="92500" lnSpcReduction="10000"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Machines need instruction from humans</a:t>
            </a:r>
            <a:endParaRPr lang="en-US" dirty="0"/>
          </a:p>
        </p:txBody>
      </p:sp>
      <p:pic>
        <p:nvPicPr>
          <p:cNvPr id="2050" name="Picture 2" descr="C:\Program Files (x86)\Microsoft Office\MEDIA\CAGCAT10\j0301252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2971800"/>
            <a:ext cx="1830387" cy="1565275"/>
          </a:xfrm>
          <a:prstGeom prst="rect">
            <a:avLst/>
          </a:prstGeom>
          <a:noFill/>
        </p:spPr>
      </p:pic>
      <p:pic>
        <p:nvPicPr>
          <p:cNvPr id="2051" name="Picture 3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38800" y="2667000"/>
            <a:ext cx="1868488" cy="17732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731520"/>
            <a:ext cx="9144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29200" y="457200"/>
            <a:ext cx="10668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rmAutofit/>
          </a:bodyPr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Machine Learning – In general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endParaRPr lang="en-IN" dirty="0"/>
          </a:p>
          <a:p>
            <a:r>
              <a:rPr lang="en-IN" dirty="0"/>
              <a:t>A subset of Artificial Intelligence</a:t>
            </a:r>
          </a:p>
          <a:p>
            <a:r>
              <a:rPr lang="en-IN" dirty="0"/>
              <a:t>Machines that learn automatically &amp; improve from experience.</a:t>
            </a:r>
          </a:p>
          <a:p>
            <a:r>
              <a:rPr lang="en-IN" dirty="0"/>
              <a:t>No explicit programme is needed.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731520"/>
            <a:ext cx="9144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29200" y="457200"/>
            <a:ext cx="10668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/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Definition - ML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525963"/>
          </a:xfrm>
        </p:spPr>
        <p:txBody>
          <a:bodyPr/>
          <a:lstStyle/>
          <a:p>
            <a:pPr algn="just"/>
            <a:r>
              <a:rPr lang="en-US" dirty="0"/>
              <a:t>A set of methods that can automatically </a:t>
            </a:r>
            <a:r>
              <a:rPr lang="en-US" dirty="0">
                <a:solidFill>
                  <a:srgbClr val="FF0000"/>
                </a:solidFill>
              </a:rPr>
              <a:t>detect patterns in data</a:t>
            </a:r>
            <a:r>
              <a:rPr lang="en-US" dirty="0"/>
              <a:t>, and then use the uncovered patterns to </a:t>
            </a:r>
            <a:r>
              <a:rPr lang="en-US" dirty="0">
                <a:solidFill>
                  <a:srgbClr val="FF0000"/>
                </a:solidFill>
              </a:rPr>
              <a:t>predict future data</a:t>
            </a:r>
            <a:r>
              <a:rPr lang="en-US" dirty="0"/>
              <a:t>, or to perform other kinds of </a:t>
            </a:r>
            <a:r>
              <a:rPr lang="en-US" dirty="0">
                <a:solidFill>
                  <a:srgbClr val="FF0000"/>
                </a:solidFill>
              </a:rPr>
              <a:t>decision making under uncertainty</a:t>
            </a:r>
            <a:r>
              <a:rPr lang="en-US" dirty="0"/>
              <a:t>.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731520"/>
            <a:ext cx="9144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29200" y="457200"/>
            <a:ext cx="10668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</p:spPr>
        <p:txBody>
          <a:bodyPr/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Need for ML 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25963"/>
          </a:xfrm>
        </p:spPr>
        <p:txBody>
          <a:bodyPr/>
          <a:lstStyle/>
          <a:p>
            <a:r>
              <a:rPr lang="en-IN" dirty="0"/>
              <a:t>Huge amount of data (Big data)</a:t>
            </a:r>
          </a:p>
          <a:p>
            <a:endParaRPr lang="en-IN" dirty="0"/>
          </a:p>
          <a:p>
            <a:pPr>
              <a:buNone/>
            </a:pPr>
            <a:endParaRPr lang="en-IN" dirty="0"/>
          </a:p>
          <a:p>
            <a:r>
              <a:rPr lang="en-US" dirty="0"/>
              <a:t>Automated methods of data analysis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1600200"/>
            <a:ext cx="2666196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52600" y="4343400"/>
            <a:ext cx="2351248" cy="1871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731520"/>
            <a:ext cx="9144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29200" y="457200"/>
            <a:ext cx="10668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752600"/>
            <a:ext cx="8229600" cy="3866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16F0FD5211EF48ADF451189786BE55" ma:contentTypeVersion="3" ma:contentTypeDescription="Create a new document." ma:contentTypeScope="" ma:versionID="642b669743308134d33ab9cc465dd04a">
  <xsd:schema xmlns:xsd="http://www.w3.org/2001/XMLSchema" xmlns:xs="http://www.w3.org/2001/XMLSchema" xmlns:p="http://schemas.microsoft.com/office/2006/metadata/properties" xmlns:ns2="54f54d3c-f19a-4d8a-961a-8535f70de3a8" targetNamespace="http://schemas.microsoft.com/office/2006/metadata/properties" ma:root="true" ma:fieldsID="4322fb40970038fe86e665a272803d2b" ns2:_="">
    <xsd:import namespace="54f54d3c-f19a-4d8a-961a-8535f70de3a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f54d3c-f19a-4d8a-961a-8535f70de3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27D2C8D-0E55-43CF-A45D-1110F30DED0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2398667-8541-4C27-958C-7983CEFAF17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10BB7E-9492-47FB-BFA2-AF48EB7694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4f54d3c-f19a-4d8a-961a-8535f70de3a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217</Words>
  <Application>Microsoft Office PowerPoint</Application>
  <PresentationFormat>On-screen Show (4:3)</PresentationFormat>
  <Paragraphs>72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Agenda</vt:lpstr>
      <vt:lpstr>Introduction </vt:lpstr>
      <vt:lpstr>Child Learning </vt:lpstr>
      <vt:lpstr>Learning</vt:lpstr>
      <vt:lpstr>Machine Learning – In general</vt:lpstr>
      <vt:lpstr>Definition - ML</vt:lpstr>
      <vt:lpstr>Need for ML </vt:lpstr>
      <vt:lpstr>PowerPoint Presentation</vt:lpstr>
      <vt:lpstr>Few ML Applications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CENR</dc:creator>
  <cp:lastModifiedBy>Prakash M</cp:lastModifiedBy>
  <cp:revision>41</cp:revision>
  <dcterms:created xsi:type="dcterms:W3CDTF">2019-09-14T05:22:07Z</dcterms:created>
  <dcterms:modified xsi:type="dcterms:W3CDTF">2023-07-24T13:49:29Z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0x0101007F16F0FD5211EF48ADF451189786BE55</vt:lpwstr>
  </property>
</Properties>
</file>