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4" r:id="rId2"/>
    <p:sldId id="374" r:id="rId3"/>
    <p:sldId id="395" r:id="rId4"/>
    <p:sldId id="394" r:id="rId5"/>
    <p:sldId id="396" r:id="rId6"/>
    <p:sldId id="397" r:id="rId7"/>
    <p:sldId id="399" r:id="rId8"/>
    <p:sldId id="400" r:id="rId9"/>
    <p:sldId id="401" r:id="rId10"/>
    <p:sldId id="402" r:id="rId11"/>
    <p:sldId id="398" r:id="rId12"/>
    <p:sldId id="40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F561E-BC3E-4436-890C-28DC7EDB7B96}" type="doc">
      <dgm:prSet loTypeId="urn:microsoft.com/office/officeart/2005/8/layout/default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828BC1AD-9863-4945-ABCC-9E9FD9DF9C83}">
      <dgm:prSet phldrT="[Text]"/>
      <dgm:spPr/>
      <dgm:t>
        <a:bodyPr/>
        <a:lstStyle/>
        <a:p>
          <a:r>
            <a:rPr lang="en-US" b="1" dirty="0"/>
            <a:t>Classification Predictive  Modeling</a:t>
          </a:r>
        </a:p>
      </dgm:t>
    </dgm:pt>
    <dgm:pt modelId="{AE2724C9-6BED-41C3-82F2-1886FC86BAFC}" type="parTrans" cxnId="{8756CFDA-5708-4BBC-8790-1D6408F59C71}">
      <dgm:prSet/>
      <dgm:spPr/>
      <dgm:t>
        <a:bodyPr/>
        <a:lstStyle/>
        <a:p>
          <a:endParaRPr lang="en-US"/>
        </a:p>
      </dgm:t>
    </dgm:pt>
    <dgm:pt modelId="{0899F5A0-82F4-46AE-BB45-3FDE7B959678}" type="sibTrans" cxnId="{8756CFDA-5708-4BBC-8790-1D6408F59C71}">
      <dgm:prSet/>
      <dgm:spPr/>
      <dgm:t>
        <a:bodyPr/>
        <a:lstStyle/>
        <a:p>
          <a:endParaRPr lang="en-US"/>
        </a:p>
      </dgm:t>
    </dgm:pt>
    <dgm:pt modelId="{ED088829-AF1D-4E42-95B8-B3E078194055}">
      <dgm:prSet phldrT="[Text]"/>
      <dgm:spPr/>
      <dgm:t>
        <a:bodyPr/>
        <a:lstStyle/>
        <a:p>
          <a:r>
            <a:rPr lang="en-US" b="1" dirty="0"/>
            <a:t>Binary Classification</a:t>
          </a:r>
        </a:p>
      </dgm:t>
    </dgm:pt>
    <dgm:pt modelId="{BFBB0007-1DAD-4003-B142-3C725457BEEF}" type="parTrans" cxnId="{E7C1C872-1659-4F21-A127-D7B595D42437}">
      <dgm:prSet/>
      <dgm:spPr/>
      <dgm:t>
        <a:bodyPr/>
        <a:lstStyle/>
        <a:p>
          <a:endParaRPr lang="en-US"/>
        </a:p>
      </dgm:t>
    </dgm:pt>
    <dgm:pt modelId="{341CAC4E-AFFF-4E35-A36E-BE53B6EEB79A}" type="sibTrans" cxnId="{E7C1C872-1659-4F21-A127-D7B595D42437}">
      <dgm:prSet/>
      <dgm:spPr/>
      <dgm:t>
        <a:bodyPr/>
        <a:lstStyle/>
        <a:p>
          <a:endParaRPr lang="en-US"/>
        </a:p>
      </dgm:t>
    </dgm:pt>
    <dgm:pt modelId="{65A87529-EF28-4559-B6F2-282C1D3C0FC2}">
      <dgm:prSet phldrT="[Text]"/>
      <dgm:spPr/>
      <dgm:t>
        <a:bodyPr/>
        <a:lstStyle/>
        <a:p>
          <a:r>
            <a:rPr lang="en-US" b="1" dirty="0"/>
            <a:t>Multi-Class Classification</a:t>
          </a:r>
        </a:p>
      </dgm:t>
    </dgm:pt>
    <dgm:pt modelId="{E8DDE5DF-0700-4F6C-A7FF-22BED61D0028}" type="parTrans" cxnId="{4C6B98F4-1059-49CA-AEF4-8748D2759E6B}">
      <dgm:prSet/>
      <dgm:spPr/>
      <dgm:t>
        <a:bodyPr/>
        <a:lstStyle/>
        <a:p>
          <a:endParaRPr lang="en-US"/>
        </a:p>
      </dgm:t>
    </dgm:pt>
    <dgm:pt modelId="{A30C9FBE-91B3-43B1-84FF-93E9DAE5254E}" type="sibTrans" cxnId="{4C6B98F4-1059-49CA-AEF4-8748D2759E6B}">
      <dgm:prSet/>
      <dgm:spPr/>
      <dgm:t>
        <a:bodyPr/>
        <a:lstStyle/>
        <a:p>
          <a:endParaRPr lang="en-US"/>
        </a:p>
      </dgm:t>
    </dgm:pt>
    <dgm:pt modelId="{DE2EF80B-2CEE-4470-B4A1-2C12AA6BE03A}">
      <dgm:prSet phldrT="[Text]"/>
      <dgm:spPr/>
      <dgm:t>
        <a:bodyPr/>
        <a:lstStyle/>
        <a:p>
          <a:r>
            <a:rPr lang="en-US" b="1" dirty="0"/>
            <a:t>Multi-Label Classification</a:t>
          </a:r>
        </a:p>
      </dgm:t>
    </dgm:pt>
    <dgm:pt modelId="{261B1255-6082-4945-8E9A-419BD5E16328}" type="parTrans" cxnId="{FB2F7535-ED81-44C3-9154-3F2BF5FDFC48}">
      <dgm:prSet/>
      <dgm:spPr/>
      <dgm:t>
        <a:bodyPr/>
        <a:lstStyle/>
        <a:p>
          <a:endParaRPr lang="en-US"/>
        </a:p>
      </dgm:t>
    </dgm:pt>
    <dgm:pt modelId="{5DA33364-9767-4E82-A4F0-E54CBD490915}" type="sibTrans" cxnId="{FB2F7535-ED81-44C3-9154-3F2BF5FDFC48}">
      <dgm:prSet/>
      <dgm:spPr/>
      <dgm:t>
        <a:bodyPr/>
        <a:lstStyle/>
        <a:p>
          <a:endParaRPr lang="en-US"/>
        </a:p>
      </dgm:t>
    </dgm:pt>
    <dgm:pt modelId="{4DE9CF3D-C324-47FC-85DE-B4B0C5DE488F}">
      <dgm:prSet phldrT="[Text]"/>
      <dgm:spPr/>
      <dgm:t>
        <a:bodyPr/>
        <a:lstStyle/>
        <a:p>
          <a:r>
            <a:rPr lang="en-US" b="1" dirty="0"/>
            <a:t>Imbalanced Classification</a:t>
          </a:r>
        </a:p>
      </dgm:t>
    </dgm:pt>
    <dgm:pt modelId="{E12EE560-318A-481E-8C6C-FEF0B548E7BE}" type="parTrans" cxnId="{A5FDCFD0-5D5B-4197-873E-492954E34DDD}">
      <dgm:prSet/>
      <dgm:spPr/>
      <dgm:t>
        <a:bodyPr/>
        <a:lstStyle/>
        <a:p>
          <a:endParaRPr lang="en-US"/>
        </a:p>
      </dgm:t>
    </dgm:pt>
    <dgm:pt modelId="{6729894F-EBF6-4FCF-B5CB-94582F2285D1}" type="sibTrans" cxnId="{A5FDCFD0-5D5B-4197-873E-492954E34DDD}">
      <dgm:prSet/>
      <dgm:spPr/>
      <dgm:t>
        <a:bodyPr/>
        <a:lstStyle/>
        <a:p>
          <a:endParaRPr lang="en-US"/>
        </a:p>
      </dgm:t>
    </dgm:pt>
    <dgm:pt modelId="{80D69F3F-9F67-4270-A110-F0BB5F096482}" type="pres">
      <dgm:prSet presAssocID="{244F561E-BC3E-4436-890C-28DC7EDB7B96}" presName="diagram" presStyleCnt="0">
        <dgm:presLayoutVars>
          <dgm:dir/>
          <dgm:resizeHandles val="exact"/>
        </dgm:presLayoutVars>
      </dgm:prSet>
      <dgm:spPr/>
    </dgm:pt>
    <dgm:pt modelId="{2538E856-7F33-4974-8B63-1BB826A17F04}" type="pres">
      <dgm:prSet presAssocID="{828BC1AD-9863-4945-ABCC-9E9FD9DF9C83}" presName="node" presStyleLbl="node1" presStyleIdx="0" presStyleCnt="5">
        <dgm:presLayoutVars>
          <dgm:bulletEnabled val="1"/>
        </dgm:presLayoutVars>
      </dgm:prSet>
      <dgm:spPr/>
    </dgm:pt>
    <dgm:pt modelId="{5EDE74E7-99F6-4BF5-86A5-9E3F49A18D82}" type="pres">
      <dgm:prSet presAssocID="{0899F5A0-82F4-46AE-BB45-3FDE7B959678}" presName="sibTrans" presStyleCnt="0"/>
      <dgm:spPr/>
    </dgm:pt>
    <dgm:pt modelId="{18204FBE-AE2D-425B-987E-809998425BBD}" type="pres">
      <dgm:prSet presAssocID="{ED088829-AF1D-4E42-95B8-B3E078194055}" presName="node" presStyleLbl="node1" presStyleIdx="1" presStyleCnt="5">
        <dgm:presLayoutVars>
          <dgm:bulletEnabled val="1"/>
        </dgm:presLayoutVars>
      </dgm:prSet>
      <dgm:spPr/>
    </dgm:pt>
    <dgm:pt modelId="{99CB0754-DD39-4C58-A76C-8F566F611A75}" type="pres">
      <dgm:prSet presAssocID="{341CAC4E-AFFF-4E35-A36E-BE53B6EEB79A}" presName="sibTrans" presStyleCnt="0"/>
      <dgm:spPr/>
    </dgm:pt>
    <dgm:pt modelId="{BD78D8CC-8D77-4B12-A502-FD1DE9CBAE05}" type="pres">
      <dgm:prSet presAssocID="{65A87529-EF28-4559-B6F2-282C1D3C0FC2}" presName="node" presStyleLbl="node1" presStyleIdx="2" presStyleCnt="5">
        <dgm:presLayoutVars>
          <dgm:bulletEnabled val="1"/>
        </dgm:presLayoutVars>
      </dgm:prSet>
      <dgm:spPr/>
    </dgm:pt>
    <dgm:pt modelId="{31054102-320A-4DAB-8621-6931DB866E13}" type="pres">
      <dgm:prSet presAssocID="{A30C9FBE-91B3-43B1-84FF-93E9DAE5254E}" presName="sibTrans" presStyleCnt="0"/>
      <dgm:spPr/>
    </dgm:pt>
    <dgm:pt modelId="{A9FAC2F6-6451-4B1B-9162-AD2F3F40B9A8}" type="pres">
      <dgm:prSet presAssocID="{DE2EF80B-2CEE-4470-B4A1-2C12AA6BE03A}" presName="node" presStyleLbl="node1" presStyleIdx="3" presStyleCnt="5">
        <dgm:presLayoutVars>
          <dgm:bulletEnabled val="1"/>
        </dgm:presLayoutVars>
      </dgm:prSet>
      <dgm:spPr/>
    </dgm:pt>
    <dgm:pt modelId="{09930850-5316-4E5C-B438-DE207190C28E}" type="pres">
      <dgm:prSet presAssocID="{5DA33364-9767-4E82-A4F0-E54CBD490915}" presName="sibTrans" presStyleCnt="0"/>
      <dgm:spPr/>
    </dgm:pt>
    <dgm:pt modelId="{FC6AAB4A-76FA-4B4E-866B-B05897686A27}" type="pres">
      <dgm:prSet presAssocID="{4DE9CF3D-C324-47FC-85DE-B4B0C5DE488F}" presName="node" presStyleLbl="node1" presStyleIdx="4" presStyleCnt="5">
        <dgm:presLayoutVars>
          <dgm:bulletEnabled val="1"/>
        </dgm:presLayoutVars>
      </dgm:prSet>
      <dgm:spPr/>
    </dgm:pt>
  </dgm:ptLst>
  <dgm:cxnLst>
    <dgm:cxn modelId="{FB2F7535-ED81-44C3-9154-3F2BF5FDFC48}" srcId="{244F561E-BC3E-4436-890C-28DC7EDB7B96}" destId="{DE2EF80B-2CEE-4470-B4A1-2C12AA6BE03A}" srcOrd="3" destOrd="0" parTransId="{261B1255-6082-4945-8E9A-419BD5E16328}" sibTransId="{5DA33364-9767-4E82-A4F0-E54CBD490915}"/>
    <dgm:cxn modelId="{E7C1C872-1659-4F21-A127-D7B595D42437}" srcId="{244F561E-BC3E-4436-890C-28DC7EDB7B96}" destId="{ED088829-AF1D-4E42-95B8-B3E078194055}" srcOrd="1" destOrd="0" parTransId="{BFBB0007-1DAD-4003-B142-3C725457BEEF}" sibTransId="{341CAC4E-AFFF-4E35-A36E-BE53B6EEB79A}"/>
    <dgm:cxn modelId="{0A860E79-6525-4AAD-97BD-E0BB5B21E58A}" type="presOf" srcId="{65A87529-EF28-4559-B6F2-282C1D3C0FC2}" destId="{BD78D8CC-8D77-4B12-A502-FD1DE9CBAE05}" srcOrd="0" destOrd="0" presId="urn:microsoft.com/office/officeart/2005/8/layout/default"/>
    <dgm:cxn modelId="{13B07E98-2FF0-41EB-A1A8-CA9F4D83529F}" type="presOf" srcId="{4DE9CF3D-C324-47FC-85DE-B4B0C5DE488F}" destId="{FC6AAB4A-76FA-4B4E-866B-B05897686A27}" srcOrd="0" destOrd="0" presId="urn:microsoft.com/office/officeart/2005/8/layout/default"/>
    <dgm:cxn modelId="{A08057B2-3ADE-4B7D-B139-242AFCA812CB}" type="presOf" srcId="{244F561E-BC3E-4436-890C-28DC7EDB7B96}" destId="{80D69F3F-9F67-4270-A110-F0BB5F096482}" srcOrd="0" destOrd="0" presId="urn:microsoft.com/office/officeart/2005/8/layout/default"/>
    <dgm:cxn modelId="{C69C23B3-C199-48DA-9535-9AF8103C49E0}" type="presOf" srcId="{ED088829-AF1D-4E42-95B8-B3E078194055}" destId="{18204FBE-AE2D-425B-987E-809998425BBD}" srcOrd="0" destOrd="0" presId="urn:microsoft.com/office/officeart/2005/8/layout/default"/>
    <dgm:cxn modelId="{32D9F7C3-CCAF-4513-AE1D-1A182C26E3BA}" type="presOf" srcId="{828BC1AD-9863-4945-ABCC-9E9FD9DF9C83}" destId="{2538E856-7F33-4974-8B63-1BB826A17F04}" srcOrd="0" destOrd="0" presId="urn:microsoft.com/office/officeart/2005/8/layout/default"/>
    <dgm:cxn modelId="{A5FDCFD0-5D5B-4197-873E-492954E34DDD}" srcId="{244F561E-BC3E-4436-890C-28DC7EDB7B96}" destId="{4DE9CF3D-C324-47FC-85DE-B4B0C5DE488F}" srcOrd="4" destOrd="0" parTransId="{E12EE560-318A-481E-8C6C-FEF0B548E7BE}" sibTransId="{6729894F-EBF6-4FCF-B5CB-94582F2285D1}"/>
    <dgm:cxn modelId="{8756CFDA-5708-4BBC-8790-1D6408F59C71}" srcId="{244F561E-BC3E-4436-890C-28DC7EDB7B96}" destId="{828BC1AD-9863-4945-ABCC-9E9FD9DF9C83}" srcOrd="0" destOrd="0" parTransId="{AE2724C9-6BED-41C3-82F2-1886FC86BAFC}" sibTransId="{0899F5A0-82F4-46AE-BB45-3FDE7B959678}"/>
    <dgm:cxn modelId="{BE346DF2-FF45-43E0-9A85-2C331B717643}" type="presOf" srcId="{DE2EF80B-2CEE-4470-B4A1-2C12AA6BE03A}" destId="{A9FAC2F6-6451-4B1B-9162-AD2F3F40B9A8}" srcOrd="0" destOrd="0" presId="urn:microsoft.com/office/officeart/2005/8/layout/default"/>
    <dgm:cxn modelId="{4C6B98F4-1059-49CA-AEF4-8748D2759E6B}" srcId="{244F561E-BC3E-4436-890C-28DC7EDB7B96}" destId="{65A87529-EF28-4559-B6F2-282C1D3C0FC2}" srcOrd="2" destOrd="0" parTransId="{E8DDE5DF-0700-4F6C-A7FF-22BED61D0028}" sibTransId="{A30C9FBE-91B3-43B1-84FF-93E9DAE5254E}"/>
    <dgm:cxn modelId="{008024BE-429D-4277-95DC-84A974F3C1FE}" type="presParOf" srcId="{80D69F3F-9F67-4270-A110-F0BB5F096482}" destId="{2538E856-7F33-4974-8B63-1BB826A17F04}" srcOrd="0" destOrd="0" presId="urn:microsoft.com/office/officeart/2005/8/layout/default"/>
    <dgm:cxn modelId="{EACBB008-46C9-4DD8-ADF1-85C0A3B34BFB}" type="presParOf" srcId="{80D69F3F-9F67-4270-A110-F0BB5F096482}" destId="{5EDE74E7-99F6-4BF5-86A5-9E3F49A18D82}" srcOrd="1" destOrd="0" presId="urn:microsoft.com/office/officeart/2005/8/layout/default"/>
    <dgm:cxn modelId="{EE842082-E870-4B30-A3B2-3156E3B35294}" type="presParOf" srcId="{80D69F3F-9F67-4270-A110-F0BB5F096482}" destId="{18204FBE-AE2D-425B-987E-809998425BBD}" srcOrd="2" destOrd="0" presId="urn:microsoft.com/office/officeart/2005/8/layout/default"/>
    <dgm:cxn modelId="{9B172C97-A0EF-4FDD-B0DF-0D6C98039892}" type="presParOf" srcId="{80D69F3F-9F67-4270-A110-F0BB5F096482}" destId="{99CB0754-DD39-4C58-A76C-8F566F611A75}" srcOrd="3" destOrd="0" presId="urn:microsoft.com/office/officeart/2005/8/layout/default"/>
    <dgm:cxn modelId="{DF3A5D30-4634-4D46-8C86-750B3E33C4F8}" type="presParOf" srcId="{80D69F3F-9F67-4270-A110-F0BB5F096482}" destId="{BD78D8CC-8D77-4B12-A502-FD1DE9CBAE05}" srcOrd="4" destOrd="0" presId="urn:microsoft.com/office/officeart/2005/8/layout/default"/>
    <dgm:cxn modelId="{472169DF-9858-43B1-8A6C-F266FEC2DDC2}" type="presParOf" srcId="{80D69F3F-9F67-4270-A110-F0BB5F096482}" destId="{31054102-320A-4DAB-8621-6931DB866E13}" srcOrd="5" destOrd="0" presId="urn:microsoft.com/office/officeart/2005/8/layout/default"/>
    <dgm:cxn modelId="{471BB755-B2E6-46EC-A577-613EFBDF8AA4}" type="presParOf" srcId="{80D69F3F-9F67-4270-A110-F0BB5F096482}" destId="{A9FAC2F6-6451-4B1B-9162-AD2F3F40B9A8}" srcOrd="6" destOrd="0" presId="urn:microsoft.com/office/officeart/2005/8/layout/default"/>
    <dgm:cxn modelId="{4BF3FA09-9269-43DA-AE6E-909D7E59C42A}" type="presParOf" srcId="{80D69F3F-9F67-4270-A110-F0BB5F096482}" destId="{09930850-5316-4E5C-B438-DE207190C28E}" srcOrd="7" destOrd="0" presId="urn:microsoft.com/office/officeart/2005/8/layout/default"/>
    <dgm:cxn modelId="{4640EFD1-D607-409B-B787-9505BA22E191}" type="presParOf" srcId="{80D69F3F-9F67-4270-A110-F0BB5F096482}" destId="{FC6AAB4A-76FA-4B4E-866B-B05897686A2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E856-7F33-4974-8B63-1BB826A17F04}">
      <dsp:nvSpPr>
        <dsp:cNvPr id="0" name=""/>
        <dsp:cNvSpPr/>
      </dsp:nvSpPr>
      <dsp:spPr>
        <a:xfrm>
          <a:off x="0" y="589359"/>
          <a:ext cx="2024062" cy="1214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Classification Predictive  Modeling</a:t>
          </a:r>
        </a:p>
      </dsp:txBody>
      <dsp:txXfrm>
        <a:off x="0" y="589359"/>
        <a:ext cx="2024062" cy="1214437"/>
      </dsp:txXfrm>
    </dsp:sp>
    <dsp:sp modelId="{18204FBE-AE2D-425B-987E-809998425BBD}">
      <dsp:nvSpPr>
        <dsp:cNvPr id="0" name=""/>
        <dsp:cNvSpPr/>
      </dsp:nvSpPr>
      <dsp:spPr>
        <a:xfrm>
          <a:off x="2226468" y="589359"/>
          <a:ext cx="2024062" cy="12144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Binary Classification</a:t>
          </a:r>
        </a:p>
      </dsp:txBody>
      <dsp:txXfrm>
        <a:off x="2226468" y="589359"/>
        <a:ext cx="2024062" cy="1214437"/>
      </dsp:txXfrm>
    </dsp:sp>
    <dsp:sp modelId="{BD78D8CC-8D77-4B12-A502-FD1DE9CBAE05}">
      <dsp:nvSpPr>
        <dsp:cNvPr id="0" name=""/>
        <dsp:cNvSpPr/>
      </dsp:nvSpPr>
      <dsp:spPr>
        <a:xfrm>
          <a:off x="4452937" y="589359"/>
          <a:ext cx="2024062" cy="12144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Multi-Class Classification</a:t>
          </a:r>
        </a:p>
      </dsp:txBody>
      <dsp:txXfrm>
        <a:off x="4452937" y="589359"/>
        <a:ext cx="2024062" cy="1214437"/>
      </dsp:txXfrm>
    </dsp:sp>
    <dsp:sp modelId="{A9FAC2F6-6451-4B1B-9162-AD2F3F40B9A8}">
      <dsp:nvSpPr>
        <dsp:cNvPr id="0" name=""/>
        <dsp:cNvSpPr/>
      </dsp:nvSpPr>
      <dsp:spPr>
        <a:xfrm>
          <a:off x="1113234" y="2006203"/>
          <a:ext cx="2024062" cy="12144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Multi-Label Classification</a:t>
          </a:r>
        </a:p>
      </dsp:txBody>
      <dsp:txXfrm>
        <a:off x="1113234" y="2006203"/>
        <a:ext cx="2024062" cy="1214437"/>
      </dsp:txXfrm>
    </dsp:sp>
    <dsp:sp modelId="{FC6AAB4A-76FA-4B4E-866B-B05897686A27}">
      <dsp:nvSpPr>
        <dsp:cNvPr id="0" name=""/>
        <dsp:cNvSpPr/>
      </dsp:nvSpPr>
      <dsp:spPr>
        <a:xfrm>
          <a:off x="3339703" y="2006203"/>
          <a:ext cx="2024062" cy="12144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Imbalanced Classification</a:t>
          </a:r>
        </a:p>
      </dsp:txBody>
      <dsp:txXfrm>
        <a:off x="3339703" y="2006203"/>
        <a:ext cx="2024062" cy="1214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9CAE5-B62A-403B-9031-63426EB14104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D229E-0E7C-4193-A5F7-591E39D1B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E8D5-CD56-4A09-BFF3-5FE6B3DBE35F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F9-83BD-49DD-8291-B512441ABA1D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DE68-EAE1-488D-AC08-21BCB0BCC7D9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4C24-DE69-424D-966D-A2B1F1472803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8DE8-272A-4469-B0BB-F7FC9F77C93B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BF7-150F-4B33-A3C2-D0601B9A1E1C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EA1F-8ECD-45C6-B437-6C4EB8D4A65A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9A49-AEA0-4CB7-8625-339239ECFB78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711D-FF47-4374-9122-6ACB0FBA1A3E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E528-0B56-4F56-98E6-F01FA8AA2D9F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FCE3-BD04-49D0-8771-E801B002FC1A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78C7-5378-40E3-966D-299755EA320D}" type="datetime5">
              <a:rPr lang="en-US" smtClean="0"/>
              <a:pPr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18CSE392T               MACHINE LEARNING -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object-recognition-with-deep-learn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314450"/>
            <a:ext cx="6858000" cy="3429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1143000" y="1405890"/>
            <a:ext cx="6858000" cy="1371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4914900" y="1200150"/>
            <a:ext cx="8001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1200150"/>
            <a:ext cx="914400" cy="400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888837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18CSE392T – Machine Learning I</a:t>
            </a:r>
            <a:endParaRPr lang="en-US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EFA38-67A1-13C4-A34C-353E4EDAAB4E}"/>
              </a:ext>
            </a:extLst>
          </p:cNvPr>
          <p:cNvSpPr/>
          <p:nvPr/>
        </p:nvSpPr>
        <p:spPr>
          <a:xfrm>
            <a:off x="1771650" y="5311602"/>
            <a:ext cx="56007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Department of Data Science and Business Systems</a:t>
            </a:r>
            <a:endParaRPr lang="en-US" sz="900" b="1" dirty="0">
              <a:solidFill>
                <a:srgbClr val="7030A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Content Placeholder 11" descr="multiclass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00523" y="2286000"/>
            <a:ext cx="5062277" cy="3428999"/>
          </a:xfr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Imbalanced Classification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Imbalanced Classification refers to classification tasks where the number of examples in each class is unequally distributed.</a:t>
            </a:r>
          </a:p>
          <a:p>
            <a:r>
              <a:rPr lang="en-US" dirty="0"/>
              <a:t>Mostly, imbalanced classification tasks are binary classification tasks where the majority of examples in the training dataset belong to the normal class and a minority of examples belong to the abnormal class.</a:t>
            </a:r>
          </a:p>
          <a:p>
            <a:pPr lvl="1" fontAlgn="base"/>
            <a:r>
              <a:rPr lang="en-US" dirty="0"/>
              <a:t>Example - Fraud detection, Outlier detection.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pic>
        <p:nvPicPr>
          <p:cNvPr id="57346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734050" cy="381952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</p:spTree>
  </p:cSld>
  <p:clrMapOvr>
    <a:masterClrMapping/>
  </p:clrMapOvr>
  <p:transition spd="slow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classification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295400" y="3124200"/>
            <a:ext cx="6858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Classification is a task that makes use of machine learning algorithms that learns how to assign a class label to the data.</a:t>
            </a:r>
          </a:p>
        </p:txBody>
      </p:sp>
    </p:spTree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r>
              <a:rPr lang="en-IN" dirty="0"/>
              <a:t>Types of Classification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143000" y="2209800"/>
          <a:ext cx="6477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Classification Predictive  Modeling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/>
              <a:t>Classification refers to a predictive modeling problem where a class label is predicted for a given example of input data.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Binary Classification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/>
              <a:t>Binary classification refers to those classification tasks that have two class labels.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Email spam detection (spam or not).</a:t>
            </a:r>
          </a:p>
          <a:p>
            <a:pPr lvl="1"/>
            <a:r>
              <a:rPr lang="en-US" dirty="0"/>
              <a:t>Churn prediction (churn or not).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895600"/>
            <a:ext cx="449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914400"/>
            <a:ext cx="5943600" cy="194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Multi-class classification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4191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Multi-class classification refers  to those classification tasks that have more than two class labels.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Face classification.</a:t>
            </a:r>
          </a:p>
          <a:p>
            <a:pPr lvl="1"/>
            <a:r>
              <a:rPr lang="en-US" dirty="0"/>
              <a:t>Plant species classification.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11" descr="mul_clas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981200"/>
            <a:ext cx="4419600" cy="4495800"/>
          </a:xfrm>
          <a:prstGeom prst="rect">
            <a:avLst/>
          </a:prstGeom>
        </p:spPr>
      </p:pic>
    </p:spTree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Multi-label</a:t>
            </a: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classification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Multi-label classification refers to those classification tasks that have two or more class labels, where one or more class labels may be predicted for each example.</a:t>
            </a:r>
          </a:p>
          <a:p>
            <a:r>
              <a:rPr lang="en-US" dirty="0"/>
              <a:t>Consider the example of </a:t>
            </a:r>
            <a:r>
              <a:rPr lang="en-US" dirty="0">
                <a:hlinkClick r:id="rId3"/>
              </a:rPr>
              <a:t>photo classification</a:t>
            </a:r>
            <a:r>
              <a:rPr lang="en-US" dirty="0"/>
              <a:t>, where a given photo may have multiple objects in the scene and a model may predict the presence of multiple known objects in the photo, such as “</a:t>
            </a:r>
            <a:r>
              <a:rPr lang="en-US" i="1" dirty="0"/>
              <a:t>bicycle</a:t>
            </a:r>
            <a:r>
              <a:rPr lang="en-US" dirty="0"/>
              <a:t>,” “</a:t>
            </a:r>
            <a:r>
              <a:rPr lang="en-US" i="1" dirty="0"/>
              <a:t>apple</a:t>
            </a:r>
            <a:r>
              <a:rPr lang="en-US" dirty="0"/>
              <a:t>,” “</a:t>
            </a:r>
            <a:r>
              <a:rPr lang="en-US" i="1" dirty="0"/>
              <a:t>person</a:t>
            </a:r>
            <a:r>
              <a:rPr lang="en-US" dirty="0"/>
              <a:t>,” etc.</a:t>
            </a:r>
          </a:p>
          <a:p>
            <a:r>
              <a:rPr lang="en-US" dirty="0"/>
              <a:t>This is unlike binary classification and multi-class classification, where a single class label is predicted for each example.</a:t>
            </a: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18CSE392T               MACHINE LEARNING -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pull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6F0FD5211EF48ADF451189786BE55" ma:contentTypeVersion="3" ma:contentTypeDescription="Create a new document." ma:contentTypeScope="" ma:versionID="642b669743308134d33ab9cc465dd04a">
  <xsd:schema xmlns:xsd="http://www.w3.org/2001/XMLSchema" xmlns:xs="http://www.w3.org/2001/XMLSchema" xmlns:p="http://schemas.microsoft.com/office/2006/metadata/properties" xmlns:ns2="54f54d3c-f19a-4d8a-961a-8535f70de3a8" targetNamespace="http://schemas.microsoft.com/office/2006/metadata/properties" ma:root="true" ma:fieldsID="4322fb40970038fe86e665a272803d2b" ns2:_="">
    <xsd:import namespace="54f54d3c-f19a-4d8a-961a-8535f70de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54d3c-f19a-4d8a-961a-8535f70de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71AED2-753E-485E-A121-999D6C63E044}"/>
</file>

<file path=customXml/itemProps2.xml><?xml version="1.0" encoding="utf-8"?>
<ds:datastoreItem xmlns:ds="http://schemas.openxmlformats.org/officeDocument/2006/customXml" ds:itemID="{B1BD6DAC-1DD5-4071-B1DC-6857EA234497}"/>
</file>

<file path=customXml/itemProps3.xml><?xml version="1.0" encoding="utf-8"?>
<ds:datastoreItem xmlns:ds="http://schemas.openxmlformats.org/officeDocument/2006/customXml" ds:itemID="{C105D89A-98EE-40EB-BE74-AA542338981E}"/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367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Office Theme</vt:lpstr>
      <vt:lpstr>PowerPoint Presentation</vt:lpstr>
      <vt:lpstr>classification</vt:lpstr>
      <vt:lpstr>Definition</vt:lpstr>
      <vt:lpstr>Types of Classification</vt:lpstr>
      <vt:lpstr> Classification Predictive  Modeling </vt:lpstr>
      <vt:lpstr>Binary Classification</vt:lpstr>
      <vt:lpstr>PowerPoint Presentation</vt:lpstr>
      <vt:lpstr>Multi-class classification</vt:lpstr>
      <vt:lpstr>Multi-label classification</vt:lpstr>
      <vt:lpstr>PowerPoint Presentation</vt:lpstr>
      <vt:lpstr>Imbalanced 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Prakash M</cp:lastModifiedBy>
  <cp:revision>66</cp:revision>
  <dcterms:created xsi:type="dcterms:W3CDTF">2019-09-14T05:22:07Z</dcterms:created>
  <dcterms:modified xsi:type="dcterms:W3CDTF">2022-08-12T05:09:06Z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0x0101007F16F0FD5211EF48ADF451189786BE55</vt:lpwstr>
  </property>
</Properties>
</file>