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324" r:id="rId3"/>
    <p:sldId id="328" r:id="rId4"/>
    <p:sldId id="326" r:id="rId5"/>
    <p:sldId id="330" r:id="rId6"/>
    <p:sldId id="327" r:id="rId7"/>
    <p:sldId id="325" r:id="rId8"/>
    <p:sldId id="335" r:id="rId9"/>
    <p:sldId id="334" r:id="rId10"/>
    <p:sldId id="340" r:id="rId11"/>
    <p:sldId id="337" r:id="rId12"/>
    <p:sldId id="336" r:id="rId13"/>
    <p:sldId id="338" r:id="rId14"/>
    <p:sldId id="342" r:id="rId15"/>
    <p:sldId id="339" r:id="rId16"/>
    <p:sldId id="34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75F20-97F7-410B-B514-9CF23480F829}" type="doc">
      <dgm:prSet loTypeId="urn:microsoft.com/office/officeart/2005/8/layout/chevron2" loCatId="list" qsTypeId="urn:microsoft.com/office/officeart/2005/8/quickstyle/3d2#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234BA24-6069-4B9B-BFC3-B407345C6852}">
      <dgm:prSet phldrT="[Text]"/>
      <dgm:spPr/>
      <dgm:t>
        <a:bodyPr/>
        <a:lstStyle/>
        <a:p>
          <a:r>
            <a:rPr lang="en-IN" dirty="0"/>
            <a:t>Machine Learning Types</a:t>
          </a:r>
          <a:endParaRPr lang="en-US" dirty="0"/>
        </a:p>
      </dgm:t>
    </dgm:pt>
    <dgm:pt modelId="{BA760478-6489-472B-8D8E-2C2634A611C8}" type="parTrans" cxnId="{37C4BB15-78E9-4339-A86F-6F3BBDCD31D3}">
      <dgm:prSet/>
      <dgm:spPr/>
      <dgm:t>
        <a:bodyPr/>
        <a:lstStyle/>
        <a:p>
          <a:endParaRPr lang="en-US"/>
        </a:p>
      </dgm:t>
    </dgm:pt>
    <dgm:pt modelId="{A94F6717-2431-4759-A996-1783A275C5AA}" type="sibTrans" cxnId="{37C4BB15-78E9-4339-A86F-6F3BBDCD31D3}">
      <dgm:prSet/>
      <dgm:spPr/>
      <dgm:t>
        <a:bodyPr/>
        <a:lstStyle/>
        <a:p>
          <a:endParaRPr lang="en-US"/>
        </a:p>
      </dgm:t>
    </dgm:pt>
    <dgm:pt modelId="{4A8A2AF5-6EED-4FE1-967E-BFF744F86995}">
      <dgm:prSet custT="1"/>
      <dgm:spPr/>
      <dgm:t>
        <a:bodyPr/>
        <a:lstStyle/>
        <a:p>
          <a:r>
            <a:rPr lang="en-IN" sz="6000" dirty="0">
              <a:latin typeface="Times New Roman" pitchFamily="18" charset="0"/>
              <a:cs typeface="Times New Roman" pitchFamily="18" charset="0"/>
            </a:rPr>
            <a:t>Supervised</a:t>
          </a:r>
          <a:endParaRPr lang="en-US" sz="6000" dirty="0">
            <a:latin typeface="Times New Roman" pitchFamily="18" charset="0"/>
            <a:cs typeface="Times New Roman" pitchFamily="18" charset="0"/>
          </a:endParaRPr>
        </a:p>
      </dgm:t>
    </dgm:pt>
    <dgm:pt modelId="{B5DC7F7B-97B1-41A2-B31D-2F8076FA4886}" type="parTrans" cxnId="{AE414CC0-0F36-4F27-8243-54141EE26B92}">
      <dgm:prSet/>
      <dgm:spPr/>
    </dgm:pt>
    <dgm:pt modelId="{B7135B9A-9709-413F-BA23-8E86E8889572}" type="sibTrans" cxnId="{AE414CC0-0F36-4F27-8243-54141EE26B92}">
      <dgm:prSet/>
      <dgm:spPr/>
    </dgm:pt>
    <dgm:pt modelId="{A9CA78B9-C1F3-4E69-92AB-BE7CBFCDC519}">
      <dgm:prSet custT="1"/>
      <dgm:spPr/>
      <dgm:t>
        <a:bodyPr/>
        <a:lstStyle/>
        <a:p>
          <a:r>
            <a:rPr lang="en-IN" sz="6000" dirty="0">
              <a:latin typeface="Times New Roman" pitchFamily="18" charset="0"/>
              <a:cs typeface="Times New Roman" pitchFamily="18" charset="0"/>
            </a:rPr>
            <a:t>Unsupervised</a:t>
          </a:r>
          <a:endParaRPr lang="en-US" sz="6000" dirty="0">
            <a:latin typeface="Times New Roman" pitchFamily="18" charset="0"/>
            <a:cs typeface="Times New Roman" pitchFamily="18" charset="0"/>
          </a:endParaRPr>
        </a:p>
      </dgm:t>
    </dgm:pt>
    <dgm:pt modelId="{53665296-9372-4E08-A46B-E902376069DE}" type="parTrans" cxnId="{906FB70A-9219-4ED6-BB57-4462F2DCA0FB}">
      <dgm:prSet/>
      <dgm:spPr/>
    </dgm:pt>
    <dgm:pt modelId="{D370D4FB-3ABD-40E3-AED2-683A534C0D79}" type="sibTrans" cxnId="{906FB70A-9219-4ED6-BB57-4462F2DCA0FB}">
      <dgm:prSet/>
      <dgm:spPr/>
    </dgm:pt>
    <dgm:pt modelId="{48929ED2-728E-4FC5-BF84-B99C68344557}">
      <dgm:prSet custT="1"/>
      <dgm:spPr/>
      <dgm:t>
        <a:bodyPr/>
        <a:lstStyle/>
        <a:p>
          <a:r>
            <a:rPr lang="en-IN" sz="6000" dirty="0">
              <a:latin typeface="Times New Roman" pitchFamily="18" charset="0"/>
              <a:cs typeface="Times New Roman" pitchFamily="18" charset="0"/>
            </a:rPr>
            <a:t>Reinforcement</a:t>
          </a:r>
          <a:endParaRPr lang="en-US" sz="6000" dirty="0">
            <a:latin typeface="Times New Roman" pitchFamily="18" charset="0"/>
            <a:cs typeface="Times New Roman" pitchFamily="18" charset="0"/>
          </a:endParaRPr>
        </a:p>
      </dgm:t>
    </dgm:pt>
    <dgm:pt modelId="{D1041581-623F-4486-8172-B95CCCF82C05}" type="parTrans" cxnId="{4442E047-E794-4089-A0E6-BFF5660B557B}">
      <dgm:prSet/>
      <dgm:spPr/>
    </dgm:pt>
    <dgm:pt modelId="{CA779C9E-9C9B-44F4-901C-9B9DA7A682FE}" type="sibTrans" cxnId="{4442E047-E794-4089-A0E6-BFF5660B557B}">
      <dgm:prSet/>
      <dgm:spPr/>
    </dgm:pt>
    <dgm:pt modelId="{9A342BD2-78B3-43E2-9618-2D9DF68661C8}" type="pres">
      <dgm:prSet presAssocID="{94A75F20-97F7-410B-B514-9CF23480F829}" presName="linearFlow" presStyleCnt="0">
        <dgm:presLayoutVars>
          <dgm:dir/>
          <dgm:animLvl val="lvl"/>
          <dgm:resizeHandles val="exact"/>
        </dgm:presLayoutVars>
      </dgm:prSet>
      <dgm:spPr/>
    </dgm:pt>
    <dgm:pt modelId="{0B1C35B2-9EDC-4DD5-A7B1-0BF931C2A5B0}" type="pres">
      <dgm:prSet presAssocID="{D234BA24-6069-4B9B-BFC3-B407345C6852}" presName="composite" presStyleCnt="0"/>
      <dgm:spPr/>
    </dgm:pt>
    <dgm:pt modelId="{542D4B8B-B7D7-4588-A89C-80F31DBEEA75}" type="pres">
      <dgm:prSet presAssocID="{D234BA24-6069-4B9B-BFC3-B407345C685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D8D05C4F-AED4-4AD3-A32B-8C79A522CFF7}" type="pres">
      <dgm:prSet presAssocID="{D234BA24-6069-4B9B-BFC3-B407345C6852}" presName="descendantText" presStyleLbl="alignAcc1" presStyleIdx="0" presStyleCnt="1" custLinFactNeighborX="-105" custLinFactNeighborY="11647">
        <dgm:presLayoutVars>
          <dgm:bulletEnabled val="1"/>
        </dgm:presLayoutVars>
      </dgm:prSet>
      <dgm:spPr/>
    </dgm:pt>
  </dgm:ptLst>
  <dgm:cxnLst>
    <dgm:cxn modelId="{906FB70A-9219-4ED6-BB57-4462F2DCA0FB}" srcId="{D234BA24-6069-4B9B-BFC3-B407345C6852}" destId="{A9CA78B9-C1F3-4E69-92AB-BE7CBFCDC519}" srcOrd="1" destOrd="0" parTransId="{53665296-9372-4E08-A46B-E902376069DE}" sibTransId="{D370D4FB-3ABD-40E3-AED2-683A534C0D79}"/>
    <dgm:cxn modelId="{37C4BB15-78E9-4339-A86F-6F3BBDCD31D3}" srcId="{94A75F20-97F7-410B-B514-9CF23480F829}" destId="{D234BA24-6069-4B9B-BFC3-B407345C6852}" srcOrd="0" destOrd="0" parTransId="{BA760478-6489-472B-8D8E-2C2634A611C8}" sibTransId="{A94F6717-2431-4759-A996-1783A275C5AA}"/>
    <dgm:cxn modelId="{71FC5A35-38C6-4449-8586-95C6B20D71AD}" type="presOf" srcId="{A9CA78B9-C1F3-4E69-92AB-BE7CBFCDC519}" destId="{D8D05C4F-AED4-4AD3-A32B-8C79A522CFF7}" srcOrd="0" destOrd="1" presId="urn:microsoft.com/office/officeart/2005/8/layout/chevron2"/>
    <dgm:cxn modelId="{EB210E38-E30E-45C3-916F-9FD10B95AAE4}" type="presOf" srcId="{48929ED2-728E-4FC5-BF84-B99C68344557}" destId="{D8D05C4F-AED4-4AD3-A32B-8C79A522CFF7}" srcOrd="0" destOrd="2" presId="urn:microsoft.com/office/officeart/2005/8/layout/chevron2"/>
    <dgm:cxn modelId="{4442E047-E794-4089-A0E6-BFF5660B557B}" srcId="{D234BA24-6069-4B9B-BFC3-B407345C6852}" destId="{48929ED2-728E-4FC5-BF84-B99C68344557}" srcOrd="2" destOrd="0" parTransId="{D1041581-623F-4486-8172-B95CCCF82C05}" sibTransId="{CA779C9E-9C9B-44F4-901C-9B9DA7A682FE}"/>
    <dgm:cxn modelId="{739F7EA7-5027-4FB7-97BE-0DFD7060DE50}" type="presOf" srcId="{D234BA24-6069-4B9B-BFC3-B407345C6852}" destId="{542D4B8B-B7D7-4588-A89C-80F31DBEEA75}" srcOrd="0" destOrd="0" presId="urn:microsoft.com/office/officeart/2005/8/layout/chevron2"/>
    <dgm:cxn modelId="{D8933FC0-DA9D-473C-A509-E0B1DF536BA9}" type="presOf" srcId="{4A8A2AF5-6EED-4FE1-967E-BFF744F86995}" destId="{D8D05C4F-AED4-4AD3-A32B-8C79A522CFF7}" srcOrd="0" destOrd="0" presId="urn:microsoft.com/office/officeart/2005/8/layout/chevron2"/>
    <dgm:cxn modelId="{AE414CC0-0F36-4F27-8243-54141EE26B92}" srcId="{D234BA24-6069-4B9B-BFC3-B407345C6852}" destId="{4A8A2AF5-6EED-4FE1-967E-BFF744F86995}" srcOrd="0" destOrd="0" parTransId="{B5DC7F7B-97B1-41A2-B31D-2F8076FA4886}" sibTransId="{B7135B9A-9709-413F-BA23-8E86E8889572}"/>
    <dgm:cxn modelId="{03B812E4-5651-48B5-A131-A46592E7E023}" type="presOf" srcId="{94A75F20-97F7-410B-B514-9CF23480F829}" destId="{9A342BD2-78B3-43E2-9618-2D9DF68661C8}" srcOrd="0" destOrd="0" presId="urn:microsoft.com/office/officeart/2005/8/layout/chevron2"/>
    <dgm:cxn modelId="{DE335C93-3365-4564-8894-F5700A2AECDD}" type="presParOf" srcId="{9A342BD2-78B3-43E2-9618-2D9DF68661C8}" destId="{0B1C35B2-9EDC-4DD5-A7B1-0BF931C2A5B0}" srcOrd="0" destOrd="0" presId="urn:microsoft.com/office/officeart/2005/8/layout/chevron2"/>
    <dgm:cxn modelId="{01F2C510-DAD3-4128-8E67-90512EE70765}" type="presParOf" srcId="{0B1C35B2-9EDC-4DD5-A7B1-0BF931C2A5B0}" destId="{542D4B8B-B7D7-4588-A89C-80F31DBEEA75}" srcOrd="0" destOrd="0" presId="urn:microsoft.com/office/officeart/2005/8/layout/chevron2"/>
    <dgm:cxn modelId="{77146AE9-7624-417A-8395-7A8A9C0BE1E9}" type="presParOf" srcId="{0B1C35B2-9EDC-4DD5-A7B1-0BF931C2A5B0}" destId="{D8D05C4F-AED4-4AD3-A32B-8C79A522CF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6D8C4-5DAA-4B9D-8DF5-14DB7EECAFAB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8AF99B08-6C91-4F44-A529-32C5C3EB7C0F}">
      <dgm:prSet phldrT="[Text]"/>
      <dgm:spPr>
        <a:solidFill>
          <a:srgbClr val="C00000"/>
        </a:solidFill>
      </dgm:spPr>
      <dgm:t>
        <a:bodyPr/>
        <a:lstStyle/>
        <a:p>
          <a:r>
            <a:rPr lang="en-IN" dirty="0"/>
            <a:t>Labelled Data</a:t>
          </a:r>
          <a:endParaRPr lang="en-US" dirty="0"/>
        </a:p>
      </dgm:t>
    </dgm:pt>
    <dgm:pt modelId="{EDB08071-0C50-4FA9-8FC6-69C69C520B39}" type="parTrans" cxnId="{4FE2D7DC-7CA4-4B52-98A1-AD0E46A789CF}">
      <dgm:prSet/>
      <dgm:spPr/>
      <dgm:t>
        <a:bodyPr/>
        <a:lstStyle/>
        <a:p>
          <a:endParaRPr lang="en-US"/>
        </a:p>
      </dgm:t>
    </dgm:pt>
    <dgm:pt modelId="{87D92B89-5D46-40C2-BE4A-E8D24FE8CA4C}" type="sibTrans" cxnId="{4FE2D7DC-7CA4-4B52-98A1-AD0E46A789CF}">
      <dgm:prSet/>
      <dgm:spPr/>
      <dgm:t>
        <a:bodyPr/>
        <a:lstStyle/>
        <a:p>
          <a:endParaRPr lang="en-US"/>
        </a:p>
      </dgm:t>
    </dgm:pt>
    <dgm:pt modelId="{E416D73C-5907-4E79-BF62-A7112B5A9958}">
      <dgm:prSet phldrT="[Text]"/>
      <dgm:spPr>
        <a:solidFill>
          <a:srgbClr val="C00000"/>
        </a:solidFill>
      </dgm:spPr>
      <dgm:t>
        <a:bodyPr/>
        <a:lstStyle/>
        <a:p>
          <a:r>
            <a:rPr lang="en-IN" dirty="0"/>
            <a:t>Direct Feedback</a:t>
          </a:r>
          <a:endParaRPr lang="en-US" dirty="0"/>
        </a:p>
      </dgm:t>
    </dgm:pt>
    <dgm:pt modelId="{A1E51EA0-DC0B-4339-B886-334BDF6BF340}" type="parTrans" cxnId="{C6004183-2CA0-43F4-8FFD-00864E7D9B66}">
      <dgm:prSet/>
      <dgm:spPr/>
      <dgm:t>
        <a:bodyPr/>
        <a:lstStyle/>
        <a:p>
          <a:endParaRPr lang="en-US"/>
        </a:p>
      </dgm:t>
    </dgm:pt>
    <dgm:pt modelId="{85CE8B55-5E91-40A3-BDF1-D8E8E357D2A1}" type="sibTrans" cxnId="{C6004183-2CA0-43F4-8FFD-00864E7D9B66}">
      <dgm:prSet/>
      <dgm:spPr/>
      <dgm:t>
        <a:bodyPr/>
        <a:lstStyle/>
        <a:p>
          <a:endParaRPr lang="en-US"/>
        </a:p>
      </dgm:t>
    </dgm:pt>
    <dgm:pt modelId="{EF25760D-5BBE-4BE6-8E9D-C9861F2C8716}">
      <dgm:prSet phldrT="[Text]"/>
      <dgm:spPr>
        <a:solidFill>
          <a:srgbClr val="C00000"/>
        </a:solidFill>
      </dgm:spPr>
      <dgm:t>
        <a:bodyPr/>
        <a:lstStyle/>
        <a:p>
          <a:r>
            <a:rPr lang="en-IN" dirty="0"/>
            <a:t>Predict outcome / future</a:t>
          </a:r>
          <a:endParaRPr lang="en-US" dirty="0"/>
        </a:p>
      </dgm:t>
    </dgm:pt>
    <dgm:pt modelId="{8B741EB2-64C9-44BB-ABE3-CD6247CD3153}" type="parTrans" cxnId="{0E7A1D7A-FCC5-4DE5-9976-619910D90084}">
      <dgm:prSet/>
      <dgm:spPr/>
      <dgm:t>
        <a:bodyPr/>
        <a:lstStyle/>
        <a:p>
          <a:endParaRPr lang="en-US"/>
        </a:p>
      </dgm:t>
    </dgm:pt>
    <dgm:pt modelId="{CADEC29D-BAFD-432C-8D14-69F502C401C3}" type="sibTrans" cxnId="{0E7A1D7A-FCC5-4DE5-9976-619910D90084}">
      <dgm:prSet/>
      <dgm:spPr/>
      <dgm:t>
        <a:bodyPr/>
        <a:lstStyle/>
        <a:p>
          <a:endParaRPr lang="en-US"/>
        </a:p>
      </dgm:t>
    </dgm:pt>
    <dgm:pt modelId="{EA71E634-C07A-4A77-A3D5-629CB7BC5374}" type="pres">
      <dgm:prSet presAssocID="{23E6D8C4-5DAA-4B9D-8DF5-14DB7EECAFAB}" presName="linearFlow" presStyleCnt="0">
        <dgm:presLayoutVars>
          <dgm:dir/>
          <dgm:resizeHandles val="exact"/>
        </dgm:presLayoutVars>
      </dgm:prSet>
      <dgm:spPr/>
    </dgm:pt>
    <dgm:pt modelId="{B626785A-5A39-40A4-BC4F-CEBA9D27D0C7}" type="pres">
      <dgm:prSet presAssocID="{8AF99B08-6C91-4F44-A529-32C5C3EB7C0F}" presName="composite" presStyleCnt="0"/>
      <dgm:spPr/>
    </dgm:pt>
    <dgm:pt modelId="{E29448BF-382A-4887-992D-A5488191CFB0}" type="pres">
      <dgm:prSet presAssocID="{8AF99B08-6C91-4F44-A529-32C5C3EB7C0F}" presName="imgShp" presStyleLbl="fgImgPlace1" presStyleIdx="0" presStyleCnt="3"/>
      <dgm:spPr/>
    </dgm:pt>
    <dgm:pt modelId="{DFD19033-0DE3-475B-9F84-A3367784C868}" type="pres">
      <dgm:prSet presAssocID="{8AF99B08-6C91-4F44-A529-32C5C3EB7C0F}" presName="txShp" presStyleLbl="node1" presStyleIdx="0" presStyleCnt="3">
        <dgm:presLayoutVars>
          <dgm:bulletEnabled val="1"/>
        </dgm:presLayoutVars>
      </dgm:prSet>
      <dgm:spPr/>
    </dgm:pt>
    <dgm:pt modelId="{0B6AE136-40BD-4330-958A-176F339734FB}" type="pres">
      <dgm:prSet presAssocID="{87D92B89-5D46-40C2-BE4A-E8D24FE8CA4C}" presName="spacing" presStyleCnt="0"/>
      <dgm:spPr/>
    </dgm:pt>
    <dgm:pt modelId="{AF8D8161-4504-45A1-967A-3C041E9DF6F3}" type="pres">
      <dgm:prSet presAssocID="{E416D73C-5907-4E79-BF62-A7112B5A9958}" presName="composite" presStyleCnt="0"/>
      <dgm:spPr/>
    </dgm:pt>
    <dgm:pt modelId="{75CB6CEF-FBA1-4610-B2B5-7CB9299D7F9E}" type="pres">
      <dgm:prSet presAssocID="{E416D73C-5907-4E79-BF62-A7112B5A9958}" presName="imgShp" presStyleLbl="fgImgPlace1" presStyleIdx="1" presStyleCnt="3"/>
      <dgm:spPr/>
    </dgm:pt>
    <dgm:pt modelId="{6469CF32-4041-4010-A0DC-1FEBD1490C62}" type="pres">
      <dgm:prSet presAssocID="{E416D73C-5907-4E79-BF62-A7112B5A9958}" presName="txShp" presStyleLbl="node1" presStyleIdx="1" presStyleCnt="3">
        <dgm:presLayoutVars>
          <dgm:bulletEnabled val="1"/>
        </dgm:presLayoutVars>
      </dgm:prSet>
      <dgm:spPr/>
    </dgm:pt>
    <dgm:pt modelId="{9D9C7F18-621B-4F4F-AAC4-149DC691EA15}" type="pres">
      <dgm:prSet presAssocID="{85CE8B55-5E91-40A3-BDF1-D8E8E357D2A1}" presName="spacing" presStyleCnt="0"/>
      <dgm:spPr/>
    </dgm:pt>
    <dgm:pt modelId="{232512A1-E494-4843-A6FD-DCED26F374EA}" type="pres">
      <dgm:prSet presAssocID="{EF25760D-5BBE-4BE6-8E9D-C9861F2C8716}" presName="composite" presStyleCnt="0"/>
      <dgm:spPr/>
    </dgm:pt>
    <dgm:pt modelId="{C071301C-64B7-44A0-8C18-CA2F6086C781}" type="pres">
      <dgm:prSet presAssocID="{EF25760D-5BBE-4BE6-8E9D-C9861F2C8716}" presName="imgShp" presStyleLbl="fgImgPlace1" presStyleIdx="2" presStyleCnt="3"/>
      <dgm:spPr/>
    </dgm:pt>
    <dgm:pt modelId="{8A5B8CFE-10F7-46EA-B05A-EBF1BBC9772A}" type="pres">
      <dgm:prSet presAssocID="{EF25760D-5BBE-4BE6-8E9D-C9861F2C8716}" presName="txShp" presStyleLbl="node1" presStyleIdx="2" presStyleCnt="3">
        <dgm:presLayoutVars>
          <dgm:bulletEnabled val="1"/>
        </dgm:presLayoutVars>
      </dgm:prSet>
      <dgm:spPr/>
    </dgm:pt>
  </dgm:ptLst>
  <dgm:cxnLst>
    <dgm:cxn modelId="{905D1C2C-C133-4B71-854F-9D39F5F76970}" type="presOf" srcId="{EF25760D-5BBE-4BE6-8E9D-C9861F2C8716}" destId="{8A5B8CFE-10F7-46EA-B05A-EBF1BBC9772A}" srcOrd="0" destOrd="0" presId="urn:microsoft.com/office/officeart/2005/8/layout/vList3"/>
    <dgm:cxn modelId="{45638E65-565D-4FC1-A188-B06DB7451F19}" type="presOf" srcId="{8AF99B08-6C91-4F44-A529-32C5C3EB7C0F}" destId="{DFD19033-0DE3-475B-9F84-A3367784C868}" srcOrd="0" destOrd="0" presId="urn:microsoft.com/office/officeart/2005/8/layout/vList3"/>
    <dgm:cxn modelId="{0E7A1D7A-FCC5-4DE5-9976-619910D90084}" srcId="{23E6D8C4-5DAA-4B9D-8DF5-14DB7EECAFAB}" destId="{EF25760D-5BBE-4BE6-8E9D-C9861F2C8716}" srcOrd="2" destOrd="0" parTransId="{8B741EB2-64C9-44BB-ABE3-CD6247CD3153}" sibTransId="{CADEC29D-BAFD-432C-8D14-69F502C401C3}"/>
    <dgm:cxn modelId="{C6004183-2CA0-43F4-8FFD-00864E7D9B66}" srcId="{23E6D8C4-5DAA-4B9D-8DF5-14DB7EECAFAB}" destId="{E416D73C-5907-4E79-BF62-A7112B5A9958}" srcOrd="1" destOrd="0" parTransId="{A1E51EA0-DC0B-4339-B886-334BDF6BF340}" sibTransId="{85CE8B55-5E91-40A3-BDF1-D8E8E357D2A1}"/>
    <dgm:cxn modelId="{0F4C7A94-1AB6-4328-84E3-82BEB5B764E3}" type="presOf" srcId="{E416D73C-5907-4E79-BF62-A7112B5A9958}" destId="{6469CF32-4041-4010-A0DC-1FEBD1490C62}" srcOrd="0" destOrd="0" presId="urn:microsoft.com/office/officeart/2005/8/layout/vList3"/>
    <dgm:cxn modelId="{0E8BAAC9-4AF2-490A-9A1D-640425D5525E}" type="presOf" srcId="{23E6D8C4-5DAA-4B9D-8DF5-14DB7EECAFAB}" destId="{EA71E634-C07A-4A77-A3D5-629CB7BC5374}" srcOrd="0" destOrd="0" presId="urn:microsoft.com/office/officeart/2005/8/layout/vList3"/>
    <dgm:cxn modelId="{4FE2D7DC-7CA4-4B52-98A1-AD0E46A789CF}" srcId="{23E6D8C4-5DAA-4B9D-8DF5-14DB7EECAFAB}" destId="{8AF99B08-6C91-4F44-A529-32C5C3EB7C0F}" srcOrd="0" destOrd="0" parTransId="{EDB08071-0C50-4FA9-8FC6-69C69C520B39}" sibTransId="{87D92B89-5D46-40C2-BE4A-E8D24FE8CA4C}"/>
    <dgm:cxn modelId="{57786C5D-9D5D-4977-96F5-9C478A5875AF}" type="presParOf" srcId="{EA71E634-C07A-4A77-A3D5-629CB7BC5374}" destId="{B626785A-5A39-40A4-BC4F-CEBA9D27D0C7}" srcOrd="0" destOrd="0" presId="urn:microsoft.com/office/officeart/2005/8/layout/vList3"/>
    <dgm:cxn modelId="{27530736-3097-4390-B652-1765668DE7FD}" type="presParOf" srcId="{B626785A-5A39-40A4-BC4F-CEBA9D27D0C7}" destId="{E29448BF-382A-4887-992D-A5488191CFB0}" srcOrd="0" destOrd="0" presId="urn:microsoft.com/office/officeart/2005/8/layout/vList3"/>
    <dgm:cxn modelId="{FDBDB97A-FC52-4772-8FA1-E24006849985}" type="presParOf" srcId="{B626785A-5A39-40A4-BC4F-CEBA9D27D0C7}" destId="{DFD19033-0DE3-475B-9F84-A3367784C868}" srcOrd="1" destOrd="0" presId="urn:microsoft.com/office/officeart/2005/8/layout/vList3"/>
    <dgm:cxn modelId="{28A153E7-6F26-447F-9B5B-AA3ACE04BEF1}" type="presParOf" srcId="{EA71E634-C07A-4A77-A3D5-629CB7BC5374}" destId="{0B6AE136-40BD-4330-958A-176F339734FB}" srcOrd="1" destOrd="0" presId="urn:microsoft.com/office/officeart/2005/8/layout/vList3"/>
    <dgm:cxn modelId="{B9601BE8-82D9-49DC-991F-288C475AC075}" type="presParOf" srcId="{EA71E634-C07A-4A77-A3D5-629CB7BC5374}" destId="{AF8D8161-4504-45A1-967A-3C041E9DF6F3}" srcOrd="2" destOrd="0" presId="urn:microsoft.com/office/officeart/2005/8/layout/vList3"/>
    <dgm:cxn modelId="{F7CC12FC-5697-4A81-A168-6F9BCC75D5C0}" type="presParOf" srcId="{AF8D8161-4504-45A1-967A-3C041E9DF6F3}" destId="{75CB6CEF-FBA1-4610-B2B5-7CB9299D7F9E}" srcOrd="0" destOrd="0" presId="urn:microsoft.com/office/officeart/2005/8/layout/vList3"/>
    <dgm:cxn modelId="{A671050D-938D-4562-B116-EB8AC90F93D9}" type="presParOf" srcId="{AF8D8161-4504-45A1-967A-3C041E9DF6F3}" destId="{6469CF32-4041-4010-A0DC-1FEBD1490C62}" srcOrd="1" destOrd="0" presId="urn:microsoft.com/office/officeart/2005/8/layout/vList3"/>
    <dgm:cxn modelId="{51443AC3-1DA3-4293-BE5F-454FD4856323}" type="presParOf" srcId="{EA71E634-C07A-4A77-A3D5-629CB7BC5374}" destId="{9D9C7F18-621B-4F4F-AAC4-149DC691EA15}" srcOrd="3" destOrd="0" presId="urn:microsoft.com/office/officeart/2005/8/layout/vList3"/>
    <dgm:cxn modelId="{00D96D7A-B027-495E-BE83-9F6474D5EE86}" type="presParOf" srcId="{EA71E634-C07A-4A77-A3D5-629CB7BC5374}" destId="{232512A1-E494-4843-A6FD-DCED26F374EA}" srcOrd="4" destOrd="0" presId="urn:microsoft.com/office/officeart/2005/8/layout/vList3"/>
    <dgm:cxn modelId="{3268FC62-FA2B-46F6-B57B-ACE46C3287A7}" type="presParOf" srcId="{232512A1-E494-4843-A6FD-DCED26F374EA}" destId="{C071301C-64B7-44A0-8C18-CA2F6086C781}" srcOrd="0" destOrd="0" presId="urn:microsoft.com/office/officeart/2005/8/layout/vList3"/>
    <dgm:cxn modelId="{E9D23C3F-84AC-4E69-B862-3A8566E8392F}" type="presParOf" srcId="{232512A1-E494-4843-A6FD-DCED26F374EA}" destId="{8A5B8CFE-10F7-46EA-B05A-EBF1BBC9772A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D4B8B-B7D7-4588-A89C-80F31DBEEA75}">
      <dsp:nvSpPr>
        <dsp:cNvPr id="0" name=""/>
        <dsp:cNvSpPr/>
      </dsp:nvSpPr>
      <dsp:spPr>
        <a:xfrm rot="5400000">
          <a:off x="-697230" y="697230"/>
          <a:ext cx="4648200" cy="32537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Machine Learning Types</a:t>
          </a:r>
          <a:endParaRPr lang="en-US" sz="4100" kern="1200" dirty="0"/>
        </a:p>
      </dsp:txBody>
      <dsp:txXfrm rot="-5400000">
        <a:off x="0" y="1626870"/>
        <a:ext cx="3253740" cy="1394460"/>
      </dsp:txXfrm>
    </dsp:sp>
    <dsp:sp modelId="{D8D05C4F-AED4-4AD3-A32B-8C79A522CFF7}">
      <dsp:nvSpPr>
        <dsp:cNvPr id="0" name=""/>
        <dsp:cNvSpPr/>
      </dsp:nvSpPr>
      <dsp:spPr>
        <a:xfrm rot="5400000">
          <a:off x="4491920" y="-892070"/>
          <a:ext cx="3021330" cy="55092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0" kern="1200" dirty="0">
              <a:latin typeface="Times New Roman" pitchFamily="18" charset="0"/>
              <a:cs typeface="Times New Roman" pitchFamily="18" charset="0"/>
            </a:rPr>
            <a:t>Supervised</a:t>
          </a:r>
          <a:endParaRPr lang="en-US" sz="600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0" kern="1200" dirty="0">
              <a:latin typeface="Times New Roman" pitchFamily="18" charset="0"/>
              <a:cs typeface="Times New Roman" pitchFamily="18" charset="0"/>
            </a:rPr>
            <a:t>Unsupervised</a:t>
          </a:r>
          <a:endParaRPr lang="en-US" sz="600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0" kern="1200" dirty="0">
              <a:latin typeface="Times New Roman" pitchFamily="18" charset="0"/>
              <a:cs typeface="Times New Roman" pitchFamily="18" charset="0"/>
            </a:rPr>
            <a:t>Reinforcement</a:t>
          </a:r>
          <a:endParaRPr lang="en-US" sz="6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3247956" y="499383"/>
        <a:ext cx="5361770" cy="2726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19033-0DE3-475B-9F84-A3367784C868}">
      <dsp:nvSpPr>
        <dsp:cNvPr id="0" name=""/>
        <dsp:cNvSpPr/>
      </dsp:nvSpPr>
      <dsp:spPr>
        <a:xfrm rot="10800000">
          <a:off x="1661149" y="689"/>
          <a:ext cx="5472684" cy="1130766"/>
        </a:xfrm>
        <a:prstGeom prst="homePlat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8637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Labelled Data</a:t>
          </a:r>
          <a:endParaRPr lang="en-US" sz="3400" kern="1200" dirty="0"/>
        </a:p>
      </dsp:txBody>
      <dsp:txXfrm rot="10800000">
        <a:off x="1943840" y="689"/>
        <a:ext cx="5189993" cy="1130766"/>
      </dsp:txXfrm>
    </dsp:sp>
    <dsp:sp modelId="{E29448BF-382A-4887-992D-A5488191CFB0}">
      <dsp:nvSpPr>
        <dsp:cNvPr id="0" name=""/>
        <dsp:cNvSpPr/>
      </dsp:nvSpPr>
      <dsp:spPr>
        <a:xfrm>
          <a:off x="1095766" y="689"/>
          <a:ext cx="1130766" cy="113076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469CF32-4041-4010-A0DC-1FEBD1490C62}">
      <dsp:nvSpPr>
        <dsp:cNvPr id="0" name=""/>
        <dsp:cNvSpPr/>
      </dsp:nvSpPr>
      <dsp:spPr>
        <a:xfrm rot="10800000">
          <a:off x="1661149" y="1468998"/>
          <a:ext cx="5472684" cy="1130766"/>
        </a:xfrm>
        <a:prstGeom prst="homePlat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8637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Direct Feedback</a:t>
          </a:r>
          <a:endParaRPr lang="en-US" sz="3400" kern="1200" dirty="0"/>
        </a:p>
      </dsp:txBody>
      <dsp:txXfrm rot="10800000">
        <a:off x="1943840" y="1468998"/>
        <a:ext cx="5189993" cy="1130766"/>
      </dsp:txXfrm>
    </dsp:sp>
    <dsp:sp modelId="{75CB6CEF-FBA1-4610-B2B5-7CB9299D7F9E}">
      <dsp:nvSpPr>
        <dsp:cNvPr id="0" name=""/>
        <dsp:cNvSpPr/>
      </dsp:nvSpPr>
      <dsp:spPr>
        <a:xfrm>
          <a:off x="1095766" y="1468998"/>
          <a:ext cx="1130766" cy="113076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A5B8CFE-10F7-46EA-B05A-EBF1BBC9772A}">
      <dsp:nvSpPr>
        <dsp:cNvPr id="0" name=""/>
        <dsp:cNvSpPr/>
      </dsp:nvSpPr>
      <dsp:spPr>
        <a:xfrm rot="10800000">
          <a:off x="1661149" y="2937306"/>
          <a:ext cx="5472684" cy="1130766"/>
        </a:xfrm>
        <a:prstGeom prst="homePlat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8637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Predict outcome / future</a:t>
          </a:r>
          <a:endParaRPr lang="en-US" sz="3400" kern="1200" dirty="0"/>
        </a:p>
      </dsp:txBody>
      <dsp:txXfrm rot="10800000">
        <a:off x="1943840" y="2937306"/>
        <a:ext cx="5189993" cy="1130766"/>
      </dsp:txXfrm>
    </dsp:sp>
    <dsp:sp modelId="{C071301C-64B7-44A0-8C18-CA2F6086C781}">
      <dsp:nvSpPr>
        <dsp:cNvPr id="0" name=""/>
        <dsp:cNvSpPr/>
      </dsp:nvSpPr>
      <dsp:spPr>
        <a:xfrm>
          <a:off x="1095766" y="2937306"/>
          <a:ext cx="1130766" cy="113076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17-Apr-23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362200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Monotype Corsiva" pitchFamily="66" charset="0"/>
              </a:rPr>
              <a:t>Applications</a:t>
            </a:r>
            <a:br>
              <a:rPr lang="en-IN" sz="4800" dirty="0">
                <a:solidFill>
                  <a:srgbClr val="002060"/>
                </a:solidFill>
                <a:latin typeface="Monotype Corsiva" pitchFamily="66" charset="0"/>
              </a:rPr>
            </a:br>
            <a:r>
              <a:rPr lang="en-IN" sz="4800" dirty="0">
                <a:solidFill>
                  <a:srgbClr val="002060"/>
                </a:solidFill>
                <a:latin typeface="Monotype Corsiva" pitchFamily="66" charset="0"/>
              </a:rPr>
              <a:t>(Supervised learning)</a:t>
            </a:r>
            <a:endParaRPr lang="en-US" sz="48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Email Spam Filtering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221163"/>
          </a:xfrm>
        </p:spPr>
        <p:txBody>
          <a:bodyPr/>
          <a:lstStyle/>
          <a:p>
            <a:pPr algn="just"/>
            <a:r>
              <a:rPr lang="en-US" dirty="0"/>
              <a:t>A corpus of labeled emails, emails that are correctly marked as spam or not-spam</a:t>
            </a:r>
          </a:p>
          <a:p>
            <a:pPr algn="just"/>
            <a:r>
              <a:rPr lang="en-US" dirty="0"/>
              <a:t>To predict whether a new email belongs to either of the two categories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981200"/>
            <a:ext cx="3581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Handwriting Character recognition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Multiclass classification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task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67000"/>
            <a:ext cx="3733800" cy="345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Predicting Real 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Estate Price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2217261"/>
            <a:ext cx="6934200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Weather Forecasting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Weather forecasting is a prediction of what the weather will be like in an hour, tomorrow, or next week.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133600"/>
            <a:ext cx="3663835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fontAlgn="base"/>
            <a:r>
              <a:rPr lang="en-US" dirty="0"/>
              <a:t>Linear Regression</a:t>
            </a:r>
          </a:p>
          <a:p>
            <a:pPr fontAlgn="base"/>
            <a:r>
              <a:rPr lang="en-US" dirty="0"/>
              <a:t>Logistic Regression</a:t>
            </a:r>
          </a:p>
          <a:p>
            <a:pPr fontAlgn="base"/>
            <a:r>
              <a:rPr lang="en-US" dirty="0"/>
              <a:t>K- Nearest Neighbor</a:t>
            </a:r>
          </a:p>
          <a:p>
            <a:pPr fontAlgn="base"/>
            <a:r>
              <a:rPr lang="en-IN" dirty="0"/>
              <a:t>Bayesian Classification</a:t>
            </a:r>
            <a:endParaRPr lang="en-US" dirty="0"/>
          </a:p>
          <a:p>
            <a:pPr fontAlgn="base"/>
            <a:r>
              <a:rPr lang="en-US" dirty="0"/>
              <a:t>Decision Trees</a:t>
            </a:r>
          </a:p>
          <a:p>
            <a:pPr fontAlgn="base"/>
            <a:r>
              <a:rPr lang="en-US" dirty="0"/>
              <a:t>Support Vector Machine (SVM)</a:t>
            </a:r>
          </a:p>
          <a:p>
            <a:pPr fontAlgn="base"/>
            <a:r>
              <a:rPr lang="en-US" dirty="0"/>
              <a:t>Random Forest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4" name="Diagram 13"/>
          <p:cNvGraphicFramePr/>
          <p:nvPr/>
        </p:nvGraphicFramePr>
        <p:xfrm>
          <a:off x="152400" y="1524000"/>
          <a:ext cx="8763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Supervised learning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r>
              <a:rPr lang="en-IN" dirty="0">
                <a:effectLst/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Categories</a:t>
            </a:r>
            <a:endParaRPr lang="en-IN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effectLst/>
                <a:latin typeface="Times New Roman" pitchFamily="18" charset="0"/>
                <a:cs typeface="Times New Roman" pitchFamily="18" charset="0"/>
              </a:rPr>
              <a:t>Supervision of training</a:t>
            </a:r>
          </a:p>
          <a:p>
            <a:r>
              <a:rPr lang="en-IN" dirty="0">
                <a:effectLst/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IN" dirty="0">
                <a:effectLst/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Supervised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8800" y="22860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828800" y="38100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1828800" y="52578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3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Supervised ML is a method in which we teach the machines using labelled data.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			In other words.....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main goal in supervised learning is to learn a model from labeled training data that allows us to make predictions about unseen or future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IN" dirty="0"/>
              <a:t>Labelled Input Data</a:t>
            </a:r>
          </a:p>
          <a:p>
            <a:r>
              <a:rPr lang="en-IN" dirty="0"/>
              <a:t>Labelled Output Data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58674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Supervision of Training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IN" dirty="0"/>
              <a:t>Needs External Supervision from training data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2" descr="https://www.kdnuggets.com/wp-content/uploads/machine-learning-algorithm-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22"/>
            <a:ext cx="6248400" cy="36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Categories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4040188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dirty="0"/>
              <a:t>Classification</a:t>
            </a:r>
          </a:p>
          <a:p>
            <a:pPr algn="ctr"/>
            <a:r>
              <a:rPr lang="en-IN" dirty="0"/>
              <a:t>Input : Discrete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4648200" y="2133600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dirty="0"/>
              <a:t>Regression</a:t>
            </a:r>
          </a:p>
          <a:p>
            <a:pPr algn="ctr"/>
            <a:r>
              <a:rPr lang="en-IN" dirty="0"/>
              <a:t>Input : continuous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971800"/>
            <a:ext cx="3581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124200"/>
            <a:ext cx="35052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9881A0-C25B-487C-A3D4-705CD1936847}"/>
</file>

<file path=customXml/itemProps2.xml><?xml version="1.0" encoding="utf-8"?>
<ds:datastoreItem xmlns:ds="http://schemas.openxmlformats.org/officeDocument/2006/customXml" ds:itemID="{877D34F0-3BEB-43D9-9101-761B307624A3}"/>
</file>

<file path=customXml/itemProps3.xml><?xml version="1.0" encoding="utf-8"?>
<ds:datastoreItem xmlns:ds="http://schemas.openxmlformats.org/officeDocument/2006/customXml" ds:itemID="{527C093D-AE6A-4AB9-B67F-8E934874492E}"/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308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Monotype Corsiva</vt:lpstr>
      <vt:lpstr>Times New Roman</vt:lpstr>
      <vt:lpstr>Office Theme</vt:lpstr>
      <vt:lpstr>PowerPoint Presentation</vt:lpstr>
      <vt:lpstr>PowerPoint Presentation</vt:lpstr>
      <vt:lpstr>Supervised learning</vt:lpstr>
      <vt:lpstr>Agenda</vt:lpstr>
      <vt:lpstr>Supervised Learning</vt:lpstr>
      <vt:lpstr>Definition</vt:lpstr>
      <vt:lpstr>Data</vt:lpstr>
      <vt:lpstr> Supervision of Training </vt:lpstr>
      <vt:lpstr>Categories</vt:lpstr>
      <vt:lpstr>Applications (Supervised learning)</vt:lpstr>
      <vt:lpstr>Email Spam Filtering</vt:lpstr>
      <vt:lpstr>Handwriting Character recognition</vt:lpstr>
      <vt:lpstr>Predicting Real Estate Price</vt:lpstr>
      <vt:lpstr>Weather Forecasting</vt:lpstr>
      <vt:lpstr>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54</cp:revision>
  <dcterms:created xsi:type="dcterms:W3CDTF">2019-09-14T05:22:07Z</dcterms:created>
  <dcterms:modified xsi:type="dcterms:W3CDTF">2023-04-17T08:47:55Z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