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3" r:id="rId2"/>
    <p:sldId id="365" r:id="rId3"/>
    <p:sldId id="376" r:id="rId4"/>
    <p:sldId id="383" r:id="rId5"/>
    <p:sldId id="378" r:id="rId6"/>
    <p:sldId id="379" r:id="rId7"/>
    <p:sldId id="382" r:id="rId8"/>
    <p:sldId id="377" r:id="rId9"/>
    <p:sldId id="375" r:id="rId10"/>
    <p:sldId id="374" r:id="rId11"/>
    <p:sldId id="380" r:id="rId12"/>
    <p:sldId id="38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9CAE5-B62A-403B-9031-63426EB14104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D229E-0E7C-4193-A5F7-591E39D1B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E8D5-CD56-4A09-BFF3-5FE6B3DBE35F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F9-83BD-49DD-8291-B512441ABA1D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DE68-EAE1-488D-AC08-21BCB0BCC7D9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4C24-DE69-424D-966D-A2B1F1472803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8DE8-272A-4469-B0BB-F7FC9F77C93B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2BF7-150F-4B33-A3C2-D0601B9A1E1C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EA1F-8ECD-45C6-B437-6C4EB8D4A65A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9A49-AEA0-4CB7-8625-339239ECFB78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711D-FF47-4374-9122-6ACB0FBA1A3E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E528-0B56-4F56-98E6-F01FA8AA2D9F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FCE3-BD04-49D0-8771-E801B002FC1A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78C7-5378-40E3-966D-299755EA320D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314450"/>
            <a:ext cx="6858000" cy="3429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1143000" y="1405890"/>
            <a:ext cx="6858000" cy="1371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ounded Rectangle 4"/>
          <p:cNvSpPr/>
          <p:nvPr/>
        </p:nvSpPr>
        <p:spPr>
          <a:xfrm>
            <a:off x="4914900" y="1200150"/>
            <a:ext cx="8001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1200150"/>
            <a:ext cx="914400" cy="400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00300" y="2888837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18CSE392T – Machine Learning I</a:t>
            </a:r>
            <a:endParaRPr lang="en-US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EFA38-67A1-13C4-A34C-353E4EDAAB4E}"/>
              </a:ext>
            </a:extLst>
          </p:cNvPr>
          <p:cNvSpPr/>
          <p:nvPr/>
        </p:nvSpPr>
        <p:spPr>
          <a:xfrm>
            <a:off x="1771650" y="5311602"/>
            <a:ext cx="56007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9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Department of Data Science and Business Systems</a:t>
            </a:r>
            <a:endParaRPr lang="en-US" sz="900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Placement of Ads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667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making decisions on how many ads are appropriate for a page.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page.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three: 1. Putting another ad on the page. 2. Dropping an ad from the page. 3. Neither adding nor removing.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when revenue increases; negative when revenue drops.</a:t>
            </a: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810000"/>
            <a:ext cx="4459213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A Walking Robot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7199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controlling a walking robot.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real world.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out of four moves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Forward 2. Backward 3. Left and 4. Right.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when it approaches the target destination; negative when it wastes time, goes in the wrong direction or falls down.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final example, a robot can teach itself to move more effectively by adapting its policy based on the rewards it receives.</a:t>
            </a:r>
          </a:p>
          <a:p>
            <a:pPr algn="just"/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52600"/>
            <a:ext cx="2895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pic>
        <p:nvPicPr>
          <p:cNvPr id="57346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76400"/>
            <a:ext cx="5734050" cy="3819525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Reinforcement Learning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b="1" dirty="0"/>
              <a:t>Definition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Reinforcement learning (RL) is a type of ML which is all about taking suitable action to maximize reward in a particular situation.</a:t>
            </a:r>
          </a:p>
          <a:p>
            <a:pPr algn="just"/>
            <a:r>
              <a:rPr lang="en-US" dirty="0"/>
              <a:t> It is employed by various software and machines to find the best possible behavior or path it should take in a specific situation. </a:t>
            </a:r>
          </a:p>
          <a:p>
            <a:pPr algn="just"/>
            <a:r>
              <a:rPr lang="en-US" dirty="0"/>
              <a:t>RL means to establish or encourage a pattern of behavior.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2057400"/>
            <a:ext cx="8001000" cy="2438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is a subfield of machine learning that teaches an agent how to choose an action from its action space, within a particular environment, in order to maximize rewards over time.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75628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Essential Elements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program you train, with the aim of doing a job you specify.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Environment.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world, real or virtual, in which the agent performs actions.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move made by the agent, which causes a status change in the environment.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Rewards.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of an action, which can be positive or negative.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/>
          <a:srcRect t="-605" r="2762" b="1"/>
          <a:stretch/>
        </p:blipFill>
        <p:spPr>
          <a:xfrm>
            <a:off x="2667000" y="2362200"/>
            <a:ext cx="3491740" cy="26543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3" y="1447800"/>
            <a:ext cx="8524875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RL Works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US" dirty="0"/>
              <a:t>Observation of the environment</a:t>
            </a:r>
          </a:p>
          <a:p>
            <a:r>
              <a:rPr lang="en-US" dirty="0"/>
              <a:t>Deciding how to act using some strategy</a:t>
            </a:r>
          </a:p>
          <a:p>
            <a:r>
              <a:rPr lang="en-US" dirty="0"/>
              <a:t>Acting accordingly</a:t>
            </a:r>
          </a:p>
          <a:p>
            <a:r>
              <a:rPr lang="en-US" dirty="0"/>
              <a:t>Receiving a reward or penalty</a:t>
            </a:r>
          </a:p>
          <a:p>
            <a:r>
              <a:rPr lang="en-US" dirty="0"/>
              <a:t>Learning from the experiences and refining our strategy</a:t>
            </a:r>
          </a:p>
          <a:p>
            <a:r>
              <a:rPr lang="en-US" dirty="0"/>
              <a:t>Iterate until an optimal strategy is found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16F0FD5211EF48ADF451189786BE55" ma:contentTypeVersion="3" ma:contentTypeDescription="Create a new document." ma:contentTypeScope="" ma:versionID="642b669743308134d33ab9cc465dd04a">
  <xsd:schema xmlns:xsd="http://www.w3.org/2001/XMLSchema" xmlns:xs="http://www.w3.org/2001/XMLSchema" xmlns:p="http://schemas.microsoft.com/office/2006/metadata/properties" xmlns:ns2="54f54d3c-f19a-4d8a-961a-8535f70de3a8" targetNamespace="http://schemas.microsoft.com/office/2006/metadata/properties" ma:root="true" ma:fieldsID="4322fb40970038fe86e665a272803d2b" ns2:_="">
    <xsd:import namespace="54f54d3c-f19a-4d8a-961a-8535f70de3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54d3c-f19a-4d8a-961a-8535f70de3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1B9901-48F1-425C-8A57-1F5F8984D448}"/>
</file>

<file path=customXml/itemProps2.xml><?xml version="1.0" encoding="utf-8"?>
<ds:datastoreItem xmlns:ds="http://schemas.openxmlformats.org/officeDocument/2006/customXml" ds:itemID="{CCBFEBEA-743C-4352-96A0-15DDB8F20306}"/>
</file>

<file path=customXml/itemProps3.xml><?xml version="1.0" encoding="utf-8"?>
<ds:datastoreItem xmlns:ds="http://schemas.openxmlformats.org/officeDocument/2006/customXml" ds:itemID="{BD142E59-86D9-42DB-B050-EE47E333C107}"/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446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Times New Roman</vt:lpstr>
      <vt:lpstr>Office Theme</vt:lpstr>
      <vt:lpstr>PowerPoint Presentation</vt:lpstr>
      <vt:lpstr>Reinforcement Learning</vt:lpstr>
      <vt:lpstr>Definition</vt:lpstr>
      <vt:lpstr>PowerPoint Presentation</vt:lpstr>
      <vt:lpstr>PowerPoint Presentation</vt:lpstr>
      <vt:lpstr>Essential Elements</vt:lpstr>
      <vt:lpstr>PowerPoint Presentation</vt:lpstr>
      <vt:lpstr>PowerPoint Presentation</vt:lpstr>
      <vt:lpstr>RL Works</vt:lpstr>
      <vt:lpstr>Placement of Ads</vt:lpstr>
      <vt:lpstr>Controlling A Walking Robot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CENR</dc:creator>
  <cp:lastModifiedBy>Prakash M</cp:lastModifiedBy>
  <cp:revision>69</cp:revision>
  <dcterms:created xsi:type="dcterms:W3CDTF">2019-09-14T05:22:07Z</dcterms:created>
  <dcterms:modified xsi:type="dcterms:W3CDTF">2022-08-12T04:56:24Z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0x0101007F16F0FD5211EF48ADF451189786BE55</vt:lpwstr>
  </property>
</Properties>
</file>