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23" r:id="rId5"/>
    <p:sldId id="365" r:id="rId6"/>
    <p:sldId id="375" r:id="rId7"/>
    <p:sldId id="377" r:id="rId8"/>
    <p:sldId id="374" r:id="rId9"/>
    <p:sldId id="376" r:id="rId10"/>
    <p:sldId id="384" r:id="rId11"/>
    <p:sldId id="381" r:id="rId12"/>
    <p:sldId id="379" r:id="rId13"/>
    <p:sldId id="382" r:id="rId14"/>
    <p:sldId id="378" r:id="rId15"/>
    <p:sldId id="3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71E9-7F5C-4E36-8467-20B07BE41496}" v="3" dt="2023-07-23T12:22:13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L SUKUNDARI (RA2111027010049)" userId="S::sn3754@srmist.edu.in::7cbfca5f-b2b9-4f6e-84fc-eda434a8ae0c" providerId="AD" clId="Web-{48CB71E9-7F5C-4E36-8467-20B07BE41496}"/>
    <pc:docChg chg="modSld">
      <pc:chgData name="SNEHAL SUKUNDARI (RA2111027010049)" userId="S::sn3754@srmist.edu.in::7cbfca5f-b2b9-4f6e-84fc-eda434a8ae0c" providerId="AD" clId="Web-{48CB71E9-7F5C-4E36-8467-20B07BE41496}" dt="2023-07-23T12:22:13.901" v="2" actId="20577"/>
      <pc:docMkLst>
        <pc:docMk/>
      </pc:docMkLst>
      <pc:sldChg chg="modSp">
        <pc:chgData name="SNEHAL SUKUNDARI (RA2111027010049)" userId="S::sn3754@srmist.edu.in::7cbfca5f-b2b9-4f6e-84fc-eda434a8ae0c" providerId="AD" clId="Web-{48CB71E9-7F5C-4E36-8467-20B07BE41496}" dt="2023-07-23T12:22:13.901" v="2" actId="20577"/>
        <pc:sldMkLst>
          <pc:docMk/>
          <pc:sldMk cId="0" sldId="374"/>
        </pc:sldMkLst>
        <pc:spChg chg="mod">
          <ac:chgData name="SNEHAL SUKUNDARI (RA2111027010049)" userId="S::sn3754@srmist.edu.in::7cbfca5f-b2b9-4f6e-84fc-eda434a8ae0c" providerId="AD" clId="Web-{48CB71E9-7F5C-4E36-8467-20B07BE41496}" dt="2023-07-23T12:22:13.901" v="2" actId="20577"/>
          <ac:spMkLst>
            <pc:docMk/>
            <pc:sldMk cId="0" sldId="374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Techniques to reduce underfitting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Increase model complexity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Increase number of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Remove </a:t>
            </a:r>
            <a:r>
              <a:rPr lang="en-US" dirty="0"/>
              <a:t>noise from the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Increase </a:t>
            </a:r>
            <a:r>
              <a:rPr lang="en-US" dirty="0"/>
              <a:t>the number of epochs or increase the duration of training to get better results.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pic>
        <p:nvPicPr>
          <p:cNvPr id="10" name="Picture 2" descr="Underfitting and Overfitting in Machine Learning - GeeksforGeek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2654" r="6515" b="4224"/>
          <a:stretch/>
        </p:blipFill>
        <p:spPr bwMode="auto">
          <a:xfrm>
            <a:off x="965915" y="2286000"/>
            <a:ext cx="6871361" cy="35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OVERFITTING</a:t>
            </a:r>
            <a:b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</a:b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and </a:t>
            </a:r>
            <a:b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</a:b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UNDERFITTING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Terms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	In predictive modelling, Signal refers to the true underlying pattern that helps the model to learn the data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2057400" y="2057400"/>
            <a:ext cx="26670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Terms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Noise is irrelevant and random data in the dataset.	</a:t>
            </a:r>
          </a:p>
          <a:p>
            <a:pPr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2057400" y="2057400"/>
            <a:ext cx="26670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   Noise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 fontAlgn="base"/>
            <a:r>
              <a:rPr lang="en-US" dirty="0"/>
              <a:t>Overfitting refers to a model that models the training data too well.</a:t>
            </a:r>
          </a:p>
          <a:p>
            <a:pPr algn="just"/>
            <a:r>
              <a:rPr lang="en-US" dirty="0"/>
              <a:t>Overfitting happens when a model learns the detail and noise in the training data to the extent that it negatively impacts the performance of the model on new data.</a:t>
            </a:r>
          </a:p>
          <a:p>
            <a:pPr algn="just"/>
            <a:r>
              <a:rPr lang="en-US" dirty="0"/>
              <a:t>This means that the noise or random fluctuations in the training data is picked up and learned as concepts by the m    </a:t>
            </a:r>
            <a:r>
              <a:rPr lang="en-US" dirty="0" err="1"/>
              <a:t>odel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The problem is that these concepts do not apply to new data and negatively impact the models ability to generalize.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5600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i="1" dirty="0"/>
              <a:t>	Black line – Good fit          </a:t>
            </a:r>
            <a:r>
              <a:rPr lang="en-US" b="1" i="1" dirty="0">
                <a:solidFill>
                  <a:srgbClr val="00B050"/>
                </a:solidFill>
              </a:rPr>
              <a:t>Green line - Over fit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381773"/>
            <a:ext cx="4876800" cy="278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i="1" dirty="0"/>
              <a:t>	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38200" y="2514600"/>
            <a:ext cx="74676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main challenge of overfitting is to estimate the accuracy of the performance of our model with new data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Techniques to reduce overfitting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Reduce model complexity.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Early stopping during the training phase.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dropout for neural networks to tackle overfitting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Underfitting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Underfitting refers to a model that can neither model the training data nor generalize to new data.</a:t>
            </a:r>
          </a:p>
          <a:p>
            <a:r>
              <a:rPr lang="en-US" dirty="0"/>
              <a:t>An underfit machine learning model is not a suitable model and will be obvious as it will have poor performance on the training data.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693C0-B9EF-461F-855C-9E654F50DC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79880B-0244-45A9-8CA7-531442FF7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9381D-FEAA-453A-A4FB-6FCD8B7A0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f54d3c-f19a-4d8a-961a-8535f70de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351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OVERFITTING and  UNDERFITTING</vt:lpstr>
      <vt:lpstr>Terms</vt:lpstr>
      <vt:lpstr>Terms</vt:lpstr>
      <vt:lpstr>Overfitting</vt:lpstr>
      <vt:lpstr>PowerPoint Presentation</vt:lpstr>
      <vt:lpstr>PowerPoint Presentation</vt:lpstr>
      <vt:lpstr> Techniques to reduce overfitting  </vt:lpstr>
      <vt:lpstr>Underfitting</vt:lpstr>
      <vt:lpstr> Techniques to reduce underfitting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72</cp:revision>
  <dcterms:created xsi:type="dcterms:W3CDTF">2019-09-14T05:22:07Z</dcterms:created>
  <dcterms:modified xsi:type="dcterms:W3CDTF">2023-07-23T12:22:14Z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