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charts/chart1.xml" ContentType="application/vnd.openxmlformats-officedocument.drawingml.chart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drawing2.xml" ContentType="application/vnd.ms-office.drawingml.diagramDrawing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3" r:id="rId2"/>
    <p:sldId id="374" r:id="rId3"/>
    <p:sldId id="375" r:id="rId4"/>
    <p:sldId id="365" r:id="rId5"/>
    <p:sldId id="378" r:id="rId6"/>
    <p:sldId id="376" r:id="rId7"/>
    <p:sldId id="380" r:id="rId8"/>
    <p:sldId id="381" r:id="rId9"/>
    <p:sldId id="387" r:id="rId10"/>
    <p:sldId id="386" r:id="rId11"/>
    <p:sldId id="384" r:id="rId12"/>
    <p:sldId id="3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Training data</c:v>
                </c:pt>
                <c:pt idx="1">
                  <c:v>Testing data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4-4CA6-82BC-9BACFE424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6C9F2-8AAD-414E-903B-989172C03AD8}" type="doc">
      <dgm:prSet loTypeId="urn:microsoft.com/office/officeart/2005/8/layout/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69898FF-DA0E-4233-88DE-EDA4B877E080}">
      <dgm:prSet phldrT="[Text]" custT="1"/>
      <dgm:spPr/>
      <dgm:t>
        <a:bodyPr/>
        <a:lstStyle/>
        <a:p>
          <a:pPr algn="just"/>
          <a:r>
            <a:rPr lang="en-US" sz="2800" dirty="0"/>
            <a:t>Cross-validation is a technique in which we train our model using the subset of the    data-set and then evaluate using the complementary subset of the data-set.</a:t>
          </a:r>
          <a:endParaRPr lang="en-US" sz="2800" b="1" dirty="0"/>
        </a:p>
      </dgm:t>
    </dgm:pt>
    <dgm:pt modelId="{FE9494B8-4645-4011-8096-1F96DD3978F6}" type="parTrans" cxnId="{F3DC5A99-4559-4E5F-888E-F581B4860589}">
      <dgm:prSet/>
      <dgm:spPr/>
      <dgm:t>
        <a:bodyPr/>
        <a:lstStyle/>
        <a:p>
          <a:endParaRPr lang="en-US"/>
        </a:p>
      </dgm:t>
    </dgm:pt>
    <dgm:pt modelId="{E3A65857-5428-4033-8A41-DF0EC9E4A67D}" type="sibTrans" cxnId="{F3DC5A99-4559-4E5F-888E-F581B4860589}">
      <dgm:prSet/>
      <dgm:spPr/>
      <dgm:t>
        <a:bodyPr/>
        <a:lstStyle/>
        <a:p>
          <a:endParaRPr lang="en-US"/>
        </a:p>
      </dgm:t>
    </dgm:pt>
    <dgm:pt modelId="{751CA192-0821-4520-8142-672A059FE7B2}">
      <dgm:prSet phldrT="[Text]" custT="1"/>
      <dgm:spPr/>
      <dgm:t>
        <a:bodyPr/>
        <a:lstStyle/>
        <a:p>
          <a:r>
            <a:rPr lang="en-US" sz="2400" b="1" dirty="0"/>
            <a:t>Once we build a machine learning model, it has to be validated to ensure whether the model is working fine for the unseen data.</a:t>
          </a:r>
        </a:p>
      </dgm:t>
    </dgm:pt>
    <dgm:pt modelId="{417C1A45-0240-460E-A49F-F9774A2DA579}" type="parTrans" cxnId="{147FF0FC-E35C-4AAF-A425-48F300E9B64E}">
      <dgm:prSet/>
      <dgm:spPr/>
      <dgm:t>
        <a:bodyPr/>
        <a:lstStyle/>
        <a:p>
          <a:endParaRPr lang="en-US"/>
        </a:p>
      </dgm:t>
    </dgm:pt>
    <dgm:pt modelId="{02D8DDDB-AD5F-450B-905B-91DA6815A6BD}" type="sibTrans" cxnId="{147FF0FC-E35C-4AAF-A425-48F300E9B64E}">
      <dgm:prSet/>
      <dgm:spPr/>
      <dgm:t>
        <a:bodyPr/>
        <a:lstStyle/>
        <a:p>
          <a:endParaRPr lang="en-US"/>
        </a:p>
      </dgm:t>
    </dgm:pt>
    <dgm:pt modelId="{D8AABD62-FBE3-4BEF-B2E5-2D5A1ACCBA46}">
      <dgm:prSet phldrT="[Text]" custT="1"/>
      <dgm:spPr/>
      <dgm:t>
        <a:bodyPr/>
        <a:lstStyle/>
        <a:p>
          <a:r>
            <a:rPr lang="en-US" sz="2400" b="1" dirty="0"/>
            <a:t>Helps us to predict the accuracy of our model.</a:t>
          </a:r>
        </a:p>
      </dgm:t>
    </dgm:pt>
    <dgm:pt modelId="{26D82E2B-0A3F-4A11-B216-ABB8687B87A7}" type="parTrans" cxnId="{E4D14EAB-804C-45EE-BEF9-33324477A9CE}">
      <dgm:prSet/>
      <dgm:spPr/>
      <dgm:t>
        <a:bodyPr/>
        <a:lstStyle/>
        <a:p>
          <a:endParaRPr lang="en-US"/>
        </a:p>
      </dgm:t>
    </dgm:pt>
    <dgm:pt modelId="{15E9CE76-0576-4E5B-B8E2-B41E9780FBDA}" type="sibTrans" cxnId="{E4D14EAB-804C-45EE-BEF9-33324477A9CE}">
      <dgm:prSet/>
      <dgm:spPr/>
      <dgm:t>
        <a:bodyPr/>
        <a:lstStyle/>
        <a:p>
          <a:endParaRPr lang="en-US"/>
        </a:p>
      </dgm:t>
    </dgm:pt>
    <dgm:pt modelId="{85AF18F2-C7ED-4E2F-9343-4EDE9E647C99}">
      <dgm:prSet/>
      <dgm:spPr/>
      <dgm:t>
        <a:bodyPr/>
        <a:lstStyle/>
        <a:p>
          <a:endParaRPr lang="en-US"/>
        </a:p>
      </dgm:t>
    </dgm:pt>
    <dgm:pt modelId="{CC876CBF-527E-4020-9D2A-3BDA59774D9C}" type="parTrans" cxnId="{DF9C277C-50F1-411F-AD2B-A249AA77A87A}">
      <dgm:prSet/>
      <dgm:spPr/>
      <dgm:t>
        <a:bodyPr/>
        <a:lstStyle/>
        <a:p>
          <a:endParaRPr lang="en-US"/>
        </a:p>
      </dgm:t>
    </dgm:pt>
    <dgm:pt modelId="{7B73C291-8346-4DAD-ADD3-EE150F8C8B88}" type="sibTrans" cxnId="{DF9C277C-50F1-411F-AD2B-A249AA77A87A}">
      <dgm:prSet/>
      <dgm:spPr/>
      <dgm:t>
        <a:bodyPr/>
        <a:lstStyle/>
        <a:p>
          <a:endParaRPr lang="en-US"/>
        </a:p>
      </dgm:t>
    </dgm:pt>
    <dgm:pt modelId="{7F0F2C45-41DC-45DC-A5C7-5A49A4EFF545}" type="pres">
      <dgm:prSet presAssocID="{CB96C9F2-8AAD-414E-903B-989172C03AD8}" presName="linear" presStyleCnt="0">
        <dgm:presLayoutVars>
          <dgm:dir/>
          <dgm:animLvl val="lvl"/>
          <dgm:resizeHandles val="exact"/>
        </dgm:presLayoutVars>
      </dgm:prSet>
      <dgm:spPr/>
    </dgm:pt>
    <dgm:pt modelId="{E2D713D4-807F-402E-A404-BB02764A1F9C}" type="pres">
      <dgm:prSet presAssocID="{269898FF-DA0E-4233-88DE-EDA4B877E080}" presName="parentLin" presStyleCnt="0"/>
      <dgm:spPr/>
    </dgm:pt>
    <dgm:pt modelId="{146C1565-4DBC-41FE-96EA-C32E017534B8}" type="pres">
      <dgm:prSet presAssocID="{269898FF-DA0E-4233-88DE-EDA4B877E080}" presName="parentLeftMargin" presStyleLbl="node1" presStyleIdx="0" presStyleCnt="3"/>
      <dgm:spPr/>
    </dgm:pt>
    <dgm:pt modelId="{7960178A-6650-4B9B-83FB-C5CB29F1C002}" type="pres">
      <dgm:prSet presAssocID="{269898FF-DA0E-4233-88DE-EDA4B877E080}" presName="parentText" presStyleLbl="node1" presStyleIdx="0" presStyleCnt="3" custScaleX="124558" custScaleY="206642" custLinFactNeighborX="29630" custLinFactNeighborY="8290">
        <dgm:presLayoutVars>
          <dgm:chMax val="0"/>
          <dgm:bulletEnabled val="1"/>
        </dgm:presLayoutVars>
      </dgm:prSet>
      <dgm:spPr/>
    </dgm:pt>
    <dgm:pt modelId="{B0BDF6AF-047E-4EC6-96A2-4190511EBD8E}" type="pres">
      <dgm:prSet presAssocID="{269898FF-DA0E-4233-88DE-EDA4B877E080}" presName="negativeSpace" presStyleCnt="0"/>
      <dgm:spPr/>
    </dgm:pt>
    <dgm:pt modelId="{4E2E39C9-749D-4074-ABAE-8D0349C94D85}" type="pres">
      <dgm:prSet presAssocID="{269898FF-DA0E-4233-88DE-EDA4B877E080}" presName="childText" presStyleLbl="conFgAcc1" presStyleIdx="0" presStyleCnt="3">
        <dgm:presLayoutVars>
          <dgm:bulletEnabled val="1"/>
        </dgm:presLayoutVars>
      </dgm:prSet>
      <dgm:spPr/>
    </dgm:pt>
    <dgm:pt modelId="{F03413E6-91D0-486E-A460-56F71227E8C7}" type="pres">
      <dgm:prSet presAssocID="{E3A65857-5428-4033-8A41-DF0EC9E4A67D}" presName="spaceBetweenRectangles" presStyleCnt="0"/>
      <dgm:spPr/>
    </dgm:pt>
    <dgm:pt modelId="{B6D6A571-72AC-479B-9CC0-73770C6256DB}" type="pres">
      <dgm:prSet presAssocID="{751CA192-0821-4520-8142-672A059FE7B2}" presName="parentLin" presStyleCnt="0"/>
      <dgm:spPr/>
    </dgm:pt>
    <dgm:pt modelId="{D1926FEE-B4BF-42FC-9459-4546C842E13E}" type="pres">
      <dgm:prSet presAssocID="{751CA192-0821-4520-8142-672A059FE7B2}" presName="parentLeftMargin" presStyleLbl="node1" presStyleIdx="0" presStyleCnt="3"/>
      <dgm:spPr/>
    </dgm:pt>
    <dgm:pt modelId="{55937ABB-DB51-40B2-A75D-9C02EE6D99C5}" type="pres">
      <dgm:prSet presAssocID="{751CA192-0821-4520-8142-672A059FE7B2}" presName="parentText" presStyleLbl="node1" presStyleIdx="1" presStyleCnt="3" custScaleX="123481" custScaleY="207011">
        <dgm:presLayoutVars>
          <dgm:chMax val="0"/>
          <dgm:bulletEnabled val="1"/>
        </dgm:presLayoutVars>
      </dgm:prSet>
      <dgm:spPr/>
    </dgm:pt>
    <dgm:pt modelId="{21675BE9-62C8-418D-A38C-0FF516051337}" type="pres">
      <dgm:prSet presAssocID="{751CA192-0821-4520-8142-672A059FE7B2}" presName="negativeSpace" presStyleCnt="0"/>
      <dgm:spPr/>
    </dgm:pt>
    <dgm:pt modelId="{15B202D3-9F8D-4D1B-B4F7-66EAD323A71E}" type="pres">
      <dgm:prSet presAssocID="{751CA192-0821-4520-8142-672A059FE7B2}" presName="childText" presStyleLbl="conFgAcc1" presStyleIdx="1" presStyleCnt="3">
        <dgm:presLayoutVars>
          <dgm:bulletEnabled val="1"/>
        </dgm:presLayoutVars>
      </dgm:prSet>
      <dgm:spPr/>
    </dgm:pt>
    <dgm:pt modelId="{F4F45DCA-39D8-45D5-9047-36099DC63C6B}" type="pres">
      <dgm:prSet presAssocID="{02D8DDDB-AD5F-450B-905B-91DA6815A6BD}" presName="spaceBetweenRectangles" presStyleCnt="0"/>
      <dgm:spPr/>
    </dgm:pt>
    <dgm:pt modelId="{51A5A115-7EB0-4C09-8E2A-C2D990399EA4}" type="pres">
      <dgm:prSet presAssocID="{D8AABD62-FBE3-4BEF-B2E5-2D5A1ACCBA46}" presName="parentLin" presStyleCnt="0"/>
      <dgm:spPr/>
    </dgm:pt>
    <dgm:pt modelId="{92422FF2-8B13-4A8A-BA4C-761E1092F948}" type="pres">
      <dgm:prSet presAssocID="{D8AABD62-FBE3-4BEF-B2E5-2D5A1ACCBA46}" presName="parentLeftMargin" presStyleLbl="node1" presStyleIdx="1" presStyleCnt="3"/>
      <dgm:spPr/>
    </dgm:pt>
    <dgm:pt modelId="{BDA9F8E3-CC66-487F-8FFD-8C623893A332}" type="pres">
      <dgm:prSet presAssocID="{D8AABD62-FBE3-4BEF-B2E5-2D5A1ACCBA46}" presName="parentText" presStyleLbl="node1" presStyleIdx="2" presStyleCnt="3" custScaleX="121180">
        <dgm:presLayoutVars>
          <dgm:chMax val="0"/>
          <dgm:bulletEnabled val="1"/>
        </dgm:presLayoutVars>
      </dgm:prSet>
      <dgm:spPr/>
    </dgm:pt>
    <dgm:pt modelId="{0D578432-6688-4189-B061-09DC3ECDB7B3}" type="pres">
      <dgm:prSet presAssocID="{D8AABD62-FBE3-4BEF-B2E5-2D5A1ACCBA46}" presName="negativeSpace" presStyleCnt="0"/>
      <dgm:spPr/>
    </dgm:pt>
    <dgm:pt modelId="{13C06997-FB84-43C1-98ED-9BE0A5ADD4E3}" type="pres">
      <dgm:prSet presAssocID="{D8AABD62-FBE3-4BEF-B2E5-2D5A1ACCBA4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3AAF709-D0AD-4B99-AFB4-690F94A4D232}" type="presOf" srcId="{269898FF-DA0E-4233-88DE-EDA4B877E080}" destId="{7960178A-6650-4B9B-83FB-C5CB29F1C002}" srcOrd="1" destOrd="0" presId="urn:microsoft.com/office/officeart/2005/8/layout/list1"/>
    <dgm:cxn modelId="{95239F25-5ED2-4980-934A-B634E38EA955}" type="presOf" srcId="{751CA192-0821-4520-8142-672A059FE7B2}" destId="{55937ABB-DB51-40B2-A75D-9C02EE6D99C5}" srcOrd="1" destOrd="0" presId="urn:microsoft.com/office/officeart/2005/8/layout/list1"/>
    <dgm:cxn modelId="{7B101326-7F6A-4E5D-B355-475D19F4580D}" type="presOf" srcId="{D8AABD62-FBE3-4BEF-B2E5-2D5A1ACCBA46}" destId="{BDA9F8E3-CC66-487F-8FFD-8C623893A332}" srcOrd="1" destOrd="0" presId="urn:microsoft.com/office/officeart/2005/8/layout/list1"/>
    <dgm:cxn modelId="{DF9C277C-50F1-411F-AD2B-A249AA77A87A}" srcId="{269898FF-DA0E-4233-88DE-EDA4B877E080}" destId="{85AF18F2-C7ED-4E2F-9343-4EDE9E647C99}" srcOrd="0" destOrd="0" parTransId="{CC876CBF-527E-4020-9D2A-3BDA59774D9C}" sibTransId="{7B73C291-8346-4DAD-ADD3-EE150F8C8B88}"/>
    <dgm:cxn modelId="{F3DC5A99-4559-4E5F-888E-F581B4860589}" srcId="{CB96C9F2-8AAD-414E-903B-989172C03AD8}" destId="{269898FF-DA0E-4233-88DE-EDA4B877E080}" srcOrd="0" destOrd="0" parTransId="{FE9494B8-4645-4011-8096-1F96DD3978F6}" sibTransId="{E3A65857-5428-4033-8A41-DF0EC9E4A67D}"/>
    <dgm:cxn modelId="{0E235D9B-6908-45A1-A4AC-F1C8A77F1AA2}" type="presOf" srcId="{CB96C9F2-8AAD-414E-903B-989172C03AD8}" destId="{7F0F2C45-41DC-45DC-A5C7-5A49A4EFF545}" srcOrd="0" destOrd="0" presId="urn:microsoft.com/office/officeart/2005/8/layout/list1"/>
    <dgm:cxn modelId="{E4D14EAB-804C-45EE-BEF9-33324477A9CE}" srcId="{CB96C9F2-8AAD-414E-903B-989172C03AD8}" destId="{D8AABD62-FBE3-4BEF-B2E5-2D5A1ACCBA46}" srcOrd="2" destOrd="0" parTransId="{26D82E2B-0A3F-4A11-B216-ABB8687B87A7}" sibTransId="{15E9CE76-0576-4E5B-B8E2-B41E9780FBDA}"/>
    <dgm:cxn modelId="{54BBA6AB-A406-4542-9654-A396727E8E95}" type="presOf" srcId="{751CA192-0821-4520-8142-672A059FE7B2}" destId="{D1926FEE-B4BF-42FC-9459-4546C842E13E}" srcOrd="0" destOrd="0" presId="urn:microsoft.com/office/officeart/2005/8/layout/list1"/>
    <dgm:cxn modelId="{003B8DC0-2695-4515-87E3-97C064A7D142}" type="presOf" srcId="{85AF18F2-C7ED-4E2F-9343-4EDE9E647C99}" destId="{4E2E39C9-749D-4074-ABAE-8D0349C94D85}" srcOrd="0" destOrd="0" presId="urn:microsoft.com/office/officeart/2005/8/layout/list1"/>
    <dgm:cxn modelId="{B48998C2-08D0-4F2A-9DCA-19D10EEF0F9D}" type="presOf" srcId="{D8AABD62-FBE3-4BEF-B2E5-2D5A1ACCBA46}" destId="{92422FF2-8B13-4A8A-BA4C-761E1092F948}" srcOrd="0" destOrd="0" presId="urn:microsoft.com/office/officeart/2005/8/layout/list1"/>
    <dgm:cxn modelId="{B54043D5-E8A9-4A66-A531-45E8DB6DB9B2}" type="presOf" srcId="{269898FF-DA0E-4233-88DE-EDA4B877E080}" destId="{146C1565-4DBC-41FE-96EA-C32E017534B8}" srcOrd="0" destOrd="0" presId="urn:microsoft.com/office/officeart/2005/8/layout/list1"/>
    <dgm:cxn modelId="{147FF0FC-E35C-4AAF-A425-48F300E9B64E}" srcId="{CB96C9F2-8AAD-414E-903B-989172C03AD8}" destId="{751CA192-0821-4520-8142-672A059FE7B2}" srcOrd="1" destOrd="0" parTransId="{417C1A45-0240-460E-A49F-F9774A2DA579}" sibTransId="{02D8DDDB-AD5F-450B-905B-91DA6815A6BD}"/>
    <dgm:cxn modelId="{615542D6-651F-41C2-B746-1BB9638F69BE}" type="presParOf" srcId="{7F0F2C45-41DC-45DC-A5C7-5A49A4EFF545}" destId="{E2D713D4-807F-402E-A404-BB02764A1F9C}" srcOrd="0" destOrd="0" presId="urn:microsoft.com/office/officeart/2005/8/layout/list1"/>
    <dgm:cxn modelId="{8FFBA6C6-2636-46A1-9590-935DA9C81759}" type="presParOf" srcId="{E2D713D4-807F-402E-A404-BB02764A1F9C}" destId="{146C1565-4DBC-41FE-96EA-C32E017534B8}" srcOrd="0" destOrd="0" presId="urn:microsoft.com/office/officeart/2005/8/layout/list1"/>
    <dgm:cxn modelId="{BF754389-5F15-4564-A28B-9D7453DC8BA8}" type="presParOf" srcId="{E2D713D4-807F-402E-A404-BB02764A1F9C}" destId="{7960178A-6650-4B9B-83FB-C5CB29F1C002}" srcOrd="1" destOrd="0" presId="urn:microsoft.com/office/officeart/2005/8/layout/list1"/>
    <dgm:cxn modelId="{70EE1965-1183-48EA-9635-C239E48D0D36}" type="presParOf" srcId="{7F0F2C45-41DC-45DC-A5C7-5A49A4EFF545}" destId="{B0BDF6AF-047E-4EC6-96A2-4190511EBD8E}" srcOrd="1" destOrd="0" presId="urn:microsoft.com/office/officeart/2005/8/layout/list1"/>
    <dgm:cxn modelId="{1A002C65-5561-4363-A3F2-EE59AF8CEE74}" type="presParOf" srcId="{7F0F2C45-41DC-45DC-A5C7-5A49A4EFF545}" destId="{4E2E39C9-749D-4074-ABAE-8D0349C94D85}" srcOrd="2" destOrd="0" presId="urn:microsoft.com/office/officeart/2005/8/layout/list1"/>
    <dgm:cxn modelId="{311FC688-2726-4CC4-96C1-DB04BDF75550}" type="presParOf" srcId="{7F0F2C45-41DC-45DC-A5C7-5A49A4EFF545}" destId="{F03413E6-91D0-486E-A460-56F71227E8C7}" srcOrd="3" destOrd="0" presId="urn:microsoft.com/office/officeart/2005/8/layout/list1"/>
    <dgm:cxn modelId="{068D0B40-336D-47A7-B136-F8ACCE693329}" type="presParOf" srcId="{7F0F2C45-41DC-45DC-A5C7-5A49A4EFF545}" destId="{B6D6A571-72AC-479B-9CC0-73770C6256DB}" srcOrd="4" destOrd="0" presId="urn:microsoft.com/office/officeart/2005/8/layout/list1"/>
    <dgm:cxn modelId="{C759B5DF-BCD8-4571-BBA3-CA1711873414}" type="presParOf" srcId="{B6D6A571-72AC-479B-9CC0-73770C6256DB}" destId="{D1926FEE-B4BF-42FC-9459-4546C842E13E}" srcOrd="0" destOrd="0" presId="urn:microsoft.com/office/officeart/2005/8/layout/list1"/>
    <dgm:cxn modelId="{97D1FD24-5669-4781-9451-9E72C4037F24}" type="presParOf" srcId="{B6D6A571-72AC-479B-9CC0-73770C6256DB}" destId="{55937ABB-DB51-40B2-A75D-9C02EE6D99C5}" srcOrd="1" destOrd="0" presId="urn:microsoft.com/office/officeart/2005/8/layout/list1"/>
    <dgm:cxn modelId="{060BAA34-42F0-473E-809B-B797AB740283}" type="presParOf" srcId="{7F0F2C45-41DC-45DC-A5C7-5A49A4EFF545}" destId="{21675BE9-62C8-418D-A38C-0FF516051337}" srcOrd="5" destOrd="0" presId="urn:microsoft.com/office/officeart/2005/8/layout/list1"/>
    <dgm:cxn modelId="{B4E453A9-FE84-4A98-BB16-E79510B1F4AE}" type="presParOf" srcId="{7F0F2C45-41DC-45DC-A5C7-5A49A4EFF545}" destId="{15B202D3-9F8D-4D1B-B4F7-66EAD323A71E}" srcOrd="6" destOrd="0" presId="urn:microsoft.com/office/officeart/2005/8/layout/list1"/>
    <dgm:cxn modelId="{C9217FAC-9E78-4BCE-8E47-ADC801D3D062}" type="presParOf" srcId="{7F0F2C45-41DC-45DC-A5C7-5A49A4EFF545}" destId="{F4F45DCA-39D8-45D5-9047-36099DC63C6B}" srcOrd="7" destOrd="0" presId="urn:microsoft.com/office/officeart/2005/8/layout/list1"/>
    <dgm:cxn modelId="{AB25B60B-04CE-41B2-914D-1B4C6B058A78}" type="presParOf" srcId="{7F0F2C45-41DC-45DC-A5C7-5A49A4EFF545}" destId="{51A5A115-7EB0-4C09-8E2A-C2D990399EA4}" srcOrd="8" destOrd="0" presId="urn:microsoft.com/office/officeart/2005/8/layout/list1"/>
    <dgm:cxn modelId="{D28FDE12-0F1C-4178-9477-8E37FC26FF36}" type="presParOf" srcId="{51A5A115-7EB0-4C09-8E2A-C2D990399EA4}" destId="{92422FF2-8B13-4A8A-BA4C-761E1092F948}" srcOrd="0" destOrd="0" presId="urn:microsoft.com/office/officeart/2005/8/layout/list1"/>
    <dgm:cxn modelId="{F8ECBD92-AEA1-44A6-B51D-544922F02786}" type="presParOf" srcId="{51A5A115-7EB0-4C09-8E2A-C2D990399EA4}" destId="{BDA9F8E3-CC66-487F-8FFD-8C623893A332}" srcOrd="1" destOrd="0" presId="urn:microsoft.com/office/officeart/2005/8/layout/list1"/>
    <dgm:cxn modelId="{8237C507-1734-447F-8E6D-6028039DBD9A}" type="presParOf" srcId="{7F0F2C45-41DC-45DC-A5C7-5A49A4EFF545}" destId="{0D578432-6688-4189-B061-09DC3ECDB7B3}" srcOrd="9" destOrd="0" presId="urn:microsoft.com/office/officeart/2005/8/layout/list1"/>
    <dgm:cxn modelId="{3217B63C-7762-4C08-8E57-5B20AA6C944E}" type="presParOf" srcId="{7F0F2C45-41DC-45DC-A5C7-5A49A4EFF545}" destId="{13C06997-FB84-43C1-98ED-9BE0A5ADD4E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0A9829-DC17-4FA1-A3D9-CFC7779BAFAA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792B80D2-0277-407D-B03E-E48298E54247}">
      <dgm:prSet phldrT="[Text]"/>
      <dgm:spPr/>
      <dgm:t>
        <a:bodyPr/>
        <a:lstStyle/>
        <a:p>
          <a:r>
            <a:rPr lang="en-US" b="1" dirty="0"/>
            <a:t>we make use of all data points and hence it is low bias.</a:t>
          </a:r>
        </a:p>
      </dgm:t>
    </dgm:pt>
    <dgm:pt modelId="{DA65AC74-1A36-411C-93C5-2582B6E0F26E}" type="parTrans" cxnId="{1276D12B-665F-4748-8078-C33B9DEDD418}">
      <dgm:prSet/>
      <dgm:spPr/>
      <dgm:t>
        <a:bodyPr/>
        <a:lstStyle/>
        <a:p>
          <a:endParaRPr lang="en-US"/>
        </a:p>
      </dgm:t>
    </dgm:pt>
    <dgm:pt modelId="{79CEFF18-C8FF-45BE-A7E3-4A651BA855D0}" type="sibTrans" cxnId="{1276D12B-665F-4748-8078-C33B9DEDD418}">
      <dgm:prSet/>
      <dgm:spPr/>
      <dgm:t>
        <a:bodyPr/>
        <a:lstStyle/>
        <a:p>
          <a:endParaRPr lang="en-US"/>
        </a:p>
      </dgm:t>
    </dgm:pt>
    <dgm:pt modelId="{036C2415-E919-4A53-B392-D8A855B25392}">
      <dgm:prSet phldrT="[Text]" custT="1"/>
      <dgm:spPr/>
      <dgm:t>
        <a:bodyPr/>
        <a:lstStyle/>
        <a:p>
          <a:r>
            <a:rPr lang="en-US" sz="2800" b="1" dirty="0"/>
            <a:t>Higher variation in the testing model as we are testing against one data point </a:t>
          </a:r>
        </a:p>
        <a:p>
          <a:r>
            <a:rPr lang="en-US" sz="2800" b="1" dirty="0"/>
            <a:t>Lot of execution time</a:t>
          </a:r>
          <a:endParaRPr lang="en-US" sz="3200" b="1" dirty="0"/>
        </a:p>
      </dgm:t>
    </dgm:pt>
    <dgm:pt modelId="{CB439748-DEAA-4E74-94BA-382C1E209588}" type="parTrans" cxnId="{9A505399-B893-468A-8B87-FD7D2C7B07B7}">
      <dgm:prSet/>
      <dgm:spPr/>
      <dgm:t>
        <a:bodyPr/>
        <a:lstStyle/>
        <a:p>
          <a:endParaRPr lang="en-US"/>
        </a:p>
      </dgm:t>
    </dgm:pt>
    <dgm:pt modelId="{3A2A07AD-9705-4DF8-8337-368D2173AE2A}" type="sibTrans" cxnId="{9A505399-B893-468A-8B87-FD7D2C7B07B7}">
      <dgm:prSet/>
      <dgm:spPr/>
      <dgm:t>
        <a:bodyPr/>
        <a:lstStyle/>
        <a:p>
          <a:endParaRPr lang="en-US"/>
        </a:p>
      </dgm:t>
    </dgm:pt>
    <dgm:pt modelId="{0A98C9E7-F9F6-48D7-9668-416829AACABA}" type="pres">
      <dgm:prSet presAssocID="{710A9829-DC17-4FA1-A3D9-CFC7779BAFAA}" presName="linear" presStyleCnt="0">
        <dgm:presLayoutVars>
          <dgm:dir/>
          <dgm:resizeHandles val="exact"/>
        </dgm:presLayoutVars>
      </dgm:prSet>
      <dgm:spPr/>
    </dgm:pt>
    <dgm:pt modelId="{61010D89-2B73-402C-8179-22486812A203}" type="pres">
      <dgm:prSet presAssocID="{792B80D2-0277-407D-B03E-E48298E54247}" presName="comp" presStyleCnt="0"/>
      <dgm:spPr/>
    </dgm:pt>
    <dgm:pt modelId="{E5F6F52F-D687-48D6-981D-9F5AE3B84C22}" type="pres">
      <dgm:prSet presAssocID="{792B80D2-0277-407D-B03E-E48298E54247}" presName="box" presStyleLbl="node1" presStyleIdx="0" presStyleCnt="2" custScaleY="284160"/>
      <dgm:spPr/>
    </dgm:pt>
    <dgm:pt modelId="{02DD8B24-D7DD-4217-97EE-69FF578A5FBD}" type="pres">
      <dgm:prSet presAssocID="{792B80D2-0277-407D-B03E-E48298E54247}" presName="img" presStyleLbl="fgImgPlace1" presStyleIdx="0" presStyleCnt="2" custScaleY="25491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A79530F-EF54-4C6E-B692-9F0A428D7539}" type="pres">
      <dgm:prSet presAssocID="{792B80D2-0277-407D-B03E-E48298E54247}" presName="text" presStyleLbl="node1" presStyleIdx="0" presStyleCnt="2">
        <dgm:presLayoutVars>
          <dgm:bulletEnabled val="1"/>
        </dgm:presLayoutVars>
      </dgm:prSet>
      <dgm:spPr/>
    </dgm:pt>
    <dgm:pt modelId="{31075BDF-4AB0-4695-82F4-A05458ABC041}" type="pres">
      <dgm:prSet presAssocID="{79CEFF18-C8FF-45BE-A7E3-4A651BA855D0}" presName="spacer" presStyleCnt="0"/>
      <dgm:spPr/>
    </dgm:pt>
    <dgm:pt modelId="{A5B909F7-14EF-43FF-9555-8B10E752F147}" type="pres">
      <dgm:prSet presAssocID="{036C2415-E919-4A53-B392-D8A855B25392}" presName="comp" presStyleCnt="0"/>
      <dgm:spPr/>
    </dgm:pt>
    <dgm:pt modelId="{6539CE0E-E77D-47DA-9963-209B28B2D335}" type="pres">
      <dgm:prSet presAssocID="{036C2415-E919-4A53-B392-D8A855B25392}" presName="box" presStyleLbl="node1" presStyleIdx="1" presStyleCnt="2" custScaleY="289006" custLinFactNeighborX="-3409" custLinFactNeighborY="-1036"/>
      <dgm:spPr/>
    </dgm:pt>
    <dgm:pt modelId="{91402F74-7311-40C0-9B52-C2FC843729FA}" type="pres">
      <dgm:prSet presAssocID="{036C2415-E919-4A53-B392-D8A855B25392}" presName="img" presStyleLbl="fgImgPlace1" presStyleIdx="1" presStyleCnt="2" custScaleY="230799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FD39FB3-99EB-4D53-B260-ADCD18FAB181}" type="pres">
      <dgm:prSet presAssocID="{036C2415-E919-4A53-B392-D8A855B25392}" presName="text" presStyleLbl="node1" presStyleIdx="1" presStyleCnt="2">
        <dgm:presLayoutVars>
          <dgm:bulletEnabled val="1"/>
        </dgm:presLayoutVars>
      </dgm:prSet>
      <dgm:spPr/>
    </dgm:pt>
  </dgm:ptLst>
  <dgm:cxnLst>
    <dgm:cxn modelId="{F6C5E90A-530A-489B-8C1A-BE460A474E96}" type="presOf" srcId="{792B80D2-0277-407D-B03E-E48298E54247}" destId="{3A79530F-EF54-4C6E-B692-9F0A428D7539}" srcOrd="1" destOrd="0" presId="urn:microsoft.com/office/officeart/2005/8/layout/vList4#1"/>
    <dgm:cxn modelId="{1276D12B-665F-4748-8078-C33B9DEDD418}" srcId="{710A9829-DC17-4FA1-A3D9-CFC7779BAFAA}" destId="{792B80D2-0277-407D-B03E-E48298E54247}" srcOrd="0" destOrd="0" parTransId="{DA65AC74-1A36-411C-93C5-2582B6E0F26E}" sibTransId="{79CEFF18-C8FF-45BE-A7E3-4A651BA855D0}"/>
    <dgm:cxn modelId="{5A06D670-0A3C-4AD5-A9A0-4DE553DD0E03}" type="presOf" srcId="{792B80D2-0277-407D-B03E-E48298E54247}" destId="{E5F6F52F-D687-48D6-981D-9F5AE3B84C22}" srcOrd="0" destOrd="0" presId="urn:microsoft.com/office/officeart/2005/8/layout/vList4#1"/>
    <dgm:cxn modelId="{430E6B96-FB87-49F2-8468-AF9EAA44C23A}" type="presOf" srcId="{036C2415-E919-4A53-B392-D8A855B25392}" destId="{EFD39FB3-99EB-4D53-B260-ADCD18FAB181}" srcOrd="1" destOrd="0" presId="urn:microsoft.com/office/officeart/2005/8/layout/vList4#1"/>
    <dgm:cxn modelId="{9A505399-B893-468A-8B87-FD7D2C7B07B7}" srcId="{710A9829-DC17-4FA1-A3D9-CFC7779BAFAA}" destId="{036C2415-E919-4A53-B392-D8A855B25392}" srcOrd="1" destOrd="0" parTransId="{CB439748-DEAA-4E74-94BA-382C1E209588}" sibTransId="{3A2A07AD-9705-4DF8-8337-368D2173AE2A}"/>
    <dgm:cxn modelId="{4E08B0B4-E983-4E60-8F1E-139C21523918}" type="presOf" srcId="{710A9829-DC17-4FA1-A3D9-CFC7779BAFAA}" destId="{0A98C9E7-F9F6-48D7-9668-416829AACABA}" srcOrd="0" destOrd="0" presId="urn:microsoft.com/office/officeart/2005/8/layout/vList4#1"/>
    <dgm:cxn modelId="{5280E4E6-5ADE-4E13-A63A-702CFDDA8BD6}" type="presOf" srcId="{036C2415-E919-4A53-B392-D8A855B25392}" destId="{6539CE0E-E77D-47DA-9963-209B28B2D335}" srcOrd="0" destOrd="0" presId="urn:microsoft.com/office/officeart/2005/8/layout/vList4#1"/>
    <dgm:cxn modelId="{AA24AC63-7285-42CC-AD13-098EF510D5F7}" type="presParOf" srcId="{0A98C9E7-F9F6-48D7-9668-416829AACABA}" destId="{61010D89-2B73-402C-8179-22486812A203}" srcOrd="0" destOrd="0" presId="urn:microsoft.com/office/officeart/2005/8/layout/vList4#1"/>
    <dgm:cxn modelId="{7C34BD1E-F6DC-4759-BCA9-DD84E523D2D8}" type="presParOf" srcId="{61010D89-2B73-402C-8179-22486812A203}" destId="{E5F6F52F-D687-48D6-981D-9F5AE3B84C22}" srcOrd="0" destOrd="0" presId="urn:microsoft.com/office/officeart/2005/8/layout/vList4#1"/>
    <dgm:cxn modelId="{C4D0AA1D-9BD7-411B-859D-7EB4F1A96AE4}" type="presParOf" srcId="{61010D89-2B73-402C-8179-22486812A203}" destId="{02DD8B24-D7DD-4217-97EE-69FF578A5FBD}" srcOrd="1" destOrd="0" presId="urn:microsoft.com/office/officeart/2005/8/layout/vList4#1"/>
    <dgm:cxn modelId="{6E22E508-A3E7-4091-8BCB-2A1FA5C638B9}" type="presParOf" srcId="{61010D89-2B73-402C-8179-22486812A203}" destId="{3A79530F-EF54-4C6E-B692-9F0A428D7539}" srcOrd="2" destOrd="0" presId="urn:microsoft.com/office/officeart/2005/8/layout/vList4#1"/>
    <dgm:cxn modelId="{D7ACE362-B1A6-4C65-A1D7-A80E23713F10}" type="presParOf" srcId="{0A98C9E7-F9F6-48D7-9668-416829AACABA}" destId="{31075BDF-4AB0-4695-82F4-A05458ABC041}" srcOrd="1" destOrd="0" presId="urn:microsoft.com/office/officeart/2005/8/layout/vList4#1"/>
    <dgm:cxn modelId="{5FA49339-CBC5-4524-B34A-DF9396396C25}" type="presParOf" srcId="{0A98C9E7-F9F6-48D7-9668-416829AACABA}" destId="{A5B909F7-14EF-43FF-9555-8B10E752F147}" srcOrd="2" destOrd="0" presId="urn:microsoft.com/office/officeart/2005/8/layout/vList4#1"/>
    <dgm:cxn modelId="{888DBF8F-FB01-4D9E-B3AC-57F765E15ED9}" type="presParOf" srcId="{A5B909F7-14EF-43FF-9555-8B10E752F147}" destId="{6539CE0E-E77D-47DA-9963-209B28B2D335}" srcOrd="0" destOrd="0" presId="urn:microsoft.com/office/officeart/2005/8/layout/vList4#1"/>
    <dgm:cxn modelId="{420BE9C3-B205-4C65-93A8-85D0DF78D46C}" type="presParOf" srcId="{A5B909F7-14EF-43FF-9555-8B10E752F147}" destId="{91402F74-7311-40C0-9B52-C2FC843729FA}" srcOrd="1" destOrd="0" presId="urn:microsoft.com/office/officeart/2005/8/layout/vList4#1"/>
    <dgm:cxn modelId="{62FB1378-1748-47FC-9C83-5C908091C116}" type="presParOf" srcId="{A5B909F7-14EF-43FF-9555-8B10E752F147}" destId="{EFD39FB3-99EB-4D53-B260-ADCD18FAB181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4EC278-F798-47E1-99AD-CC5ED18790C2}" type="doc">
      <dgm:prSet loTypeId="urn:microsoft.com/office/officeart/2005/8/layout/vList4#2" loCatId="list" qsTypeId="urn:microsoft.com/office/officeart/2005/8/quickstyle/simple1" qsCatId="simple" csTypeId="urn:microsoft.com/office/officeart/2005/8/colors/colorful1#3" csCatId="colorful" phldr="1"/>
      <dgm:spPr/>
    </dgm:pt>
    <dgm:pt modelId="{8C3C2D50-4D3E-4F0D-B9C2-75B6FD10416A}">
      <dgm:prSet phldrT="[Text]"/>
      <dgm:spPr/>
      <dgm:t>
        <a:bodyPr/>
        <a:lstStyle/>
        <a:p>
          <a:pPr algn="l"/>
          <a:r>
            <a:rPr lang="en-US" dirty="0"/>
            <a:t>Computation time is reduced as we repeated the process only 10 times when the value of k is 10.</a:t>
          </a:r>
        </a:p>
        <a:p>
          <a:pPr algn="l"/>
          <a:r>
            <a:rPr lang="en-US" dirty="0"/>
            <a:t>Reduced bias</a:t>
          </a:r>
        </a:p>
        <a:p>
          <a:pPr algn="l"/>
          <a:r>
            <a:rPr lang="en-US" dirty="0"/>
            <a:t>Every data points get to be tested exactly once and is used in training k-1 times</a:t>
          </a:r>
        </a:p>
        <a:p>
          <a:pPr algn="l"/>
          <a:r>
            <a:rPr lang="en-US" dirty="0"/>
            <a:t>The variance of the resulting estimate is reduced as k increases</a:t>
          </a:r>
        </a:p>
      </dgm:t>
    </dgm:pt>
    <dgm:pt modelId="{5B8BBA4D-FF0F-47C8-83C9-33D3E1AB19B6}" type="parTrans" cxnId="{9DD0896F-DDAE-425F-936F-D1E58EC810AB}">
      <dgm:prSet/>
      <dgm:spPr/>
      <dgm:t>
        <a:bodyPr/>
        <a:lstStyle/>
        <a:p>
          <a:endParaRPr lang="en-US"/>
        </a:p>
      </dgm:t>
    </dgm:pt>
    <dgm:pt modelId="{2E86C2B5-6A5D-4D43-A0B9-4D1184AB4A13}" type="sibTrans" cxnId="{9DD0896F-DDAE-425F-936F-D1E58EC810AB}">
      <dgm:prSet/>
      <dgm:spPr/>
      <dgm:t>
        <a:bodyPr/>
        <a:lstStyle/>
        <a:p>
          <a:endParaRPr lang="en-US"/>
        </a:p>
      </dgm:t>
    </dgm:pt>
    <dgm:pt modelId="{CA3562F0-E420-4C32-9253-9A75CF9235B9}">
      <dgm:prSet phldrT="[Text]"/>
      <dgm:spPr/>
      <dgm:t>
        <a:bodyPr/>
        <a:lstStyle/>
        <a:p>
          <a:r>
            <a:rPr lang="en-US" b="1" dirty="0"/>
            <a:t>The training algorithm is computationally intensive as the algorithm has to be rerun from scratch k times.</a:t>
          </a:r>
        </a:p>
      </dgm:t>
    </dgm:pt>
    <dgm:pt modelId="{5C526AA9-ECCE-4DAB-B538-EA879F6A7037}" type="parTrans" cxnId="{D89DCE2D-8D28-4DE7-9729-FC49146EB721}">
      <dgm:prSet/>
      <dgm:spPr/>
      <dgm:t>
        <a:bodyPr/>
        <a:lstStyle/>
        <a:p>
          <a:endParaRPr lang="en-US"/>
        </a:p>
      </dgm:t>
    </dgm:pt>
    <dgm:pt modelId="{E5A63FEB-6528-401D-B3FC-98BF9321273F}" type="sibTrans" cxnId="{D89DCE2D-8D28-4DE7-9729-FC49146EB721}">
      <dgm:prSet/>
      <dgm:spPr/>
      <dgm:t>
        <a:bodyPr/>
        <a:lstStyle/>
        <a:p>
          <a:endParaRPr lang="en-US"/>
        </a:p>
      </dgm:t>
    </dgm:pt>
    <dgm:pt modelId="{1F984D80-46D3-4F70-98B0-026727E97E53}" type="pres">
      <dgm:prSet presAssocID="{054EC278-F798-47E1-99AD-CC5ED18790C2}" presName="linear" presStyleCnt="0">
        <dgm:presLayoutVars>
          <dgm:dir/>
          <dgm:resizeHandles val="exact"/>
        </dgm:presLayoutVars>
      </dgm:prSet>
      <dgm:spPr/>
    </dgm:pt>
    <dgm:pt modelId="{FCF73A69-25D2-4592-8AB9-0402757DB489}" type="pres">
      <dgm:prSet presAssocID="{8C3C2D50-4D3E-4F0D-B9C2-75B6FD10416A}" presName="comp" presStyleCnt="0"/>
      <dgm:spPr/>
    </dgm:pt>
    <dgm:pt modelId="{31DDBD97-E81F-4062-9CB2-D33F1557F7D4}" type="pres">
      <dgm:prSet presAssocID="{8C3C2D50-4D3E-4F0D-B9C2-75B6FD10416A}" presName="box" presStyleLbl="node1" presStyleIdx="0" presStyleCnt="2"/>
      <dgm:spPr/>
    </dgm:pt>
    <dgm:pt modelId="{EDEFE06D-C0D6-4B30-B942-A89C7B2A9F84}" type="pres">
      <dgm:prSet presAssocID="{8C3C2D50-4D3E-4F0D-B9C2-75B6FD10416A}" presName="img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E977565-EF09-4222-9B66-97849E05E4BF}" type="pres">
      <dgm:prSet presAssocID="{8C3C2D50-4D3E-4F0D-B9C2-75B6FD10416A}" presName="text" presStyleLbl="node1" presStyleIdx="0" presStyleCnt="2">
        <dgm:presLayoutVars>
          <dgm:bulletEnabled val="1"/>
        </dgm:presLayoutVars>
      </dgm:prSet>
      <dgm:spPr/>
    </dgm:pt>
    <dgm:pt modelId="{6E1C7C75-9570-44C2-82AF-B351FC0ED79C}" type="pres">
      <dgm:prSet presAssocID="{2E86C2B5-6A5D-4D43-A0B9-4D1184AB4A13}" presName="spacer" presStyleCnt="0"/>
      <dgm:spPr/>
    </dgm:pt>
    <dgm:pt modelId="{32C33F0B-F6F1-4009-8B0B-64CF0C3C8BD5}" type="pres">
      <dgm:prSet presAssocID="{CA3562F0-E420-4C32-9253-9A75CF9235B9}" presName="comp" presStyleCnt="0"/>
      <dgm:spPr/>
    </dgm:pt>
    <dgm:pt modelId="{F41D8147-E339-4DB8-A9BA-5C69713EA282}" type="pres">
      <dgm:prSet presAssocID="{CA3562F0-E420-4C32-9253-9A75CF9235B9}" presName="box" presStyleLbl="node1" presStyleIdx="1" presStyleCnt="2"/>
      <dgm:spPr/>
    </dgm:pt>
    <dgm:pt modelId="{6AB31B9A-60A5-466A-8ED6-35D368EAC2B7}" type="pres">
      <dgm:prSet presAssocID="{CA3562F0-E420-4C32-9253-9A75CF9235B9}" presName="img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DB592E6-6854-42CA-9C3B-C62778AEA52B}" type="pres">
      <dgm:prSet presAssocID="{CA3562F0-E420-4C32-9253-9A75CF9235B9}" presName="text" presStyleLbl="node1" presStyleIdx="1" presStyleCnt="2">
        <dgm:presLayoutVars>
          <dgm:bulletEnabled val="1"/>
        </dgm:presLayoutVars>
      </dgm:prSet>
      <dgm:spPr/>
    </dgm:pt>
  </dgm:ptLst>
  <dgm:cxnLst>
    <dgm:cxn modelId="{A7F02315-1B16-49C6-916C-C457DB017F21}" type="presOf" srcId="{CA3562F0-E420-4C32-9253-9A75CF9235B9}" destId="{F41D8147-E339-4DB8-A9BA-5C69713EA282}" srcOrd="0" destOrd="0" presId="urn:microsoft.com/office/officeart/2005/8/layout/vList4#2"/>
    <dgm:cxn modelId="{398E3C16-023B-4EE0-B3EF-D231B7022422}" type="presOf" srcId="{8C3C2D50-4D3E-4F0D-B9C2-75B6FD10416A}" destId="{31DDBD97-E81F-4062-9CB2-D33F1557F7D4}" srcOrd="0" destOrd="0" presId="urn:microsoft.com/office/officeart/2005/8/layout/vList4#2"/>
    <dgm:cxn modelId="{D89DCE2D-8D28-4DE7-9729-FC49146EB721}" srcId="{054EC278-F798-47E1-99AD-CC5ED18790C2}" destId="{CA3562F0-E420-4C32-9253-9A75CF9235B9}" srcOrd="1" destOrd="0" parTransId="{5C526AA9-ECCE-4DAB-B538-EA879F6A7037}" sibTransId="{E5A63FEB-6528-401D-B3FC-98BF9321273F}"/>
    <dgm:cxn modelId="{9CFB0B5B-276F-4106-AF11-C54E300AB763}" type="presOf" srcId="{8C3C2D50-4D3E-4F0D-B9C2-75B6FD10416A}" destId="{9E977565-EF09-4222-9B66-97849E05E4BF}" srcOrd="1" destOrd="0" presId="urn:microsoft.com/office/officeart/2005/8/layout/vList4#2"/>
    <dgm:cxn modelId="{9DD0896F-DDAE-425F-936F-D1E58EC810AB}" srcId="{054EC278-F798-47E1-99AD-CC5ED18790C2}" destId="{8C3C2D50-4D3E-4F0D-B9C2-75B6FD10416A}" srcOrd="0" destOrd="0" parTransId="{5B8BBA4D-FF0F-47C8-83C9-33D3E1AB19B6}" sibTransId="{2E86C2B5-6A5D-4D43-A0B9-4D1184AB4A13}"/>
    <dgm:cxn modelId="{EF37DB56-5511-4E24-8A11-4A0F76D21F6D}" type="presOf" srcId="{054EC278-F798-47E1-99AD-CC5ED18790C2}" destId="{1F984D80-46D3-4F70-98B0-026727E97E53}" srcOrd="0" destOrd="0" presId="urn:microsoft.com/office/officeart/2005/8/layout/vList4#2"/>
    <dgm:cxn modelId="{A8337D9E-7577-4127-B134-B4201AD4D3F8}" type="presOf" srcId="{CA3562F0-E420-4C32-9253-9A75CF9235B9}" destId="{EDB592E6-6854-42CA-9C3B-C62778AEA52B}" srcOrd="1" destOrd="0" presId="urn:microsoft.com/office/officeart/2005/8/layout/vList4#2"/>
    <dgm:cxn modelId="{065F69BB-B8E6-47C8-BA72-6659B650BB40}" type="presParOf" srcId="{1F984D80-46D3-4F70-98B0-026727E97E53}" destId="{FCF73A69-25D2-4592-8AB9-0402757DB489}" srcOrd="0" destOrd="0" presId="urn:microsoft.com/office/officeart/2005/8/layout/vList4#2"/>
    <dgm:cxn modelId="{8E4208A4-7556-4345-A261-68E78A006420}" type="presParOf" srcId="{FCF73A69-25D2-4592-8AB9-0402757DB489}" destId="{31DDBD97-E81F-4062-9CB2-D33F1557F7D4}" srcOrd="0" destOrd="0" presId="urn:microsoft.com/office/officeart/2005/8/layout/vList4#2"/>
    <dgm:cxn modelId="{1C98606F-C5E6-4F4B-A4F0-A7073FED9EBC}" type="presParOf" srcId="{FCF73A69-25D2-4592-8AB9-0402757DB489}" destId="{EDEFE06D-C0D6-4B30-B942-A89C7B2A9F84}" srcOrd="1" destOrd="0" presId="urn:microsoft.com/office/officeart/2005/8/layout/vList4#2"/>
    <dgm:cxn modelId="{E7CFD76A-B7F6-4327-A0F0-E43108565A05}" type="presParOf" srcId="{FCF73A69-25D2-4592-8AB9-0402757DB489}" destId="{9E977565-EF09-4222-9B66-97849E05E4BF}" srcOrd="2" destOrd="0" presId="urn:microsoft.com/office/officeart/2005/8/layout/vList4#2"/>
    <dgm:cxn modelId="{59AD451E-34F6-49D7-97C7-57503D79E3BC}" type="presParOf" srcId="{1F984D80-46D3-4F70-98B0-026727E97E53}" destId="{6E1C7C75-9570-44C2-82AF-B351FC0ED79C}" srcOrd="1" destOrd="0" presId="urn:microsoft.com/office/officeart/2005/8/layout/vList4#2"/>
    <dgm:cxn modelId="{80969E27-C054-4043-B488-97DDC4D553D7}" type="presParOf" srcId="{1F984D80-46D3-4F70-98B0-026727E97E53}" destId="{32C33F0B-F6F1-4009-8B0B-64CF0C3C8BD5}" srcOrd="2" destOrd="0" presId="urn:microsoft.com/office/officeart/2005/8/layout/vList4#2"/>
    <dgm:cxn modelId="{58A2707F-1C85-4EFB-98C8-4B70A8718D44}" type="presParOf" srcId="{32C33F0B-F6F1-4009-8B0B-64CF0C3C8BD5}" destId="{F41D8147-E339-4DB8-A9BA-5C69713EA282}" srcOrd="0" destOrd="0" presId="urn:microsoft.com/office/officeart/2005/8/layout/vList4#2"/>
    <dgm:cxn modelId="{66FEA87E-871D-42E3-AE10-677F182BD959}" type="presParOf" srcId="{32C33F0B-F6F1-4009-8B0B-64CF0C3C8BD5}" destId="{6AB31B9A-60A5-466A-8ED6-35D368EAC2B7}" srcOrd="1" destOrd="0" presId="urn:microsoft.com/office/officeart/2005/8/layout/vList4#2"/>
    <dgm:cxn modelId="{D2B9465E-0E66-4600-B44F-74892CF625AF}" type="presParOf" srcId="{32C33F0B-F6F1-4009-8B0B-64CF0C3C8BD5}" destId="{EDB592E6-6854-42CA-9C3B-C62778AEA52B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E39C9-749D-4074-ABAE-8D0349C94D85}">
      <dsp:nvSpPr>
        <dsp:cNvPr id="0" name=""/>
        <dsp:cNvSpPr/>
      </dsp:nvSpPr>
      <dsp:spPr>
        <a:xfrm>
          <a:off x="0" y="1378616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83184" rIns="63870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/>
        </a:p>
      </dsp:txBody>
      <dsp:txXfrm>
        <a:off x="0" y="1378616"/>
        <a:ext cx="8229600" cy="705600"/>
      </dsp:txXfrm>
    </dsp:sp>
    <dsp:sp modelId="{7960178A-6650-4B9B-83FB-C5CB29F1C002}">
      <dsp:nvSpPr>
        <dsp:cNvPr id="0" name=""/>
        <dsp:cNvSpPr/>
      </dsp:nvSpPr>
      <dsp:spPr>
        <a:xfrm>
          <a:off x="533401" y="152398"/>
          <a:ext cx="7175437" cy="17080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Cross-validation is a technique in which we train our model using the subset of the    data-set and then evaluate using the complementary subset of the data-set.</a:t>
          </a:r>
          <a:endParaRPr lang="en-US" sz="2800" b="1" kern="1200" dirty="0"/>
        </a:p>
      </dsp:txBody>
      <dsp:txXfrm>
        <a:off x="616780" y="235777"/>
        <a:ext cx="7008679" cy="1541262"/>
      </dsp:txXfrm>
    </dsp:sp>
    <dsp:sp modelId="{15B202D3-9F8D-4D1B-B4F7-66EAD323A71E}">
      <dsp:nvSpPr>
        <dsp:cNvPr id="0" name=""/>
        <dsp:cNvSpPr/>
      </dsp:nvSpPr>
      <dsp:spPr>
        <a:xfrm>
          <a:off x="0" y="3533206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37ABB-DB51-40B2-A75D-9C02EE6D99C5}">
      <dsp:nvSpPr>
        <dsp:cNvPr id="0" name=""/>
        <dsp:cNvSpPr/>
      </dsp:nvSpPr>
      <dsp:spPr>
        <a:xfrm>
          <a:off x="411480" y="2235416"/>
          <a:ext cx="7113394" cy="17110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Once we build a machine learning model, it has to be validated to ensure whether the model is working fine for the unseen data.</a:t>
          </a:r>
        </a:p>
      </dsp:txBody>
      <dsp:txXfrm>
        <a:off x="495008" y="2318944"/>
        <a:ext cx="6946338" cy="1544014"/>
      </dsp:txXfrm>
    </dsp:sp>
    <dsp:sp modelId="{13C06997-FB84-43C1-98ED-9BE0A5ADD4E3}">
      <dsp:nvSpPr>
        <dsp:cNvPr id="0" name=""/>
        <dsp:cNvSpPr/>
      </dsp:nvSpPr>
      <dsp:spPr>
        <a:xfrm>
          <a:off x="0" y="4803286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9F8E3-CC66-487F-8FFD-8C623893A332}">
      <dsp:nvSpPr>
        <dsp:cNvPr id="0" name=""/>
        <dsp:cNvSpPr/>
      </dsp:nvSpPr>
      <dsp:spPr>
        <a:xfrm>
          <a:off x="411480" y="4390006"/>
          <a:ext cx="6980840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Helps us to predict the accuracy of our model.</a:t>
          </a:r>
        </a:p>
      </dsp:txBody>
      <dsp:txXfrm>
        <a:off x="451829" y="4430355"/>
        <a:ext cx="690014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6F52F-D687-48D6-981D-9F5AE3B84C22}">
      <dsp:nvSpPr>
        <dsp:cNvPr id="0" name=""/>
        <dsp:cNvSpPr/>
      </dsp:nvSpPr>
      <dsp:spPr>
        <a:xfrm>
          <a:off x="0" y="0"/>
          <a:ext cx="7696200" cy="19792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we make use of all data points and hence it is low bias.</a:t>
          </a:r>
        </a:p>
      </dsp:txBody>
      <dsp:txXfrm>
        <a:off x="1608891" y="0"/>
        <a:ext cx="6087308" cy="1979218"/>
      </dsp:txXfrm>
    </dsp:sp>
    <dsp:sp modelId="{02DD8B24-D7DD-4217-97EE-69FF578A5FBD}">
      <dsp:nvSpPr>
        <dsp:cNvPr id="0" name=""/>
        <dsp:cNvSpPr/>
      </dsp:nvSpPr>
      <dsp:spPr>
        <a:xfrm>
          <a:off x="69651" y="279400"/>
          <a:ext cx="1539240" cy="14204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9CE0E-E77D-47DA-9963-209B28B2D335}">
      <dsp:nvSpPr>
        <dsp:cNvPr id="0" name=""/>
        <dsp:cNvSpPr/>
      </dsp:nvSpPr>
      <dsp:spPr>
        <a:xfrm>
          <a:off x="0" y="2041654"/>
          <a:ext cx="7696200" cy="2012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Higher variation in the testing model as we are testing against one data point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Lot of execution time</a:t>
          </a:r>
          <a:endParaRPr lang="en-US" sz="3200" b="1" kern="1200" dirty="0"/>
        </a:p>
      </dsp:txBody>
      <dsp:txXfrm>
        <a:off x="1608891" y="2041654"/>
        <a:ext cx="6087308" cy="2012971"/>
      </dsp:txXfrm>
    </dsp:sp>
    <dsp:sp modelId="{91402F74-7311-40C0-9B52-C2FC843729FA}">
      <dsp:nvSpPr>
        <dsp:cNvPr id="0" name=""/>
        <dsp:cNvSpPr/>
      </dsp:nvSpPr>
      <dsp:spPr>
        <a:xfrm>
          <a:off x="69651" y="2412335"/>
          <a:ext cx="1539240" cy="128604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DBD97-E81F-4062-9CB2-D33F1557F7D4}">
      <dsp:nvSpPr>
        <dsp:cNvPr id="0" name=""/>
        <dsp:cNvSpPr/>
      </dsp:nvSpPr>
      <dsp:spPr>
        <a:xfrm>
          <a:off x="0" y="0"/>
          <a:ext cx="8077200" cy="23096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Computation time is reduced as we repeated the process only 10 times when the value of k is 10.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Reduced bias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Every data points get to be tested exactly once and is used in training k-1 times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variance of the resulting estimate is reduced as k increases</a:t>
          </a:r>
        </a:p>
      </dsp:txBody>
      <dsp:txXfrm>
        <a:off x="1846402" y="0"/>
        <a:ext cx="6230797" cy="2309626"/>
      </dsp:txXfrm>
    </dsp:sp>
    <dsp:sp modelId="{EDEFE06D-C0D6-4B30-B942-A89C7B2A9F84}">
      <dsp:nvSpPr>
        <dsp:cNvPr id="0" name=""/>
        <dsp:cNvSpPr/>
      </dsp:nvSpPr>
      <dsp:spPr>
        <a:xfrm>
          <a:off x="230962" y="230962"/>
          <a:ext cx="1615440" cy="184770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D8147-E339-4DB8-A9BA-5C69713EA282}">
      <dsp:nvSpPr>
        <dsp:cNvPr id="0" name=""/>
        <dsp:cNvSpPr/>
      </dsp:nvSpPr>
      <dsp:spPr>
        <a:xfrm>
          <a:off x="0" y="2540589"/>
          <a:ext cx="8077200" cy="23096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The training algorithm is computationally intensive as the algorithm has to be rerun from scratch k times.</a:t>
          </a:r>
        </a:p>
      </dsp:txBody>
      <dsp:txXfrm>
        <a:off x="1846402" y="2540589"/>
        <a:ext cx="6230797" cy="2309626"/>
      </dsp:txXfrm>
    </dsp:sp>
    <dsp:sp modelId="{6AB31B9A-60A5-466A-8ED6-35D368EAC2B7}">
      <dsp:nvSpPr>
        <dsp:cNvPr id="0" name=""/>
        <dsp:cNvSpPr/>
      </dsp:nvSpPr>
      <dsp:spPr>
        <a:xfrm>
          <a:off x="230962" y="2771551"/>
          <a:ext cx="1615440" cy="184770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9CAE5-B62A-403B-9031-63426EB14104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229E-0E7C-4193-A5F7-591E39D1B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8D5-CD56-4A09-BFF3-5FE6B3DBE35F}" type="datetime5">
              <a:rPr lang="en-US" smtClean="0"/>
              <a:pPr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F9-83BD-49DD-8291-B512441ABA1D}" type="datetime5">
              <a:rPr lang="en-US" smtClean="0"/>
              <a:pPr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DE68-EAE1-488D-AC08-21BCB0BCC7D9}" type="datetime5">
              <a:rPr lang="en-US" smtClean="0"/>
              <a:pPr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4C24-DE69-424D-966D-A2B1F1472803}" type="datetime5">
              <a:rPr lang="en-US" smtClean="0"/>
              <a:pPr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8DE8-272A-4469-B0BB-F7FC9F77C93B}" type="datetime5">
              <a:rPr lang="en-US" smtClean="0"/>
              <a:pPr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BF7-150F-4B33-A3C2-D0601B9A1E1C}" type="datetime5">
              <a:rPr lang="en-US" smtClean="0"/>
              <a:pPr/>
              <a:t>20-Jul-23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EA1F-8ECD-45C6-B437-6C4EB8D4A65A}" type="datetime5">
              <a:rPr lang="en-US" smtClean="0"/>
              <a:pPr/>
              <a:t>20-Jul-23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A49-AEA0-4CB7-8625-339239ECFB78}" type="datetime5">
              <a:rPr lang="en-US" smtClean="0"/>
              <a:pPr/>
              <a:t>20-Jul-23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711D-FF47-4374-9122-6ACB0FBA1A3E}" type="datetime5">
              <a:rPr lang="en-US" smtClean="0"/>
              <a:pPr/>
              <a:t>20-Jul-23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E528-0B56-4F56-98E6-F01FA8AA2D9F}" type="datetime5">
              <a:rPr lang="en-US" smtClean="0"/>
              <a:pPr/>
              <a:t>20-Jul-23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FCE3-BD04-49D0-8771-E801B002FC1A}" type="datetime5">
              <a:rPr lang="en-US" smtClean="0"/>
              <a:pPr/>
              <a:t>20-Jul-23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78C7-5378-40E3-966D-299755EA320D}" type="datetime5">
              <a:rPr lang="en-US" smtClean="0"/>
              <a:pPr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314450"/>
            <a:ext cx="6858000" cy="3429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1143000" y="1405890"/>
            <a:ext cx="6858000" cy="1371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4914900" y="1200150"/>
            <a:ext cx="8001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1200150"/>
            <a:ext cx="914400" cy="400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0300" y="2888837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18CSE392T – Machine Learning I</a:t>
            </a:r>
            <a:endParaRPr lang="en-US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EFA38-67A1-13C4-A34C-353E4EDAAB4E}"/>
              </a:ext>
            </a:extLst>
          </p:cNvPr>
          <p:cNvSpPr/>
          <p:nvPr/>
        </p:nvSpPr>
        <p:spPr>
          <a:xfrm>
            <a:off x="1771650" y="5311602"/>
            <a:ext cx="56007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9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Department of Data Science and Business Systems</a:t>
            </a:r>
            <a:endParaRPr lang="en-US" sz="9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019672-1F90-4716-8C37-3FF6D9D8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880E6-0C4D-47E4-8FDE-8538F4F1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Example KFCV">
            <a:extLst>
              <a:ext uri="{FF2B5EF4-FFF2-40B4-BE49-F238E27FC236}">
                <a16:creationId xmlns:a16="http://schemas.microsoft.com/office/drawing/2014/main" id="{D319C8BF-A0C6-4BD5-A288-AF0B93FE9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03627B-8809-4025-8A71-7127FF2300F1}"/>
              </a:ext>
            </a:extLst>
          </p:cNvPr>
          <p:cNvSpPr/>
          <p:nvPr/>
        </p:nvSpPr>
        <p:spPr>
          <a:xfrm>
            <a:off x="309282" y="32004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22222"/>
                </a:solidFill>
                <a:latin typeface="Lato"/>
              </a:rPr>
              <a:t>K-Fold Cross Validation for the below purpose in the ML stream.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ato"/>
              </a:rPr>
              <a:t>Model selection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ato"/>
              </a:rPr>
              <a:t>Parameter tuning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ato"/>
              </a:rPr>
              <a:t>Feature selection</a:t>
            </a:r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</p:txBody>
      </p:sp>
      <p:pic>
        <p:nvPicPr>
          <p:cNvPr id="1028" name="Picture 4" descr="Sample K-Fold">
            <a:extLst>
              <a:ext uri="{FF2B5EF4-FFF2-40B4-BE49-F238E27FC236}">
                <a16:creationId xmlns:a16="http://schemas.microsoft.com/office/drawing/2014/main" id="{A6CD021E-EF67-4310-B312-39BDA79B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77" y="381000"/>
            <a:ext cx="342619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7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533400" y="1397000"/>
          <a:ext cx="80772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pic>
        <p:nvPicPr>
          <p:cNvPr id="57346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5734050" cy="3819525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</p:spTree>
  </p:cSld>
  <p:clrMapOvr>
    <a:masterClrMapping/>
  </p:clrMapOvr>
  <p:transition spd="slow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28194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Cross validation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/>
              <a:t>Definition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59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Steps Involved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Reserve some portion of sample data set.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Using the rest data set train the model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Test the model using the reserve portion of the data set.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50% - 50%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method, we perform training on the 50% of the given data-set and rest 50% is used for the testing purpose.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major drawback of this method is that we perform training on the 50% of the dataset, it may possible that the remaining 50% of the data contains some important information which we are leaving while training our model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higher bias. </a:t>
            </a:r>
          </a:p>
          <a:p>
            <a:pPr marL="514350" indent="-514350">
              <a:buFont typeface="+mj-lt"/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7" name="Content Placeholder 8"/>
          <p:cNvGraphicFramePr>
            <a:graphicFrameLocks/>
          </p:cNvGraphicFramePr>
          <p:nvPr/>
        </p:nvGraphicFramePr>
        <p:xfrm>
          <a:off x="2971800" y="4114800"/>
          <a:ext cx="36576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LOOCV (Leave One Out Cross Validation)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Training on the whole data-set but leaves only one data-point of the available data-set and then iterates for each data-point.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810000"/>
            <a:ext cx="5643561" cy="227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609600" y="13716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K-Fold Cross Validation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 algn="just"/>
            <a:r>
              <a:rPr lang="en-US" b="1" i="1" dirty="0"/>
              <a:t>Randomly dividing the dataset into k groups or folds</a:t>
            </a:r>
            <a:r>
              <a:rPr lang="en-US" dirty="0"/>
              <a:t> of approximately equal size. The </a:t>
            </a:r>
            <a:r>
              <a:rPr lang="en-US" b="1" i="1" dirty="0"/>
              <a:t>first fold is kept for testing</a:t>
            </a:r>
            <a:r>
              <a:rPr lang="en-US" dirty="0"/>
              <a:t> and the </a:t>
            </a:r>
            <a:r>
              <a:rPr lang="en-US" b="1" dirty="0"/>
              <a:t>model is trained on k-1 folds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Iterate k times with a different subset reserved for testing purpose each time.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FA85D2-88AB-42E6-A250-030D0111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853700-588E-4471-8E78-43003797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B5AC0A-CB93-44F5-9E4D-BCC8A0CA0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1870490"/>
            <a:ext cx="7931150" cy="5770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>Life Cycle of K-Fold Cross-Validation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>  </a:t>
            </a:r>
            <a:endParaRPr kumimoji="0" lang="en-US" altLang="en-US" sz="192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Lato"/>
            </a:endParaRPr>
          </a:p>
        </p:txBody>
      </p:sp>
      <p:pic>
        <p:nvPicPr>
          <p:cNvPr id="2050" name="Picture 2" descr="K-Fold Cross Validation">
            <a:extLst>
              <a:ext uri="{FF2B5EF4-FFF2-40B4-BE49-F238E27FC236}">
                <a16:creationId xmlns:a16="http://schemas.microsoft.com/office/drawing/2014/main" id="{CC40B23F-6CAD-420E-A42E-E9BC2000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0237"/>
            <a:ext cx="522134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29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16F0FD5211EF48ADF451189786BE55" ma:contentTypeVersion="3" ma:contentTypeDescription="Create a new document." ma:contentTypeScope="" ma:versionID="642b669743308134d33ab9cc465dd04a">
  <xsd:schema xmlns:xsd="http://www.w3.org/2001/XMLSchema" xmlns:xs="http://www.w3.org/2001/XMLSchema" xmlns:p="http://schemas.microsoft.com/office/2006/metadata/properties" xmlns:ns2="54f54d3c-f19a-4d8a-961a-8535f70de3a8" targetNamespace="http://schemas.microsoft.com/office/2006/metadata/properties" ma:root="true" ma:fieldsID="4322fb40970038fe86e665a272803d2b" ns2:_="">
    <xsd:import namespace="54f54d3c-f19a-4d8a-961a-8535f70de3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54d3c-f19a-4d8a-961a-8535f70de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82AA68-3EFD-432B-BA12-4A12D6B974DC}"/>
</file>

<file path=customXml/itemProps2.xml><?xml version="1.0" encoding="utf-8"?>
<ds:datastoreItem xmlns:ds="http://schemas.openxmlformats.org/officeDocument/2006/customXml" ds:itemID="{EB3406C4-FE24-485C-8DB1-3DE6DF94DD26}"/>
</file>

<file path=customXml/itemProps3.xml><?xml version="1.0" encoding="utf-8"?>
<ds:datastoreItem xmlns:ds="http://schemas.openxmlformats.org/officeDocument/2006/customXml" ds:itemID="{7B9DE929-06C4-4DC3-B6BF-60BBAE3FE527}"/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459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Lato</vt:lpstr>
      <vt:lpstr>Times New Roman</vt:lpstr>
      <vt:lpstr>Office Theme</vt:lpstr>
      <vt:lpstr>PowerPoint Presentation</vt:lpstr>
      <vt:lpstr>Cross validation</vt:lpstr>
      <vt:lpstr>Definition</vt:lpstr>
      <vt:lpstr>Steps Involved </vt:lpstr>
      <vt:lpstr>50% - 50%</vt:lpstr>
      <vt:lpstr>LOOCV (Leave One Out Cross Validation)</vt:lpstr>
      <vt:lpstr>PowerPoint Presentation</vt:lpstr>
      <vt:lpstr>K-Fold Cross Validation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Admin</cp:lastModifiedBy>
  <cp:revision>65</cp:revision>
  <dcterms:created xsi:type="dcterms:W3CDTF">2019-09-14T05:22:07Z</dcterms:created>
  <dcterms:modified xsi:type="dcterms:W3CDTF">2023-07-20T04:44:46Z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0x0101007F16F0FD5211EF48ADF451189786BE55</vt:lpwstr>
  </property>
</Properties>
</file>