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81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On-screen Show (4:3)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</cp:revision>
  <dcterms:created xsi:type="dcterms:W3CDTF">2023-10-21T06:37:02Z</dcterms:created>
  <dcterms:modified xsi:type="dcterms:W3CDTF">2023-10-21T06:40:16Z</dcterms:modified>
</cp:coreProperties>
</file>