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eek1adv_project1part1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94052E-EE3D-46DD-B4E1-995806A702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week 1 adv. project 1 part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E7CF6F-560A-4FBA-AD29-4799DF0C69D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4/1/2023 4:30:59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38AB03C-ED24-4CDA-8081-E19996787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766762"/>
            <a:ext cx="618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2023-04-01T04:30:59Z</dcterms:created>
  <dcterms:modified xsi:type="dcterms:W3CDTF">2023-04-01T04:30:59Z</dcterms:modified>
</cp:coreProperties>
</file>