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eek1adv_project1/Dashboard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D0F4671-986A-4A87-8F4B-59DA3BB8448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week 1 adv. project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8E6716C-9793-47C1-B262-251680814D8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4/1/2023 4:29:26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" name="slide2">
            <a:extLst>
              <a:ext uri="{FF2B5EF4-FFF2-40B4-BE49-F238E27FC236}">
                <a16:creationId xmlns:a16="http://schemas.microsoft.com/office/drawing/2014/main" id="{520F2AAC-4945-4171-9D56-C11200C8DE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766762"/>
            <a:ext cx="6181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2023-04-01T04:29:26Z</dcterms:created>
  <dcterms:modified xsi:type="dcterms:W3CDTF">2023-04-01T04:29:26Z</dcterms:modified>
</cp:coreProperties>
</file>