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rangnagar90@gmail.com" userId="f86a3759435fc91f" providerId="LiveId" clId="{839677EA-0EF0-4D05-8A88-552A62FDCAA9}"/>
    <pc:docChg chg="modSld">
      <pc:chgData name="gourangnagar90@gmail.com" userId="f86a3759435fc91f" providerId="LiveId" clId="{839677EA-0EF0-4D05-8A88-552A62FDCAA9}" dt="2022-11-13T14:06:50.375" v="6" actId="20577"/>
      <pc:docMkLst>
        <pc:docMk/>
      </pc:docMkLst>
      <pc:sldChg chg="modSp mod">
        <pc:chgData name="gourangnagar90@gmail.com" userId="f86a3759435fc91f" providerId="LiveId" clId="{839677EA-0EF0-4D05-8A88-552A62FDCAA9}" dt="2022-11-13T14:06:50.375" v="6" actId="20577"/>
        <pc:sldMkLst>
          <pc:docMk/>
          <pc:sldMk cId="95992585" sldId="256"/>
        </pc:sldMkLst>
        <pc:spChg chg="mod">
          <ac:chgData name="gourangnagar90@gmail.com" userId="f86a3759435fc91f" providerId="LiveId" clId="{839677EA-0EF0-4D05-8A88-552A62FDCAA9}" dt="2022-11-13T14:06:50.375" v="6" actId="20577"/>
          <ac:spMkLst>
            <pc:docMk/>
            <pc:sldMk cId="95992585" sldId="256"/>
            <ac:spMk id="2" creationId="{CF7ACF88-EC28-4CB9-8590-DBBA4997B2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Foodforecastinganalysis_16683397674390/Story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F7ACF88-EC28-4CB9-8590-DBBA4997B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Food demand forecasting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1E61B9D-4B7F-4F37-BE08-56DF344DF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11/13/2022 2:05:14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board2">
            <a:extLst>
              <a:ext uri="{FF2B5EF4-FFF2-40B4-BE49-F238E27FC236}">
                <a16:creationId xmlns:a16="http://schemas.microsoft.com/office/drawing/2014/main" id="{DDEBB608-FC0E-40C0-B07D-943F9B3D7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81"/>
            <a:ext cx="12192000" cy="51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board3">
            <a:extLst>
              <a:ext uri="{FF2B5EF4-FFF2-40B4-BE49-F238E27FC236}">
                <a16:creationId xmlns:a16="http://schemas.microsoft.com/office/drawing/2014/main" id="{FE405B47-708C-4F5D-B851-D283055BF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81"/>
            <a:ext cx="12192000" cy="51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board4">
            <a:extLst>
              <a:ext uri="{FF2B5EF4-FFF2-40B4-BE49-F238E27FC236}">
                <a16:creationId xmlns:a16="http://schemas.microsoft.com/office/drawing/2014/main" id="{C8C10E2D-7DEA-4039-A13B-1FB7894E2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81"/>
            <a:ext cx="12192000" cy="51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board5">
            <a:extLst>
              <a:ext uri="{FF2B5EF4-FFF2-40B4-BE49-F238E27FC236}">
                <a16:creationId xmlns:a16="http://schemas.microsoft.com/office/drawing/2014/main" id="{A473DC7C-D4DC-410B-A37A-6E09BE956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81"/>
            <a:ext cx="12192000" cy="51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board6">
            <a:extLst>
              <a:ext uri="{FF2B5EF4-FFF2-40B4-BE49-F238E27FC236}">
                <a16:creationId xmlns:a16="http://schemas.microsoft.com/office/drawing/2014/main" id="{B3C36225-89EA-48AD-ACF9-932C8A033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81"/>
            <a:ext cx="12192000" cy="51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Food demand forecasting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demand forecasting analysis</dc:title>
  <dc:creator/>
  <cp:lastModifiedBy>gourangnagar90@gmail.com</cp:lastModifiedBy>
  <cp:revision>1</cp:revision>
  <dcterms:created xsi:type="dcterms:W3CDTF">2022-11-13T14:05:15Z</dcterms:created>
  <dcterms:modified xsi:type="dcterms:W3CDTF">2022-11-13T14:07:20Z</dcterms:modified>
</cp:coreProperties>
</file>