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2D200454-40CA-4A62-9FC3-DE9A4176ACB9}">
      <p15:notesGuideLst>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notesViewPr>
    <p:cSldViewPr snapToGrid="0">
      <p:cViewPr varScale="1">
        <p:scale>
          <a:sx n="100" d="100"/>
          <a:sy n="100" d="100"/>
        </p:scale>
        <p:origin x="0" y="0"/>
      </p:cViewPr>
      <p:guideLst>
        <p:guide pos="2880" orient="horz"/>
        <p:guide pos="2160"/>
      </p:guideLst>
    </p:cSldViewPr>
  </p:notes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slide" Target="slides/slide25.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3884613" y="0"/>
            <a:ext cx="29718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1pPr>
            <a:lvl2pPr indent="-228600" lvl="1" marL="9144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2pPr>
            <a:lvl3pPr indent="-228600" lvl="2" marL="13716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3pPr>
            <a:lvl4pPr indent="-228600" lvl="3" marL="18288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4pPr>
            <a:lvl5pPr indent="-228600" lvl="4" marL="2286000" marR="0" rtl="0" algn="l">
              <a:spcBef>
                <a:spcPts val="360"/>
              </a:spcBef>
              <a:spcAft>
                <a:spcPts val="0"/>
              </a:spcAft>
              <a:buSzPts val="1400"/>
              <a:buNone/>
              <a:defRPr b="0" i="0" sz="1200" u="none" cap="none" strike="noStrike">
                <a:solidFill>
                  <a:schemeClr val="dk1"/>
                </a:solidFill>
                <a:latin typeface="Arial"/>
                <a:ea typeface="Arial"/>
                <a:cs typeface="Arial"/>
                <a:sym typeface="Arial"/>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Arial"/>
                <a:ea typeface="Arial"/>
                <a:cs typeface="Arial"/>
                <a:sym typeface="Arial"/>
              </a:rPr>
              <a:t>‹#›</a:t>
            </a:fld>
            <a:endParaRPr b="0" i="0" sz="1200" u="none" cap="none" strike="noStrike">
              <a:solidFill>
                <a:schemeClr val="dk1"/>
              </a:solidFill>
              <a:latin typeface="Arial"/>
              <a:ea typeface="Arial"/>
              <a:cs typeface="Arial"/>
              <a:sym typeface="Arial"/>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14" name="Google Shape;214;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15" name="Google Shape;215;p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The Internet community has developed application-specific security mechanisms in a number of application areas, including electronic mail (S/MIME, PGP), client/server (Kerberos), Web access (Secure Sockets Layer), and others. However users have some security concerns that cut across protocol layers. By implementing security at the IP level, an organization can ensure secure networking not only for applications that have security mechanisms but also for the many security-ignorant applications.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1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7" name="Google Shape;277;p1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8" name="Google Shape;278;p1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Fundamental to the operation of IPsec is the concept of a security policy applied to each IP packet that transits from a source to a destination. IPsec policy is determined primarily by the interaction of two databases, the </a:t>
            </a:r>
            <a:r>
              <a:rPr b="1" lang="en-US">
                <a:latin typeface="Arial"/>
                <a:ea typeface="Arial"/>
                <a:cs typeface="Arial"/>
                <a:sym typeface="Arial"/>
              </a:rPr>
              <a:t>security association database (SAD) </a:t>
            </a:r>
            <a:r>
              <a:rPr lang="en-US">
                <a:latin typeface="Arial"/>
                <a:ea typeface="Arial"/>
                <a:cs typeface="Arial"/>
                <a:sym typeface="Arial"/>
              </a:rPr>
              <a:t>and the </a:t>
            </a:r>
            <a:r>
              <a:rPr b="1" lang="en-US">
                <a:latin typeface="Arial"/>
                <a:ea typeface="Arial"/>
                <a:cs typeface="Arial"/>
                <a:sym typeface="Arial"/>
              </a:rPr>
              <a:t>security policy database (SPD). </a:t>
            </a:r>
            <a:endParaRPr/>
          </a:p>
          <a:p>
            <a:pPr indent="0" lvl="0" marL="0" rtl="0" algn="l">
              <a:spcBef>
                <a:spcPts val="360"/>
              </a:spcBef>
              <a:spcAft>
                <a:spcPts val="0"/>
              </a:spcAft>
              <a:buNone/>
            </a:pPr>
            <a:r>
              <a:rPr lang="en-US">
                <a:latin typeface="Arial"/>
                <a:ea typeface="Arial"/>
                <a:cs typeface="Arial"/>
                <a:sym typeface="Arial"/>
              </a:rPr>
              <a:t>A key concept that appears in both the authentication and confidentiality mechanisms for IP is the </a:t>
            </a:r>
            <a:r>
              <a:rPr b="1" lang="en-US">
                <a:latin typeface="Arial"/>
                <a:ea typeface="Arial"/>
                <a:cs typeface="Arial"/>
                <a:sym typeface="Arial"/>
              </a:rPr>
              <a:t>security association </a:t>
            </a:r>
            <a:r>
              <a:rPr lang="en-US">
                <a:latin typeface="Arial"/>
                <a:ea typeface="Arial"/>
                <a:cs typeface="Arial"/>
                <a:sym typeface="Arial"/>
              </a:rPr>
              <a:t>(</a:t>
            </a:r>
            <a:r>
              <a:rPr b="1" lang="en-US">
                <a:latin typeface="Arial"/>
                <a:ea typeface="Arial"/>
                <a:cs typeface="Arial"/>
                <a:sym typeface="Arial"/>
              </a:rPr>
              <a:t>SA</a:t>
            </a:r>
            <a:r>
              <a:rPr lang="en-US">
                <a:latin typeface="Arial"/>
                <a:ea typeface="Arial"/>
                <a:cs typeface="Arial"/>
                <a:sym typeface="Arial"/>
              </a:rPr>
              <a:t>). An association is a one-way relationship between a sender and a receiver that affords security services to the traffic carried on it. If a peer relationship is needed, for two-way secure exchange, then two security associations are required. Security services are afforded to an SA for the use of AH or ESP, but not both. </a:t>
            </a:r>
            <a:endParaRPr/>
          </a:p>
          <a:p>
            <a:pPr indent="0" lvl="0" marL="0" rtl="0" algn="l">
              <a:spcBef>
                <a:spcPts val="360"/>
              </a:spcBef>
              <a:spcAft>
                <a:spcPts val="0"/>
              </a:spcAft>
              <a:buNone/>
            </a:pPr>
            <a:r>
              <a:rPr lang="en-US">
                <a:latin typeface="Arial"/>
                <a:ea typeface="Arial"/>
                <a:cs typeface="Arial"/>
                <a:sym typeface="Arial"/>
              </a:rPr>
              <a:t>A security association is uniquely identified by three parameters: </a:t>
            </a:r>
            <a:endParaRPr/>
          </a:p>
          <a:p>
            <a:pPr indent="0" lvl="0" marL="0" rtl="0" algn="l">
              <a:spcBef>
                <a:spcPts val="360"/>
              </a:spcBef>
              <a:spcAft>
                <a:spcPts val="0"/>
              </a:spcAft>
              <a:buNone/>
            </a:pPr>
            <a:r>
              <a:rPr lang="en-US">
                <a:latin typeface="Arial"/>
                <a:ea typeface="Arial"/>
                <a:cs typeface="Arial"/>
                <a:sym typeface="Arial"/>
              </a:rPr>
              <a:t>• Security Parameters Index (SPI): A bit string assigned to this SA and having local significance only</a:t>
            </a:r>
            <a:endParaRPr/>
          </a:p>
          <a:p>
            <a:pPr indent="0" lvl="0" marL="0" rtl="0" algn="l">
              <a:spcBef>
                <a:spcPts val="360"/>
              </a:spcBef>
              <a:spcAft>
                <a:spcPts val="0"/>
              </a:spcAft>
              <a:buNone/>
            </a:pPr>
            <a:r>
              <a:rPr lang="en-US">
                <a:latin typeface="Arial"/>
                <a:ea typeface="Arial"/>
                <a:cs typeface="Arial"/>
                <a:sym typeface="Arial"/>
              </a:rPr>
              <a:t>• IP Destination Address: the address of the destination endpoint of the SA</a:t>
            </a:r>
            <a:endParaRPr/>
          </a:p>
          <a:p>
            <a:pPr indent="0" lvl="0" marL="0" rtl="0" algn="l">
              <a:spcBef>
                <a:spcPts val="360"/>
              </a:spcBef>
              <a:spcAft>
                <a:spcPts val="0"/>
              </a:spcAft>
              <a:buNone/>
            </a:pPr>
            <a:r>
              <a:rPr lang="en-US">
                <a:latin typeface="Arial"/>
                <a:ea typeface="Arial"/>
                <a:cs typeface="Arial"/>
                <a:sym typeface="Arial"/>
              </a:rPr>
              <a:t>• Security Protocol Identifier: indicates whether the association is an AH or ESP security association. </a:t>
            </a:r>
            <a:endParaRPr/>
          </a:p>
          <a:p>
            <a:pPr indent="0" lvl="0" marL="0" rtl="0" algn="l">
              <a:spcBef>
                <a:spcPts val="360"/>
              </a:spcBef>
              <a:spcAft>
                <a:spcPts val="0"/>
              </a:spcAft>
              <a:buNone/>
            </a:pPr>
            <a:r>
              <a:rPr lang="en-US">
                <a:latin typeface="Arial"/>
                <a:ea typeface="Arial"/>
                <a:cs typeface="Arial"/>
                <a:sym typeface="Arial"/>
              </a:rPr>
              <a:t>A SA may also have a number of other parameters. In each IPSec implementation, there is a Security Association Database that defines the parameters associated with each SA. See text for details of these.</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84" name="Google Shape;284;p1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The means by which IP traffic is related to specific SAs (or no SA in the case of traffic allowed to bypass IPsec) is the nominal Security Policy Database. In its simplest form, an SPD contains entries, each of which defines a subset of IP traffic and points to an SA for that traffic. In more complex environments, there may be multiple entries that potentially relate to a single SA or multiple SAs associated with a single SPD entry. Each SPD entry is defined by a set of IP and upper-layer protocol field values, called </a:t>
            </a:r>
            <a:r>
              <a:rPr i="1" lang="en-US">
                <a:latin typeface="Arial"/>
                <a:ea typeface="Arial"/>
                <a:cs typeface="Arial"/>
                <a:sym typeface="Arial"/>
              </a:rPr>
              <a:t>selectors</a:t>
            </a:r>
            <a:r>
              <a:rPr lang="en-US">
                <a:latin typeface="Arial"/>
                <a:ea typeface="Arial"/>
                <a:cs typeface="Arial"/>
                <a:sym typeface="Arial"/>
              </a:rPr>
              <a:t>. These include local &amp; remote IP addresses, next layer protocol, name, local &amp; remote ports. In effect, these selectors are used to filter outgoing traffic in order to map it into a particular SA. Stallings Table 19.2 provides an example of an SPD on a host system (as opposed to a network system such as a firewall or router). This table reflects the following configuration: A local network configuration consists of two networks. The basic corporate has the IP network number 1.2.3.0/24. The local configuration also includes a secure LAN, often known as a DMZ, that is identified as 1.2.4.0/24. The DMZ is protected from both the outside world and the rest of the corporate LAN by firewalls. The host in this example has the IP address 1.2.3.10, and it is authorized to connect to the server 1.2.4.10 in the DMZ. The entries in the SPD should be self-explanatory. For example, UDP port 500 is the designated port for IKE. Any traffic from the local host to a remote host for purposes of an IKE exchange bypasses the IPsec processing. </a:t>
            </a:r>
            <a:endParaRPr/>
          </a:p>
        </p:txBody>
      </p:sp>
      <p:sp>
        <p:nvSpPr>
          <p:cNvPr id="285" name="Google Shape;285;p1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2" name="Google Shape;292;p1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93" name="Google Shape;293;p1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ESP can be used to provide confidentiality, data origin authentication, connectionless integrity, an anti-replay service (a form of partial sequence integrity), and (limited) traffic flow confidentiality.  The set of services provided depends on options selected at the time of Security Association (SA) establishment and on the location of the implementation in a network topology.  ESP can work with a variety of encryption and authentication algorithms, including authenticated encryption algorithms such as GCM.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1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99" name="Google Shape;299;p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0" name="Google Shape;300;p1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Stallings Figure 19.5b shows the format of an ESP packet, with fields:</a:t>
            </a:r>
            <a:endParaRPr/>
          </a:p>
          <a:p>
            <a:pPr indent="0" lvl="0" marL="0" rtl="0" algn="l">
              <a:spcBef>
                <a:spcPts val="360"/>
              </a:spcBef>
              <a:spcAft>
                <a:spcPts val="0"/>
              </a:spcAft>
              <a:buNone/>
            </a:pPr>
            <a:r>
              <a:rPr lang="en-US">
                <a:latin typeface="Arial"/>
                <a:ea typeface="Arial"/>
                <a:cs typeface="Arial"/>
                <a:sym typeface="Arial"/>
              </a:rPr>
              <a:t>• Security Parameters Index (32 bits): Identifies a security association</a:t>
            </a:r>
            <a:endParaRPr/>
          </a:p>
          <a:p>
            <a:pPr indent="0" lvl="0" marL="0" rtl="0" algn="l">
              <a:spcBef>
                <a:spcPts val="360"/>
              </a:spcBef>
              <a:spcAft>
                <a:spcPts val="0"/>
              </a:spcAft>
              <a:buNone/>
            </a:pPr>
            <a:r>
              <a:rPr lang="en-US">
                <a:latin typeface="Arial"/>
                <a:ea typeface="Arial"/>
                <a:cs typeface="Arial"/>
                <a:sym typeface="Arial"/>
              </a:rPr>
              <a:t>• Sequence Number (32 bits): A monotonically increasing counter value; this provides an anti-replay function</a:t>
            </a:r>
            <a:endParaRPr/>
          </a:p>
          <a:p>
            <a:pPr indent="0" lvl="0" marL="0" rtl="0" algn="l">
              <a:spcBef>
                <a:spcPts val="360"/>
              </a:spcBef>
              <a:spcAft>
                <a:spcPts val="0"/>
              </a:spcAft>
              <a:buNone/>
            </a:pPr>
            <a:r>
              <a:rPr lang="en-US">
                <a:latin typeface="Arial"/>
                <a:ea typeface="Arial"/>
                <a:cs typeface="Arial"/>
                <a:sym typeface="Arial"/>
              </a:rPr>
              <a:t>• Payload Data (variable): This is a transport-level segment (transport mode) or IP packet (tunnel mode) that is protected by encryption</a:t>
            </a:r>
            <a:endParaRPr/>
          </a:p>
          <a:p>
            <a:pPr indent="0" lvl="0" marL="0" rtl="0" algn="l">
              <a:spcBef>
                <a:spcPts val="360"/>
              </a:spcBef>
              <a:spcAft>
                <a:spcPts val="0"/>
              </a:spcAft>
              <a:buNone/>
            </a:pPr>
            <a:r>
              <a:rPr lang="en-US">
                <a:latin typeface="Arial"/>
                <a:ea typeface="Arial"/>
                <a:cs typeface="Arial"/>
                <a:sym typeface="Arial"/>
              </a:rPr>
              <a:t>• Padding (0–255 bytes): for various reasons</a:t>
            </a:r>
            <a:endParaRPr/>
          </a:p>
          <a:p>
            <a:pPr indent="0" lvl="0" marL="0" rtl="0" algn="l">
              <a:spcBef>
                <a:spcPts val="360"/>
              </a:spcBef>
              <a:spcAft>
                <a:spcPts val="0"/>
              </a:spcAft>
              <a:buNone/>
            </a:pPr>
            <a:r>
              <a:rPr lang="en-US">
                <a:latin typeface="Arial"/>
                <a:ea typeface="Arial"/>
                <a:cs typeface="Arial"/>
                <a:sym typeface="Arial"/>
              </a:rPr>
              <a:t>• Pad Length (8 bits): the number of pad bytes immediately preceding this field</a:t>
            </a:r>
            <a:endParaRPr/>
          </a:p>
          <a:p>
            <a:pPr indent="0" lvl="0" marL="0" rtl="0" algn="l">
              <a:spcBef>
                <a:spcPts val="360"/>
              </a:spcBef>
              <a:spcAft>
                <a:spcPts val="0"/>
              </a:spcAft>
              <a:buNone/>
            </a:pPr>
            <a:r>
              <a:rPr lang="en-US">
                <a:latin typeface="Arial"/>
                <a:ea typeface="Arial"/>
                <a:cs typeface="Arial"/>
                <a:sym typeface="Arial"/>
              </a:rPr>
              <a:t>• Next Header (8 bits): identifies the type of data in the payload data field</a:t>
            </a:r>
            <a:endParaRPr/>
          </a:p>
          <a:p>
            <a:pPr indent="0" lvl="0" marL="0" rtl="0" algn="l">
              <a:spcBef>
                <a:spcPts val="360"/>
              </a:spcBef>
              <a:spcAft>
                <a:spcPts val="0"/>
              </a:spcAft>
              <a:buNone/>
            </a:pPr>
            <a:r>
              <a:rPr lang="en-US">
                <a:latin typeface="Arial"/>
                <a:ea typeface="Arial"/>
                <a:cs typeface="Arial"/>
                <a:sym typeface="Arial"/>
              </a:rPr>
              <a:t>• Integrity check value (variable): a variable-length field that contains the Integrity Check Value computed over the ESP packet</a:t>
            </a:r>
            <a:endParaRPr/>
          </a:p>
          <a:p>
            <a:pPr indent="0" lvl="0" marL="0" rtl="0" algn="l">
              <a:spcBef>
                <a:spcPts val="360"/>
              </a:spcBef>
              <a:spcAft>
                <a:spcPts val="0"/>
              </a:spcAft>
              <a:buNone/>
            </a:pPr>
            <a:r>
              <a:rPr lang="en-US">
                <a:latin typeface="Arial"/>
                <a:ea typeface="Arial"/>
                <a:cs typeface="Arial"/>
                <a:sym typeface="Arial"/>
              </a:rPr>
              <a:t>When any combined mode algorithm is employed, it is expected to return both the decrypted plaintext and a pass/fail indication for the integrity check. </a:t>
            </a:r>
            <a:endParaRPr/>
          </a:p>
          <a:p>
            <a:pPr indent="0" lvl="0" marL="0" rtl="0" algn="l">
              <a:spcBef>
                <a:spcPts val="360"/>
              </a:spcBef>
              <a:spcAft>
                <a:spcPts val="0"/>
              </a:spcAft>
              <a:buNone/>
            </a:pPr>
            <a:r>
              <a:rPr lang="en-US">
                <a:latin typeface="Arial"/>
                <a:ea typeface="Arial"/>
                <a:cs typeface="Arial"/>
                <a:sym typeface="Arial"/>
              </a:rPr>
              <a:t>Two additional fields may be present in the payload. An </a:t>
            </a:r>
            <a:r>
              <a:rPr b="1" lang="en-US">
                <a:latin typeface="Arial"/>
                <a:ea typeface="Arial"/>
                <a:cs typeface="Arial"/>
                <a:sym typeface="Arial"/>
              </a:rPr>
              <a:t>initialization value</a:t>
            </a:r>
            <a:r>
              <a:rPr lang="en-US">
                <a:latin typeface="Arial"/>
                <a:ea typeface="Arial"/>
                <a:cs typeface="Arial"/>
                <a:sym typeface="Arial"/>
              </a:rPr>
              <a:t> (IV), or nonce, is present if this is required by the encryption or authenticated encryption algorithm used for ESP. If tunnel mode is being used, then the IPsec implementation may add </a:t>
            </a:r>
            <a:r>
              <a:rPr b="1" lang="en-US">
                <a:latin typeface="Arial"/>
                <a:ea typeface="Arial"/>
                <a:cs typeface="Arial"/>
                <a:sym typeface="Arial"/>
              </a:rPr>
              <a:t>traffic flow </a:t>
            </a:r>
            <a:r>
              <a:rPr lang="en-US">
                <a:latin typeface="Arial"/>
                <a:ea typeface="Arial"/>
                <a:cs typeface="Arial"/>
                <a:sym typeface="Arial"/>
              </a:rPr>
              <a:t>confidentiality (TFC) padding after the Payload Data and before the Padding field, as explained subsequently. </a:t>
            </a:r>
            <a:endParaRPr>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p1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06" name="Google Shape;306;p1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The Payload Data, Padding, Pad Length, and Next Header fields are encrypted by the ESP service. If the algorithm used to encrypt the payload requires cryptographic synchronization data, such as an initialization vector (IV), then these data may be carried explicitly at the beginning of the Payload Data field. If included, an IV is usually not encrypted, although it is often referred to as being part of the ciphertext. </a:t>
            </a:r>
            <a:endParaRPr/>
          </a:p>
          <a:p>
            <a:pPr indent="0" lvl="0" marL="0" rtl="0" algn="l">
              <a:spcBef>
                <a:spcPts val="360"/>
              </a:spcBef>
              <a:spcAft>
                <a:spcPts val="0"/>
              </a:spcAft>
              <a:buNone/>
            </a:pPr>
            <a:r>
              <a:rPr lang="en-US">
                <a:latin typeface="Arial"/>
                <a:ea typeface="Arial"/>
                <a:cs typeface="Arial"/>
                <a:sym typeface="Arial"/>
              </a:rPr>
              <a:t>The ICV field is optional.  It is present only if the integrity service is selected and is provided by either a separate integrity algorithm or a combined mode algorithm that uses an ICV. The ICV is computed after the encryption is performed.</a:t>
            </a:r>
            <a:endParaRPr/>
          </a:p>
          <a:p>
            <a:pPr indent="0" lvl="0" marL="0" rtl="0" algn="l">
              <a:spcBef>
                <a:spcPts val="360"/>
              </a:spcBef>
              <a:spcAft>
                <a:spcPts val="0"/>
              </a:spcAft>
              <a:buNone/>
            </a:pPr>
            <a:r>
              <a:rPr lang="en-US">
                <a:latin typeface="Arial"/>
                <a:ea typeface="Arial"/>
                <a:cs typeface="Arial"/>
                <a:sym typeface="Arial"/>
              </a:rPr>
              <a:t>The Padding field serves several purposes: If an encryption algorithm requires the plaintext to be a multiple of some number of bytes, the Padding field is used to expand the plaintext to the required length; to assure that the Pad Length and Next Header fields are right aligned within a 32-bit word; to provide partial traffic flow confidentiality by concealing the actual length of the payload. </a:t>
            </a:r>
            <a:endParaRPr/>
          </a:p>
        </p:txBody>
      </p:sp>
      <p:sp>
        <p:nvSpPr>
          <p:cNvPr id="307" name="Google Shape;307;p1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13" name="Google Shape;313;p1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A replay attack is one in which an attacker obtains a copy of an authenticated packet and later transmits it to the intended destination. The receipt of duplicate, authenticated IP packets may disrupt service in some way or may have some other undesired consequence. The Sequence Number field is designed to thwart such attacks.</a:t>
            </a:r>
            <a:endParaRPr/>
          </a:p>
          <a:p>
            <a:pPr indent="0" lvl="0" marL="0" rtl="0" algn="l">
              <a:spcBef>
                <a:spcPts val="360"/>
              </a:spcBef>
              <a:spcAft>
                <a:spcPts val="0"/>
              </a:spcAft>
              <a:buNone/>
            </a:pPr>
            <a:r>
              <a:rPr lang="en-US">
                <a:latin typeface="Arial"/>
                <a:ea typeface="Arial"/>
                <a:cs typeface="Arial"/>
                <a:sym typeface="Arial"/>
              </a:rPr>
              <a:t>When a new SA is established, the sender initializes a sequence number counter to 0. Each time that a packet is sent on this SA, the sender increments the counter and places the value in the Sequence Number field. Thus, the first value to be used is 1. If anti-replay is enabled (the default), the sender must not allow the sequence number to cycle past 2</a:t>
            </a:r>
            <a:r>
              <a:rPr baseline="30000" lang="en-US">
                <a:latin typeface="Arial"/>
                <a:ea typeface="Arial"/>
                <a:cs typeface="Arial"/>
                <a:sym typeface="Arial"/>
              </a:rPr>
              <a:t>32</a:t>
            </a:r>
            <a:r>
              <a:rPr lang="en-US">
                <a:latin typeface="Arial"/>
                <a:ea typeface="Arial"/>
                <a:cs typeface="Arial"/>
                <a:sym typeface="Arial"/>
              </a:rPr>
              <a:t> – 1 back to zero. If this limit is reached, the sender should terminate this SA and negotiate a new SA with a new key. </a:t>
            </a:r>
            <a:endParaRPr/>
          </a:p>
          <a:p>
            <a:pPr indent="0" lvl="0" marL="0" rtl="0" algn="l">
              <a:spcBef>
                <a:spcPts val="360"/>
              </a:spcBef>
              <a:spcAft>
                <a:spcPts val="0"/>
              </a:spcAft>
              <a:buNone/>
            </a:pPr>
            <a:r>
              <a:rPr lang="en-US">
                <a:latin typeface="Arial"/>
                <a:ea typeface="Arial"/>
                <a:cs typeface="Arial"/>
                <a:sym typeface="Arial"/>
              </a:rPr>
              <a:t>Because IP is a connectionless, unreliable service, the protocol does not guarantee that packets will be delivered in order and does not guarantee that all packets will be delivered. Therefore, the IPsec authentication document dictates that the </a:t>
            </a:r>
            <a:r>
              <a:rPr b="1" lang="en-US">
                <a:latin typeface="Arial"/>
                <a:ea typeface="Arial"/>
                <a:cs typeface="Arial"/>
                <a:sym typeface="Arial"/>
              </a:rPr>
              <a:t>receiver </a:t>
            </a:r>
            <a:r>
              <a:rPr lang="en-US">
                <a:latin typeface="Arial"/>
                <a:ea typeface="Arial"/>
                <a:cs typeface="Arial"/>
                <a:sym typeface="Arial"/>
              </a:rPr>
              <a:t>should implement a window of size </a:t>
            </a:r>
            <a:r>
              <a:rPr i="1" lang="en-US">
                <a:latin typeface="Arial"/>
                <a:ea typeface="Arial"/>
                <a:cs typeface="Arial"/>
                <a:sym typeface="Arial"/>
              </a:rPr>
              <a:t>W</a:t>
            </a:r>
            <a:r>
              <a:rPr lang="en-US">
                <a:latin typeface="Arial"/>
                <a:ea typeface="Arial"/>
                <a:cs typeface="Arial"/>
                <a:sym typeface="Arial"/>
              </a:rPr>
              <a:t>, with a default of </a:t>
            </a:r>
            <a:r>
              <a:rPr i="1" lang="en-US">
                <a:latin typeface="Arial"/>
                <a:ea typeface="Arial"/>
                <a:cs typeface="Arial"/>
                <a:sym typeface="Arial"/>
              </a:rPr>
              <a:t>W = 64</a:t>
            </a:r>
            <a:r>
              <a:rPr lang="en-US">
                <a:latin typeface="Arial"/>
                <a:ea typeface="Arial"/>
                <a:cs typeface="Arial"/>
                <a:sym typeface="Arial"/>
              </a:rPr>
              <a:t>. The right edge of the window represents the highest sequence number, </a:t>
            </a:r>
            <a:r>
              <a:rPr i="1" lang="en-US">
                <a:latin typeface="Arial"/>
                <a:ea typeface="Arial"/>
                <a:cs typeface="Arial"/>
                <a:sym typeface="Arial"/>
              </a:rPr>
              <a:t>N</a:t>
            </a:r>
            <a:r>
              <a:rPr lang="en-US">
                <a:latin typeface="Arial"/>
                <a:ea typeface="Arial"/>
                <a:cs typeface="Arial"/>
                <a:sym typeface="Arial"/>
              </a:rPr>
              <a:t>, so far received for a valid packet. For any packet with a sequence number in the range from </a:t>
            </a:r>
            <a:r>
              <a:rPr i="1" lang="en-US">
                <a:latin typeface="Arial"/>
                <a:ea typeface="Arial"/>
                <a:cs typeface="Arial"/>
                <a:sym typeface="Arial"/>
              </a:rPr>
              <a:t>N – W + 1 </a:t>
            </a:r>
            <a:r>
              <a:rPr lang="en-US">
                <a:latin typeface="Arial"/>
                <a:ea typeface="Arial"/>
                <a:cs typeface="Arial"/>
                <a:sym typeface="Arial"/>
              </a:rPr>
              <a:t>to </a:t>
            </a:r>
            <a:r>
              <a:rPr i="1" lang="en-US">
                <a:latin typeface="Arial"/>
                <a:ea typeface="Arial"/>
                <a:cs typeface="Arial"/>
                <a:sym typeface="Arial"/>
              </a:rPr>
              <a:t>N </a:t>
            </a:r>
            <a:r>
              <a:rPr lang="en-US">
                <a:latin typeface="Arial"/>
                <a:ea typeface="Arial"/>
                <a:cs typeface="Arial"/>
                <a:sym typeface="Arial"/>
              </a:rPr>
              <a:t>that has been correctly received (i.e., properly authenticated), the corresponding slot in the window is marked .</a:t>
            </a:r>
            <a:endParaRPr/>
          </a:p>
        </p:txBody>
      </p:sp>
      <p:sp>
        <p:nvSpPr>
          <p:cNvPr id="314" name="Google Shape;314;p1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p1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0" name="Google Shape;320;p1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1" name="Google Shape;321;p1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An individual SA can implement either the AH or ESP protocol but not both. Sometimes a particular traffic flow will call for the services provided by both AH and ESP. Further, a particular traffic flow may require IPSec services between hosts and ,for that same flow, separate services between security gateways, such as firewalls. In all of these cases, multiple SAs must be employed for the same traffic flow to achieve the desired IPSec services. The term security association bundle refers to a sequence of SAs through which traffic must be processed to provide a desired set of IPSec services. The SAs in a bundle may terminate at different endpoints or at the same endpoints. </a:t>
            </a:r>
            <a:endParaRPr/>
          </a:p>
          <a:p>
            <a:pPr indent="0" lvl="0" marL="0" rtl="0" algn="l">
              <a:spcBef>
                <a:spcPts val="360"/>
              </a:spcBef>
              <a:spcAft>
                <a:spcPts val="0"/>
              </a:spcAft>
              <a:buNone/>
            </a:pPr>
            <a:r>
              <a:rPr lang="en-US">
                <a:latin typeface="Arial"/>
                <a:ea typeface="Arial"/>
                <a:cs typeface="Arial"/>
                <a:sym typeface="Arial"/>
              </a:rPr>
              <a:t>Security associations may be combined into bundles in two ways: </a:t>
            </a:r>
            <a:endParaRPr/>
          </a:p>
          <a:p>
            <a:pPr indent="0" lvl="0" marL="0" rtl="0" algn="l">
              <a:spcBef>
                <a:spcPts val="360"/>
              </a:spcBef>
              <a:spcAft>
                <a:spcPts val="0"/>
              </a:spcAft>
              <a:buNone/>
            </a:pPr>
            <a:r>
              <a:rPr lang="en-US">
                <a:latin typeface="Arial"/>
                <a:ea typeface="Arial"/>
                <a:cs typeface="Arial"/>
                <a:sym typeface="Arial"/>
              </a:rPr>
              <a:t>• Transport adjacency: more than one security protocol on same IP packet, without invoking tunneling</a:t>
            </a:r>
            <a:endParaRPr/>
          </a:p>
          <a:p>
            <a:pPr indent="0" lvl="0" marL="0" rtl="0" algn="l">
              <a:spcBef>
                <a:spcPts val="360"/>
              </a:spcBef>
              <a:spcAft>
                <a:spcPts val="0"/>
              </a:spcAft>
              <a:buNone/>
            </a:pPr>
            <a:r>
              <a:rPr lang="en-US">
                <a:latin typeface="Arial"/>
                <a:ea typeface="Arial"/>
                <a:cs typeface="Arial"/>
                <a:sym typeface="Arial"/>
              </a:rPr>
              <a:t>• Iterated tunneling: application of multiple layers of security protocols effected through IP tunneling</a:t>
            </a:r>
            <a:endParaRPr/>
          </a:p>
          <a:p>
            <a:pPr indent="0" lvl="0" marL="0" rtl="0" algn="l">
              <a:spcBef>
                <a:spcPts val="360"/>
              </a:spcBef>
              <a:spcAft>
                <a:spcPts val="0"/>
              </a:spcAft>
              <a:buNone/>
            </a:pPr>
            <a:r>
              <a:rPr lang="en-US">
                <a:latin typeface="Arial"/>
                <a:ea typeface="Arial"/>
                <a:cs typeface="Arial"/>
                <a:sym typeface="Arial"/>
              </a:rPr>
              <a:t>Encryption and authentication can be combined in order to transmit an IP packet that has both confidentiality and authentication between hosts. We look at several approaches, including</a:t>
            </a:r>
            <a:r>
              <a:rPr b="1" i="1" lang="en-US">
                <a:latin typeface="Arial"/>
                <a:ea typeface="Arial"/>
                <a:cs typeface="Arial"/>
                <a:sym typeface="Arial"/>
              </a:rPr>
              <a:t>: </a:t>
            </a:r>
            <a:r>
              <a:rPr lang="en-US">
                <a:latin typeface="Arial"/>
                <a:ea typeface="Arial"/>
                <a:cs typeface="Arial"/>
                <a:sym typeface="Arial"/>
              </a:rPr>
              <a:t>ESP with authentication option</a:t>
            </a:r>
            <a:r>
              <a:rPr b="1" i="1" lang="en-US">
                <a:latin typeface="Arial"/>
                <a:ea typeface="Arial"/>
                <a:cs typeface="Arial"/>
                <a:sym typeface="Arial"/>
              </a:rPr>
              <a:t>, </a:t>
            </a:r>
            <a:r>
              <a:rPr lang="en-US">
                <a:latin typeface="Arial"/>
                <a:ea typeface="Arial"/>
                <a:cs typeface="Arial"/>
                <a:sym typeface="Arial"/>
              </a:rPr>
              <a:t>use two bundled transport SAs, with the inner being an ESP SA and the outer being an AH SA; use a bundle consisting of an inner AH transport SA and an outer ESP tunnel SA. See text for more details.</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1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27" name="Google Shape;327;p1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28" name="Google Shape;328;p1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The IPSec Architecture document lists four examples of combinations of SAs that must be supported by compliant IPSec hosts or security gateways. These are illustrated in Stallings Figure 19.10. The lower part of each case in the figure represents the physical connectivity of the elements; the upper part represents logical connectivity via one or more nested SAs. Each SA can be either AH or ESP. For host-to-host SAs, the mode may be either transport or tunnel; otherwise it must be tunnel mode. Note the *’d devices implement IPSec. The cases are:</a:t>
            </a:r>
            <a:endParaRPr/>
          </a:p>
          <a:p>
            <a:pPr indent="0" lvl="0" marL="0" rtl="0" algn="l">
              <a:spcBef>
                <a:spcPts val="360"/>
              </a:spcBef>
              <a:spcAft>
                <a:spcPts val="0"/>
              </a:spcAft>
              <a:buNone/>
            </a:pPr>
            <a:r>
              <a:rPr lang="en-US">
                <a:latin typeface="Arial"/>
                <a:ea typeface="Arial"/>
                <a:cs typeface="Arial"/>
                <a:sym typeface="Arial"/>
              </a:rPr>
              <a:t>Case 1 security is provided between end systems that implement IPSec, who share suitable keys, using AH tunnel, ESP transport, ESP + AH transport, any of above inside AH/ESP tunnel; to support authentication, encryption, authentication before encryption, and authentication after encryption.</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Case 2 security is provided only between gateways (routers, firewalls,etc.) and no hosts implement IPSec, a simple VPN using a single AH or ESP tunnel SA</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Case 3 builds on Case 2 by adding end-to-end security .The same combinations discussed for cases 1 and 2 are allowed here.</a:t>
            </a:r>
            <a:endParaRPr/>
          </a:p>
          <a:p>
            <a:pPr indent="0" lvl="0" marL="0" rtl="0" algn="l">
              <a:spcBef>
                <a:spcPts val="360"/>
              </a:spcBef>
              <a:spcAft>
                <a:spcPts val="0"/>
              </a:spcAft>
              <a:buNone/>
            </a:pPr>
            <a:r>
              <a:rPr lang="en-US">
                <a:latin typeface="Arial"/>
                <a:ea typeface="Arial"/>
                <a:cs typeface="Arial"/>
                <a:sym typeface="Arial"/>
              </a:rPr>
              <a:t>Case 4 provides support for a remote host that uses the Internet to reach an organization’s firewall and then to gain access to some server or workstation behind the firewall. Only tunnel mode is required between the remote host and the firewall. As in Case 1, one or two SAs may be used between the remote host and the local host. </a:t>
            </a:r>
            <a:endParaRPr>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p1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34" name="Google Shape;334;p1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35" name="Google Shape;335;p1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The key management portion of IPSec involves the determination and distribution of secret keys. A typical requirement is four keys for communication between two applications: transmit and receive pairs for both AH and ESP. The IPSec Architecture document mandates support for two types of key management:</a:t>
            </a:r>
            <a:endParaRPr/>
          </a:p>
          <a:p>
            <a:pPr indent="0" lvl="0" marL="0" rtl="0" algn="l">
              <a:spcBef>
                <a:spcPts val="360"/>
              </a:spcBef>
              <a:spcAft>
                <a:spcPts val="0"/>
              </a:spcAft>
              <a:buNone/>
            </a:pPr>
            <a:r>
              <a:rPr lang="en-US">
                <a:latin typeface="Arial"/>
                <a:ea typeface="Arial"/>
                <a:cs typeface="Arial"/>
                <a:sym typeface="Arial"/>
              </a:rPr>
              <a:t>• Manual where a system administrator manually configures each system with its own keys and with the keys of other communicating </a:t>
            </a:r>
            <a:endParaRPr/>
          </a:p>
          <a:p>
            <a:pPr indent="0" lvl="0" marL="0" rtl="0" algn="l">
              <a:spcBef>
                <a:spcPts val="360"/>
              </a:spcBef>
              <a:spcAft>
                <a:spcPts val="0"/>
              </a:spcAft>
              <a:buNone/>
            </a:pPr>
            <a:r>
              <a:rPr lang="en-US">
                <a:latin typeface="Arial"/>
                <a:ea typeface="Arial"/>
                <a:cs typeface="Arial"/>
                <a:sym typeface="Arial"/>
              </a:rPr>
              <a:t>• Automated where an automated system enables the on-demand creation of keys for SAs and facilitates the use of keys in a large distributed system with an evolving configuration</a:t>
            </a:r>
            <a:endParaRPr/>
          </a:p>
          <a:p>
            <a:pPr indent="0" lvl="0" marL="0" rtl="0" algn="l">
              <a:spcBef>
                <a:spcPts val="360"/>
              </a:spcBef>
              <a:spcAft>
                <a:spcPts val="0"/>
              </a:spcAft>
              <a:buNone/>
            </a:pPr>
            <a:r>
              <a:rPr lang="en-US">
                <a:latin typeface="Arial"/>
                <a:ea typeface="Arial"/>
                <a:cs typeface="Arial"/>
                <a:sym typeface="Arial"/>
              </a:rPr>
              <a:t>The default automated key management protocol for IPSec is referred to as ISAKMP/Oakley.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p1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1" name="Google Shape;341;p1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2" name="Google Shape;342;p1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228600" lvl="0" marL="228600" rtl="0" algn="l">
              <a:spcBef>
                <a:spcPts val="0"/>
              </a:spcBef>
              <a:spcAft>
                <a:spcPts val="0"/>
              </a:spcAft>
              <a:buNone/>
            </a:pPr>
            <a:r>
              <a:rPr lang="en-US">
                <a:latin typeface="Arial"/>
                <a:ea typeface="Arial"/>
                <a:cs typeface="Arial"/>
                <a:sym typeface="Arial"/>
              </a:rPr>
              <a:t>Oakley is a key exchange protocol based on the Diffie-Hellman algorithm but providing added security. Oakley is generic in that it does not dictate specific formats. Oakley is designed to retain the advantages of Diffie-Hellman while countering its weaknesses. These include that it does not provide any information about the identities of the parties, is subject to a man-in-the-middle attack, and is computationally intensive</a:t>
            </a:r>
            <a:endParaRPr/>
          </a:p>
          <a:p>
            <a:pPr indent="-228600" lvl="0" marL="228600" rtl="0" algn="l">
              <a:spcBef>
                <a:spcPts val="360"/>
              </a:spcBef>
              <a:spcAft>
                <a:spcPts val="0"/>
              </a:spcAft>
              <a:buNone/>
            </a:pPr>
            <a:r>
              <a:rPr lang="en-US">
                <a:latin typeface="Arial"/>
                <a:ea typeface="Arial"/>
                <a:cs typeface="Arial"/>
                <a:sym typeface="Arial"/>
              </a:rPr>
              <a:t>The Oakley algorithm is characterized by five important features: </a:t>
            </a:r>
            <a:endParaRPr/>
          </a:p>
          <a:p>
            <a:pPr indent="-228600" lvl="0" marL="228600" rtl="0" algn="l">
              <a:spcBef>
                <a:spcPts val="360"/>
              </a:spcBef>
              <a:spcAft>
                <a:spcPts val="0"/>
              </a:spcAft>
              <a:buClr>
                <a:schemeClr val="dk1"/>
              </a:buClr>
              <a:buSzPts val="1200"/>
              <a:buFont typeface="Times"/>
              <a:buNone/>
            </a:pPr>
            <a:r>
              <a:rPr lang="en-US">
                <a:latin typeface="Arial"/>
                <a:ea typeface="Arial"/>
                <a:cs typeface="Arial"/>
                <a:sym typeface="Arial"/>
              </a:rPr>
              <a:t>1. It employs a mechanism known as cookies to thwart clogging attacks</a:t>
            </a:r>
            <a:endParaRPr/>
          </a:p>
          <a:p>
            <a:pPr indent="-228600" lvl="0" marL="228600" rtl="0" algn="l">
              <a:spcBef>
                <a:spcPts val="360"/>
              </a:spcBef>
              <a:spcAft>
                <a:spcPts val="0"/>
              </a:spcAft>
              <a:buClr>
                <a:schemeClr val="dk1"/>
              </a:buClr>
              <a:buSzPts val="1200"/>
              <a:buFont typeface="Times"/>
              <a:buNone/>
            </a:pPr>
            <a:r>
              <a:rPr lang="en-US">
                <a:latin typeface="Arial"/>
                <a:ea typeface="Arial"/>
                <a:cs typeface="Arial"/>
                <a:sym typeface="Arial"/>
              </a:rPr>
              <a:t>2. It enables the two parties to negotiate a group; this, in essence, specifies the global parameters of the Diffie-Hellman key exchange</a:t>
            </a:r>
            <a:endParaRPr/>
          </a:p>
          <a:p>
            <a:pPr indent="-228600" lvl="0" marL="228600" rtl="0" algn="l">
              <a:spcBef>
                <a:spcPts val="360"/>
              </a:spcBef>
              <a:spcAft>
                <a:spcPts val="0"/>
              </a:spcAft>
              <a:buClr>
                <a:schemeClr val="dk1"/>
              </a:buClr>
              <a:buSzPts val="1200"/>
              <a:buFont typeface="Times"/>
              <a:buNone/>
            </a:pPr>
            <a:r>
              <a:rPr lang="en-US">
                <a:latin typeface="Arial"/>
                <a:ea typeface="Arial"/>
                <a:cs typeface="Arial"/>
                <a:sym typeface="Arial"/>
              </a:rPr>
              <a:t>3. It uses nonces to ensure against replay attacks</a:t>
            </a:r>
            <a:endParaRPr/>
          </a:p>
          <a:p>
            <a:pPr indent="-228600" lvl="0" marL="228600" rtl="0" algn="l">
              <a:spcBef>
                <a:spcPts val="360"/>
              </a:spcBef>
              <a:spcAft>
                <a:spcPts val="0"/>
              </a:spcAft>
              <a:buClr>
                <a:schemeClr val="dk1"/>
              </a:buClr>
              <a:buSzPts val="1200"/>
              <a:buFont typeface="Times"/>
              <a:buNone/>
            </a:pPr>
            <a:r>
              <a:rPr lang="en-US">
                <a:latin typeface="Arial"/>
                <a:ea typeface="Arial"/>
                <a:cs typeface="Arial"/>
                <a:sym typeface="Arial"/>
              </a:rPr>
              <a:t>4. It enables the exchange of Diffie-Hellman public key values</a:t>
            </a:r>
            <a:endParaRPr/>
          </a:p>
          <a:p>
            <a:pPr indent="-228600" lvl="0" marL="228600" rtl="0" algn="l">
              <a:spcBef>
                <a:spcPts val="360"/>
              </a:spcBef>
              <a:spcAft>
                <a:spcPts val="0"/>
              </a:spcAft>
              <a:buClr>
                <a:schemeClr val="dk1"/>
              </a:buClr>
              <a:buSzPts val="1200"/>
              <a:buFont typeface="Times"/>
              <a:buNone/>
            </a:pPr>
            <a:r>
              <a:rPr lang="en-US">
                <a:latin typeface="Arial"/>
                <a:ea typeface="Arial"/>
                <a:cs typeface="Arial"/>
                <a:sym typeface="Arial"/>
              </a:rPr>
              <a:t>5. It authenticates the Diffie-Hellman exchange to thwart man-in-the-middle attacks</a:t>
            </a:r>
            <a:endParaRPr/>
          </a:p>
          <a:p>
            <a:pPr indent="-228600" lvl="0" marL="228600" rtl="0" algn="l">
              <a:spcBef>
                <a:spcPts val="360"/>
              </a:spcBef>
              <a:spcAft>
                <a:spcPts val="0"/>
              </a:spcAft>
              <a:buClr>
                <a:schemeClr val="dk1"/>
              </a:buClr>
              <a:buSzPts val="1200"/>
              <a:buFont typeface="Times"/>
              <a:buNone/>
            </a:pPr>
            <a:r>
              <a:rPr lang="en-US">
                <a:latin typeface="Arial"/>
                <a:ea typeface="Arial"/>
                <a:cs typeface="Arial"/>
                <a:sym typeface="Arial"/>
              </a:rPr>
              <a:t>Oakley supports the use of different groups for the Diffie-Hellman key exchange, being 768, 1024 or 1536 bit primes, or 155 or 185 bit elliptic curves. See text for more details.</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1" name="Google Shape;221;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2" name="Google Shape;222;p2: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IP-level security encompasses three functional areas: authentication, confidentiality, and key management. The authentication mechanism assures that a received packet was transmitted by the party identified as the source in the packet header, and that the packet has not been altered in transit. The confidentiality facility enables communicating nodes to encrypt messages to prevent eavesdropping by third parties. The key management facility is concerned with the secure exchange of keys. IPSec provides the capability to secure communications across a LAN, across private and public WANs, and across the Internet.</a:t>
            </a:r>
            <a:endParaRPr/>
          </a:p>
          <a:p>
            <a:pPr indent="0" lvl="0" marL="0" rtl="0" algn="l">
              <a:spcBef>
                <a:spcPts val="360"/>
              </a:spcBef>
              <a:spcAft>
                <a:spcPts val="0"/>
              </a:spcAft>
              <a:buNone/>
            </a:pPr>
            <a:r>
              <a:rPr lang="en-US">
                <a:latin typeface="Arial"/>
                <a:ea typeface="Arial"/>
                <a:cs typeface="Arial"/>
                <a:sym typeface="Arial"/>
              </a:rPr>
              <a:t>In 1994, the Internet Architecture Board (IAB) issued a report titled "Security in the Internet Architecture" (RFC 1636). The report stated the general consensus that the Internet needs more and better security and identified key areas for security mechanisms. To provide security, the IAB included authentication and encryption as necessary security features in the next-generation IP, which has been issued as IPv6. Fortunately, these security capabilities were designed to be usable both with the current IPv4 and the future IPv6.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p20: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48" name="Google Shape;348;p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49" name="Google Shape;349;p20: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The Internet Security Association and Key Management Protocol (ISAKMP) provides a framework for Internet key management and provides the specific protocol support, defining procedures and packet formats to establish, negotiate, modify, and delete security associations. ISAKMP by itself does not dictate a specific key exchange algorithm; rather, ISAKMP consists of a set of message types that enable the use of a variety of key exchange algorithms. Oakley is the specific key exchange algorithm mandated for use with the initial version of ISAKMP.  In IKEv2, the terms Oakley and ISAKMP are no longer used, and there are significant differences from the use of Oakley and ISAKMP in IKEv1. Nevertheless, the basic functionality is the same.</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3" name="Shape 353"/>
        <p:cNvGrpSpPr/>
        <p:nvPr/>
      </p:nvGrpSpPr>
      <p:grpSpPr>
        <a:xfrm>
          <a:off x="0" y="0"/>
          <a:ext cx="0" cy="0"/>
          <a:chOff x="0" y="0"/>
          <a:chExt cx="0" cy="0"/>
        </a:xfrm>
      </p:grpSpPr>
      <p:sp>
        <p:nvSpPr>
          <p:cNvPr id="354" name="Google Shape;354;p2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55" name="Google Shape;355;p21: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The IKEv2 protocol involves the exchange of messages in pairs. The first two pairs of exchanges are referred to as the </a:t>
            </a:r>
            <a:r>
              <a:rPr b="1" lang="en-US">
                <a:latin typeface="Arial"/>
                <a:ea typeface="Arial"/>
                <a:cs typeface="Arial"/>
                <a:sym typeface="Arial"/>
              </a:rPr>
              <a:t>initial exchanges </a:t>
            </a:r>
            <a:r>
              <a:rPr lang="en-US">
                <a:latin typeface="Arial"/>
                <a:ea typeface="Arial"/>
                <a:cs typeface="Arial"/>
                <a:sym typeface="Arial"/>
              </a:rPr>
              <a:t>(see Stallings Figure 19.11a). In the first exchange the two peers exchange information concerning cryptographic algorithms and other security parameters they are willing to use along with nonces and Diffie-Hellman (DH) values. The result of this exchange is to set up a special SA called the IKE SA (Figure 19.2). This SA defines parameters for a secure channel between the peers over which subsequent message exchanges take place. Thus, all subsequent IKE message exchanges are protected by encryption and message authentication. In the second exchange, the two parties authenticate one another and set up a first IPsec SA to be placed in the SADB and used for protecting ordinary (i.e. non-IKE) communications between the peers. Thus four messages are needed to establish the first SA for general use.  The </a:t>
            </a:r>
            <a:r>
              <a:rPr b="1" lang="en-US">
                <a:latin typeface="Arial"/>
                <a:ea typeface="Arial"/>
                <a:cs typeface="Arial"/>
                <a:sym typeface="Arial"/>
              </a:rPr>
              <a:t>CREATE_CHILD_SA </a:t>
            </a:r>
            <a:r>
              <a:rPr lang="en-US">
                <a:latin typeface="Arial"/>
                <a:ea typeface="Arial"/>
                <a:cs typeface="Arial"/>
                <a:sym typeface="Arial"/>
              </a:rPr>
              <a:t>exchange can be used to establish further SAs for protecting traffic. The informational exchange is used to exchange management information, IKEv2 error messages, and other notifications</a:t>
            </a:r>
            <a:r>
              <a:rPr b="1" lang="en-US">
                <a:latin typeface="Arial"/>
                <a:ea typeface="Arial"/>
                <a:cs typeface="Arial"/>
                <a:sym typeface="Arial"/>
              </a:rPr>
              <a:t>. </a:t>
            </a:r>
            <a:endParaRPr>
              <a:latin typeface="Arial"/>
              <a:ea typeface="Arial"/>
              <a:cs typeface="Arial"/>
              <a:sym typeface="Arial"/>
            </a:endParaRPr>
          </a:p>
        </p:txBody>
      </p:sp>
      <p:sp>
        <p:nvSpPr>
          <p:cNvPr id="356" name="Google Shape;356;p21: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p22: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2" name="Google Shape;362;p2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63" name="Google Shape;363;p22:notes"/>
          <p:cNvSpPr txBox="1"/>
          <p:nvPr>
            <p:ph idx="1" type="body"/>
          </p:nvPr>
        </p:nvSpPr>
        <p:spPr>
          <a:xfrm>
            <a:off x="533400" y="4343400"/>
            <a:ext cx="5715000" cy="43434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An ISAKMP message consists of an ISAKMP header followed by one or more payloads, carried in a transport protocol (UDP by default). </a:t>
            </a:r>
            <a:endParaRPr/>
          </a:p>
          <a:p>
            <a:pPr indent="0" lvl="0" marL="0" rtl="0" algn="l">
              <a:spcBef>
                <a:spcPts val="360"/>
              </a:spcBef>
              <a:spcAft>
                <a:spcPts val="0"/>
              </a:spcAft>
              <a:buNone/>
            </a:pPr>
            <a:r>
              <a:rPr lang="en-US">
                <a:latin typeface="Arial"/>
                <a:ea typeface="Arial"/>
                <a:cs typeface="Arial"/>
                <a:sym typeface="Arial"/>
              </a:rPr>
              <a:t>Stallings Figure19.12a shows the header format for an ISAKMP message, which includes the fields:</a:t>
            </a:r>
            <a:endParaRPr/>
          </a:p>
          <a:p>
            <a:pPr indent="0" lvl="0" marL="0" rtl="0" algn="l">
              <a:spcBef>
                <a:spcPts val="360"/>
              </a:spcBef>
              <a:spcAft>
                <a:spcPts val="0"/>
              </a:spcAft>
              <a:buNone/>
            </a:pPr>
            <a:r>
              <a:rPr lang="en-US">
                <a:latin typeface="Arial"/>
                <a:ea typeface="Arial"/>
                <a:cs typeface="Arial"/>
                <a:sym typeface="Arial"/>
              </a:rPr>
              <a:t>• Initiator SPI (64 bits): chosen by the initiator to identify a unique SA</a:t>
            </a:r>
            <a:endParaRPr/>
          </a:p>
          <a:p>
            <a:pPr indent="0" lvl="0" marL="0" rtl="0" algn="l">
              <a:spcBef>
                <a:spcPts val="360"/>
              </a:spcBef>
              <a:spcAft>
                <a:spcPts val="0"/>
              </a:spcAft>
              <a:buNone/>
            </a:pPr>
            <a:r>
              <a:rPr lang="en-US">
                <a:latin typeface="Arial"/>
                <a:ea typeface="Arial"/>
                <a:cs typeface="Arial"/>
                <a:sym typeface="Arial"/>
              </a:rPr>
              <a:t>• Responder Cookie (64 bits): chosen by responder to identify unique IKE SA</a:t>
            </a:r>
            <a:endParaRPr/>
          </a:p>
          <a:p>
            <a:pPr indent="0" lvl="0" marL="0" rtl="0" algn="l">
              <a:spcBef>
                <a:spcPts val="360"/>
              </a:spcBef>
              <a:spcAft>
                <a:spcPts val="0"/>
              </a:spcAft>
              <a:buNone/>
            </a:pPr>
            <a:r>
              <a:rPr lang="en-US">
                <a:latin typeface="Arial"/>
                <a:ea typeface="Arial"/>
                <a:cs typeface="Arial"/>
                <a:sym typeface="Arial"/>
              </a:rPr>
              <a:t>• Next Payload (8 bits): type of the first payload in the message.</a:t>
            </a:r>
            <a:endParaRPr/>
          </a:p>
          <a:p>
            <a:pPr indent="0" lvl="0" marL="0" rtl="0" algn="l">
              <a:spcBef>
                <a:spcPts val="360"/>
              </a:spcBef>
              <a:spcAft>
                <a:spcPts val="0"/>
              </a:spcAft>
              <a:buNone/>
            </a:pPr>
            <a:r>
              <a:rPr lang="en-US">
                <a:latin typeface="Arial"/>
                <a:ea typeface="Arial"/>
                <a:cs typeface="Arial"/>
                <a:sym typeface="Arial"/>
              </a:rPr>
              <a:t>• Major/Minor Version (4 bits): Indicates major/minor version of IKE in use</a:t>
            </a:r>
            <a:endParaRPr/>
          </a:p>
          <a:p>
            <a:pPr indent="0" lvl="0" marL="0" rtl="0" algn="l">
              <a:spcBef>
                <a:spcPts val="360"/>
              </a:spcBef>
              <a:spcAft>
                <a:spcPts val="0"/>
              </a:spcAft>
              <a:buNone/>
            </a:pPr>
            <a:r>
              <a:rPr lang="en-US">
                <a:latin typeface="Arial"/>
                <a:ea typeface="Arial"/>
                <a:cs typeface="Arial"/>
                <a:sym typeface="Arial"/>
              </a:rPr>
              <a:t>• Exchange Type (8 bits): type of exchange.</a:t>
            </a:r>
            <a:endParaRPr/>
          </a:p>
          <a:p>
            <a:pPr indent="0" lvl="0" marL="0" rtl="0" algn="l">
              <a:spcBef>
                <a:spcPts val="360"/>
              </a:spcBef>
              <a:spcAft>
                <a:spcPts val="0"/>
              </a:spcAft>
              <a:buNone/>
            </a:pPr>
            <a:r>
              <a:rPr lang="en-US">
                <a:latin typeface="Arial"/>
                <a:ea typeface="Arial"/>
                <a:cs typeface="Arial"/>
                <a:sym typeface="Arial"/>
              </a:rPr>
              <a:t>• Flags (8 bits): specific options set for this IKE exchange. </a:t>
            </a:r>
            <a:endParaRPr/>
          </a:p>
          <a:p>
            <a:pPr indent="0" lvl="0" marL="0" rtl="0" algn="l">
              <a:spcBef>
                <a:spcPts val="360"/>
              </a:spcBef>
              <a:spcAft>
                <a:spcPts val="0"/>
              </a:spcAft>
              <a:buNone/>
            </a:pPr>
            <a:r>
              <a:rPr lang="en-US">
                <a:latin typeface="Arial"/>
                <a:ea typeface="Arial"/>
                <a:cs typeface="Arial"/>
                <a:sym typeface="Arial"/>
              </a:rPr>
              <a:t>• Message ID (32 bits): control retransmission, matching of requests /responses.</a:t>
            </a:r>
            <a:endParaRPr/>
          </a:p>
          <a:p>
            <a:pPr indent="0" lvl="0" marL="0" rtl="0" algn="l">
              <a:spcBef>
                <a:spcPts val="360"/>
              </a:spcBef>
              <a:spcAft>
                <a:spcPts val="0"/>
              </a:spcAft>
              <a:buNone/>
            </a:pPr>
            <a:r>
              <a:rPr lang="en-US">
                <a:latin typeface="Arial"/>
                <a:ea typeface="Arial"/>
                <a:cs typeface="Arial"/>
                <a:sym typeface="Arial"/>
              </a:rPr>
              <a:t>• Length (32 bits): of total message (header plus all payloads) in octets. </a:t>
            </a:r>
            <a:endParaRPr>
              <a:latin typeface="Arial"/>
              <a:ea typeface="Arial"/>
              <a:cs typeface="Arial"/>
              <a:sym typeface="Arial"/>
            </a:endParaRPr>
          </a:p>
          <a:p>
            <a:pPr indent="0" lvl="0" marL="0" rtl="0" algn="l">
              <a:spcBef>
                <a:spcPts val="360"/>
              </a:spcBef>
              <a:spcAft>
                <a:spcPts val="0"/>
              </a:spcAft>
              <a:buNone/>
            </a:pPr>
            <a:r>
              <a:rPr lang="en-US">
                <a:latin typeface="Arial"/>
                <a:ea typeface="Arial"/>
                <a:cs typeface="Arial"/>
                <a:sym typeface="Arial"/>
              </a:rPr>
              <a:t>All ISAKMP payloads begin with the same generic payload header shown in Figure 12.12b. The Next Payload field has a value of 0 if this is the last payload in the message; otherwise its value is the type of the next payload. The Payload Length field indicates the length in octets of this payload, including the generic payload header. The critical bit is zero if the sender wants the recipient to skip this payload if it does not understand the payload type code in the Next Payload field of the previous payload. It is set to one if the sender wants the recipient to reject this entire message if it does not understand the payload type. </a:t>
            </a:r>
            <a:endParaRPr>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p2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69" name="Google Shape;369;p2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0" name="Google Shape;370;p2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Stallings Table19.3 summarizes the payload types defined for ISAKMP, and lists the fields, or parameters, that are part of each payload. The </a:t>
            </a:r>
            <a:r>
              <a:rPr b="1" lang="en-US">
                <a:latin typeface="Arial"/>
                <a:ea typeface="Arial"/>
                <a:cs typeface="Arial"/>
                <a:sym typeface="Arial"/>
              </a:rPr>
              <a:t>SA payload </a:t>
            </a:r>
            <a:r>
              <a:rPr lang="en-US">
                <a:latin typeface="Arial"/>
                <a:ea typeface="Arial"/>
                <a:cs typeface="Arial"/>
                <a:sym typeface="Arial"/>
              </a:rPr>
              <a:t>is used to begin the establishment of an SA. The payload has a complex, hierarchical structure. The payload may contain multiple proposals. Each proposal may contain multiple protocols. Each protocol may contain multiple transforms. And each transform may contain multiple attributes. These elements are formatted as substructures within the payload</a:t>
            </a:r>
            <a:r>
              <a:rPr b="1" lang="en-US">
                <a:latin typeface="Arial"/>
                <a:ea typeface="Arial"/>
                <a:cs typeface="Arial"/>
                <a:sym typeface="Arial"/>
              </a:rPr>
              <a:t> </a:t>
            </a:r>
            <a:r>
              <a:rPr lang="en-US">
                <a:latin typeface="Arial"/>
                <a:ea typeface="Arial"/>
                <a:cs typeface="Arial"/>
                <a:sym typeface="Arial"/>
              </a:rPr>
              <a:t>with proposal, transform and attribute. See text for more  details.</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p2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76" name="Google Shape;376;p2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sz="1100">
                <a:latin typeface="Arial"/>
                <a:ea typeface="Arial"/>
                <a:cs typeface="Arial"/>
                <a:sym typeface="Arial"/>
              </a:rPr>
              <a:t>The IPsecv3 and IKEv3  protocols rely on a variety of types of cryptographic algorithms. To promote interoperability, two RFCs define recommended suites of cryptographic algorithms and parameters for various applications.  RFC 4308 defines two cryptographic suites for establishing virtual private networks. Suite VPN-A matches the commonly used corporate VPN security used in older IKEv1 implementations. Suite VPN-B provides stronger security and is recommended for new VPNs that implement IPsecv3 and IKEv2. Stallings Table 19.4a lists the algorithms and parameters for the two suites. For symmetric cryptography, VPN-A relies on 3DES and HMAC, while VPN-B relies exclusively on AES. </a:t>
            </a:r>
            <a:endParaRPr/>
          </a:p>
          <a:p>
            <a:pPr indent="0" lvl="0" marL="0" rtl="0" algn="l">
              <a:spcBef>
                <a:spcPts val="330"/>
              </a:spcBef>
              <a:spcAft>
                <a:spcPts val="0"/>
              </a:spcAft>
              <a:buNone/>
            </a:pPr>
            <a:r>
              <a:rPr lang="en-US" sz="1100">
                <a:latin typeface="Arial"/>
                <a:ea typeface="Arial"/>
                <a:cs typeface="Arial"/>
                <a:sym typeface="Arial"/>
              </a:rPr>
              <a:t>RFC 4869 defines four optional cryptographic suites compatible with the US National Security Agency's Suite B specifications. The four suites defined in RFC 4869 provide choices for ESP and IKE. They are differentiated by the choice of cryptographic algorithm strengths and a choice of whether ESP is to provide both confidentiality and integrity or integrity only. All of the suites offer greater protection than the two VPN suites defined in RFC 4308. Stallings Table 19.4b lists the algorithms and parameters for these suites. For ESP, authenticated encryption is provided using the GCM mode with either 128-bit or 256-bit AES keys. For IKE encryption, CBC is used, as it was for the VPN suites. For ESP, if only authentication is required, then GMAC is used. For IKE, message authentication is provided using HMAC with one of the SHA-3 hash functions. As with the VPN suites, IKEv2 in these suites generates pseudorandom bits by repeated use of the MAC used for message authentication. For the Diffie-Hellman algorithm, the use of elliptic curve groups modulo a prime is specified. Finally, for authentication, elliptic curve digital signatures are listed. </a:t>
            </a:r>
            <a:endParaRPr/>
          </a:p>
        </p:txBody>
      </p:sp>
      <p:sp>
        <p:nvSpPr>
          <p:cNvPr id="377" name="Google Shape;377;p2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1" name="Shape 381"/>
        <p:cNvGrpSpPr/>
        <p:nvPr/>
      </p:nvGrpSpPr>
      <p:grpSpPr>
        <a:xfrm>
          <a:off x="0" y="0"/>
          <a:ext cx="0" cy="0"/>
          <a:chOff x="0" y="0"/>
          <a:chExt cx="0" cy="0"/>
        </a:xfrm>
      </p:grpSpPr>
      <p:sp>
        <p:nvSpPr>
          <p:cNvPr id="382" name="Google Shape;382;p2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383" name="Google Shape;383;p2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384" name="Google Shape;384;p25: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Chapter 19 summary.</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3: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28" name="Google Shape;228;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29" name="Google Shape;229;p3: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Stallings Figure 19.1 illustrates a typical IP Security scenario. An organization maintains LANs at dispersed locations. Nonsecure IP traffic is conducted on each LAN. For traffic offsite, through some sort of private or public WAN, IPSec protocols are used. These protocols operate in networking devices, such as a router or firewall, that connect each LAN to the outside world. The IPSec networking device will typically encrypt and compress all traffic going into the WAN, and decrypt and decompress traffic coming from the WAN; these operations are transparent to workstations and servers on the LAN. Secure transmission is also possible with individual users who dial into the WAN. Such user workstations must implement the IPSec protocols to provide security. </a:t>
            </a:r>
            <a:endParaRPr/>
          </a:p>
          <a:p>
            <a:pPr indent="0" lvl="0" marL="0" rtl="0" algn="l">
              <a:spcBef>
                <a:spcPts val="360"/>
              </a:spcBef>
              <a:spcAft>
                <a:spcPts val="0"/>
              </a:spcAft>
              <a:buNone/>
            </a:pPr>
            <a:r>
              <a:t/>
            </a:r>
            <a:endParaRPr>
              <a:latin typeface="Arial"/>
              <a:ea typeface="Arial"/>
              <a:cs typeface="Arial"/>
              <a:sym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4: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35" name="Google Shape;235;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36" name="Google Shape;236;p4: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Some of the benefits of IPSec include:</a:t>
            </a:r>
            <a:endParaRPr/>
          </a:p>
          <a:p>
            <a:pPr indent="0" lvl="0" marL="0" rtl="0" algn="l">
              <a:spcBef>
                <a:spcPts val="360"/>
              </a:spcBef>
              <a:spcAft>
                <a:spcPts val="0"/>
              </a:spcAft>
              <a:buNone/>
            </a:pPr>
            <a:r>
              <a:rPr lang="en-US">
                <a:latin typeface="Arial"/>
                <a:ea typeface="Arial"/>
                <a:cs typeface="Arial"/>
                <a:sym typeface="Arial"/>
              </a:rPr>
              <a:t>• When implemented in a firewall or router, it provides strong security that can be applied to all traffic crossing the perimeter. Traffic within a company or workgroup does not incur the overhead of security-related processing. </a:t>
            </a:r>
            <a:endParaRPr/>
          </a:p>
          <a:p>
            <a:pPr indent="0" lvl="0" marL="0" rtl="0" algn="l">
              <a:spcBef>
                <a:spcPts val="360"/>
              </a:spcBef>
              <a:spcAft>
                <a:spcPts val="0"/>
              </a:spcAft>
              <a:buNone/>
            </a:pPr>
            <a:r>
              <a:rPr lang="en-US">
                <a:latin typeface="Arial"/>
                <a:ea typeface="Arial"/>
                <a:cs typeface="Arial"/>
                <a:sym typeface="Arial"/>
              </a:rPr>
              <a:t>• in a firewall is resistant to bypass if all traffic from the outside must use IP and the firewall is the only means of entrance from the Internet into the organization.</a:t>
            </a:r>
            <a:endParaRPr/>
          </a:p>
          <a:p>
            <a:pPr indent="0" lvl="0" marL="0" rtl="0" algn="l">
              <a:spcBef>
                <a:spcPts val="360"/>
              </a:spcBef>
              <a:spcAft>
                <a:spcPts val="0"/>
              </a:spcAft>
              <a:buNone/>
            </a:pPr>
            <a:r>
              <a:rPr lang="en-US">
                <a:latin typeface="Arial"/>
                <a:ea typeface="Arial"/>
                <a:cs typeface="Arial"/>
                <a:sym typeface="Arial"/>
              </a:rPr>
              <a:t>• is below the transport layer (TCP, UDP) and so is transparent to applications. There is no need to change software on a user or server system when IPsec is implemented in the firewall or router. Even if IPsec is implemented in end systems, upper-layer software, including applications, is not affected. </a:t>
            </a:r>
            <a:endParaRPr/>
          </a:p>
          <a:p>
            <a:pPr indent="0" lvl="0" marL="0" rtl="0" algn="l">
              <a:spcBef>
                <a:spcPts val="360"/>
              </a:spcBef>
              <a:spcAft>
                <a:spcPts val="0"/>
              </a:spcAft>
              <a:buNone/>
            </a:pPr>
            <a:r>
              <a:rPr lang="en-US">
                <a:latin typeface="Arial"/>
                <a:ea typeface="Arial"/>
                <a:cs typeface="Arial"/>
                <a:sym typeface="Arial"/>
              </a:rPr>
              <a:t>• can be transparent to end users. There is no need to train users on security mechanisms, issue keying material on a per-user basis, or revoke keying material when users leave the organization. </a:t>
            </a:r>
            <a:endParaRPr/>
          </a:p>
          <a:p>
            <a:pPr indent="0" lvl="0" marL="0" rtl="0" algn="l">
              <a:spcBef>
                <a:spcPts val="360"/>
              </a:spcBef>
              <a:spcAft>
                <a:spcPts val="0"/>
              </a:spcAft>
              <a:buNone/>
            </a:pPr>
            <a:r>
              <a:rPr lang="en-US">
                <a:latin typeface="Arial"/>
                <a:ea typeface="Arial"/>
                <a:cs typeface="Arial"/>
                <a:sym typeface="Arial"/>
              </a:rPr>
              <a:t>• can provide security for individual users if needed. This is useful for offsite workers and for setting up a secure virtual subnetwork within an organization for sensitive applications. </a:t>
            </a:r>
            <a:endParaRPr/>
          </a:p>
          <a:p>
            <a:pPr indent="0" lvl="0" marL="0" rtl="0" algn="l">
              <a:spcBef>
                <a:spcPts val="360"/>
              </a:spcBef>
              <a:spcAft>
                <a:spcPts val="0"/>
              </a:spcAft>
              <a:buNone/>
            </a:pPr>
            <a:r>
              <a:rPr lang="en-US">
                <a:latin typeface="Arial"/>
                <a:ea typeface="Arial"/>
                <a:cs typeface="Arial"/>
                <a:sym typeface="Arial"/>
              </a:rPr>
              <a:t>It also plays a vital role in the routing architecture required for internetworking.</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5: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2" name="Google Shape;242;p5: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43" name="Google Shape;243;p5:notes"/>
          <p:cNvSpPr txBox="1"/>
          <p:nvPr>
            <p:ph idx="1" type="body"/>
          </p:nvPr>
        </p:nvSpPr>
        <p:spPr>
          <a:xfrm>
            <a:off x="685800" y="4343400"/>
            <a:ext cx="5486400" cy="44767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The IPSec specification has become quite complex. key management. The totality of the IPsec specification is scattered across dozens of RFCs and draft IETF documents, making this the most complex and difficult to grasp of all IETF specifications. The best way to keep track of and get a handle on this body of work is to consult the latest version of the IPsec document roadmap. The documents can be categorized into the following groups:  </a:t>
            </a:r>
            <a:endParaRPr/>
          </a:p>
          <a:p>
            <a:pPr indent="0" lvl="0" marL="0" rtl="0" algn="l">
              <a:spcBef>
                <a:spcPts val="360"/>
              </a:spcBef>
              <a:spcAft>
                <a:spcPts val="0"/>
              </a:spcAft>
              <a:buNone/>
            </a:pPr>
            <a:r>
              <a:rPr lang="en-US">
                <a:latin typeface="Arial"/>
                <a:ea typeface="Arial"/>
                <a:cs typeface="Arial"/>
                <a:sym typeface="Arial"/>
              </a:rPr>
              <a:t>• </a:t>
            </a:r>
            <a:r>
              <a:rPr b="1" lang="en-US">
                <a:latin typeface="Arial"/>
                <a:ea typeface="Arial"/>
                <a:cs typeface="Arial"/>
                <a:sym typeface="Arial"/>
              </a:rPr>
              <a:t>Architecture</a:t>
            </a:r>
            <a:r>
              <a:rPr lang="en-US">
                <a:latin typeface="Arial"/>
                <a:ea typeface="Arial"/>
                <a:cs typeface="Arial"/>
                <a:sym typeface="Arial"/>
              </a:rPr>
              <a:t>: Covers the general concepts, security requirements, definitions, and mechanisms defining IPsec technology, see RFC 4301, </a:t>
            </a:r>
            <a:r>
              <a:rPr i="1" lang="en-US">
                <a:latin typeface="Arial"/>
                <a:ea typeface="Arial"/>
                <a:cs typeface="Arial"/>
                <a:sym typeface="Arial"/>
              </a:rPr>
              <a:t>Security Architecture for the Internet Protocol</a:t>
            </a:r>
            <a:r>
              <a:rPr b="1" i="1" lang="en-US">
                <a:latin typeface="Arial"/>
                <a:ea typeface="Arial"/>
                <a:cs typeface="Arial"/>
                <a:sym typeface="Arial"/>
              </a:rPr>
              <a:t>. </a:t>
            </a:r>
            <a:endParaRPr/>
          </a:p>
          <a:p>
            <a:pPr indent="0" lvl="0" marL="0" rtl="0" algn="l">
              <a:spcBef>
                <a:spcPts val="360"/>
              </a:spcBef>
              <a:spcAft>
                <a:spcPts val="0"/>
              </a:spcAft>
              <a:buNone/>
            </a:pPr>
            <a:r>
              <a:rPr b="1" lang="en-US">
                <a:latin typeface="Arial"/>
                <a:ea typeface="Arial"/>
                <a:cs typeface="Arial"/>
                <a:sym typeface="Arial"/>
              </a:rPr>
              <a:t>• Authentication Header (AH): </a:t>
            </a:r>
            <a:r>
              <a:rPr lang="en-US">
                <a:latin typeface="Arial"/>
                <a:ea typeface="Arial"/>
                <a:cs typeface="Arial"/>
                <a:sym typeface="Arial"/>
              </a:rPr>
              <a:t>AH is an extension header for message authentication, now deprecated. See RFC 4302, </a:t>
            </a:r>
            <a:r>
              <a:rPr i="1" lang="en-US">
                <a:latin typeface="Arial"/>
                <a:ea typeface="Arial"/>
                <a:cs typeface="Arial"/>
                <a:sym typeface="Arial"/>
              </a:rPr>
              <a:t>IP Authentication Header</a:t>
            </a:r>
            <a:r>
              <a:rPr lang="en-US">
                <a:latin typeface="Arial"/>
                <a:ea typeface="Arial"/>
                <a:cs typeface="Arial"/>
                <a:sym typeface="Arial"/>
              </a:rPr>
              <a:t>. </a:t>
            </a:r>
            <a:endParaRPr/>
          </a:p>
          <a:p>
            <a:pPr indent="0" lvl="0" marL="0" rtl="0" algn="l">
              <a:spcBef>
                <a:spcPts val="360"/>
              </a:spcBef>
              <a:spcAft>
                <a:spcPts val="0"/>
              </a:spcAft>
              <a:buNone/>
            </a:pPr>
            <a:r>
              <a:rPr lang="en-US">
                <a:latin typeface="Arial"/>
                <a:ea typeface="Arial"/>
                <a:cs typeface="Arial"/>
                <a:sym typeface="Arial"/>
              </a:rPr>
              <a:t>• </a:t>
            </a:r>
            <a:r>
              <a:rPr b="1" lang="en-US">
                <a:latin typeface="Arial"/>
                <a:ea typeface="Arial"/>
                <a:cs typeface="Arial"/>
                <a:sym typeface="Arial"/>
              </a:rPr>
              <a:t>Encapsulating Security Payload (ESP): </a:t>
            </a:r>
            <a:r>
              <a:rPr lang="en-US">
                <a:latin typeface="Arial"/>
                <a:ea typeface="Arial"/>
                <a:cs typeface="Arial"/>
                <a:sym typeface="Arial"/>
              </a:rPr>
              <a:t>ESP consists of an encapsulating header and trailer used to provide encryption or combined encryption/authentication. See RFC 4303, </a:t>
            </a:r>
            <a:r>
              <a:rPr i="1" lang="en-US">
                <a:latin typeface="Arial"/>
                <a:ea typeface="Arial"/>
                <a:cs typeface="Arial"/>
                <a:sym typeface="Arial"/>
              </a:rPr>
              <a:t>IP Encapsulating Security Payload (ESP). </a:t>
            </a:r>
            <a:endParaRPr/>
          </a:p>
          <a:p>
            <a:pPr indent="0" lvl="0" marL="0" rtl="0" algn="l">
              <a:spcBef>
                <a:spcPts val="360"/>
              </a:spcBef>
              <a:spcAft>
                <a:spcPts val="0"/>
              </a:spcAft>
              <a:buNone/>
            </a:pPr>
            <a:r>
              <a:rPr b="1" lang="en-US">
                <a:latin typeface="Arial"/>
                <a:ea typeface="Arial"/>
                <a:cs typeface="Arial"/>
                <a:sym typeface="Arial"/>
              </a:rPr>
              <a:t>• Internet Key Exchange (IKE): </a:t>
            </a:r>
            <a:r>
              <a:rPr lang="en-US">
                <a:latin typeface="Arial"/>
                <a:ea typeface="Arial"/>
                <a:cs typeface="Arial"/>
                <a:sym typeface="Arial"/>
              </a:rPr>
              <a:t>a collection of documents describing the key management schemes for use with IPsec. See RFC4306</a:t>
            </a:r>
            <a:r>
              <a:rPr i="1" lang="en-US">
                <a:latin typeface="Arial"/>
                <a:ea typeface="Arial"/>
                <a:cs typeface="Arial"/>
                <a:sym typeface="Arial"/>
              </a:rPr>
              <a:t>, Internet Key Exchange (IKEv2) Protocol</a:t>
            </a:r>
            <a:r>
              <a:rPr lang="en-US">
                <a:latin typeface="Arial"/>
                <a:ea typeface="Arial"/>
                <a:cs typeface="Arial"/>
                <a:sym typeface="Arial"/>
              </a:rPr>
              <a:t>, and other related RFCs. </a:t>
            </a:r>
            <a:endParaRPr/>
          </a:p>
          <a:p>
            <a:pPr indent="0" lvl="0" marL="0" rtl="0" algn="l">
              <a:spcBef>
                <a:spcPts val="360"/>
              </a:spcBef>
              <a:spcAft>
                <a:spcPts val="0"/>
              </a:spcAft>
              <a:buNone/>
            </a:pPr>
            <a:r>
              <a:rPr b="1" lang="en-US">
                <a:latin typeface="Arial"/>
                <a:ea typeface="Arial"/>
                <a:cs typeface="Arial"/>
                <a:sym typeface="Arial"/>
              </a:rPr>
              <a:t>• Cryptographic algorithms: </a:t>
            </a:r>
            <a:r>
              <a:rPr lang="en-US">
                <a:latin typeface="Arial"/>
                <a:ea typeface="Arial"/>
                <a:cs typeface="Arial"/>
                <a:sym typeface="Arial"/>
              </a:rPr>
              <a:t>a large set of documents that define and describe cryptographic algorithms for encryption, message authentication, pseudorandom functions (PRFs), and cryptographic key exchange. </a:t>
            </a:r>
            <a:endParaRPr/>
          </a:p>
          <a:p>
            <a:pPr indent="0" lvl="0" marL="0" rtl="0" algn="l">
              <a:spcBef>
                <a:spcPts val="360"/>
              </a:spcBef>
              <a:spcAft>
                <a:spcPts val="0"/>
              </a:spcAft>
              <a:buNone/>
            </a:pPr>
            <a:r>
              <a:rPr b="1" lang="en-US">
                <a:latin typeface="Arial"/>
                <a:ea typeface="Arial"/>
                <a:cs typeface="Arial"/>
                <a:sym typeface="Arial"/>
              </a:rPr>
              <a:t>• Other: </a:t>
            </a:r>
            <a:r>
              <a:rPr lang="en-US">
                <a:latin typeface="Arial"/>
                <a:ea typeface="Arial"/>
                <a:cs typeface="Arial"/>
                <a:sym typeface="Arial"/>
              </a:rPr>
              <a:t>There are a variety of other IPsec-related RFCs, including those dealing with  security policy and management information base (MIB) content.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6: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49" name="Google Shape;249;p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0" name="Google Shape;250;p6: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IPSec provides security services at the IP layer by enabling a system to select required security protocols, determine the algorithm(s) to use for the service(s), and put in place any cryptographic keys required to provide the requested services. Two protocols are used to provide security: an authentication protocol designated by the header of the protocol, Authentication Header (AH); and a combined encryption/authentication protocol designated by the format of the packet for that protocol, Encapsulating Security Payload (ESP). RFC 4301 lists the security services supported as shown above.</a:t>
            </a:r>
            <a:endParaRPr/>
          </a:p>
          <a:p>
            <a:pPr indent="0" lvl="0" marL="0" rtl="0" algn="l">
              <a:spcBef>
                <a:spcPts val="360"/>
              </a:spcBef>
              <a:spcAft>
                <a:spcPts val="0"/>
              </a:spcAft>
              <a:buNone/>
            </a:pPr>
            <a:r>
              <a:t/>
            </a:r>
            <a:endParaRPr>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7: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56" name="Google Shape;256;p7: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a:latin typeface="Arial"/>
                <a:ea typeface="Arial"/>
                <a:cs typeface="Arial"/>
                <a:sym typeface="Arial"/>
              </a:rPr>
              <a:t>Both AH and ESP support two modes of use: transport and tunnel mode, but will focus on ESP.</a:t>
            </a:r>
            <a:endParaRPr/>
          </a:p>
          <a:p>
            <a:pPr indent="0" lvl="0" marL="0" rtl="0" algn="l">
              <a:lnSpc>
                <a:spcPct val="90000"/>
              </a:lnSpc>
              <a:spcBef>
                <a:spcPts val="360"/>
              </a:spcBef>
              <a:spcAft>
                <a:spcPts val="0"/>
              </a:spcAft>
              <a:buNone/>
            </a:pPr>
            <a:r>
              <a:rPr lang="en-US">
                <a:latin typeface="Arial"/>
                <a:ea typeface="Arial"/>
                <a:cs typeface="Arial"/>
                <a:sym typeface="Arial"/>
              </a:rPr>
              <a:t>Transport mode provides protection primarily for upper-layer protocols. Transport mode ESP is used to encrypt and optionally authenticate the data carried by IP. Typically, transport mode is used for end-to-end communication between two hosts (e.g., a client and a server, or two workstations). When a host runs AH or ESP over IPv4, the payload is the data that normally follow the IP header. For IPv6, the payload is the data that normally follow both the IP header and any IPv6 extensions headers that are present. Transport mode operation provides confidentiality for any application that uses it, thus avoiding the need to implement confidentiality in every individual application. </a:t>
            </a:r>
            <a:endParaRPr/>
          </a:p>
          <a:p>
            <a:pPr indent="0" lvl="0" marL="0" rtl="0" algn="l">
              <a:lnSpc>
                <a:spcPct val="90000"/>
              </a:lnSpc>
              <a:spcBef>
                <a:spcPts val="360"/>
              </a:spcBef>
              <a:spcAft>
                <a:spcPts val="0"/>
              </a:spcAft>
              <a:buNone/>
            </a:pPr>
            <a:r>
              <a:rPr lang="en-US">
                <a:latin typeface="Arial"/>
                <a:ea typeface="Arial"/>
                <a:cs typeface="Arial"/>
                <a:sym typeface="Arial"/>
              </a:rPr>
              <a:t>Tunnel mode ESP is used to encrypt an entire IP packet. To achieve this, after the AH or ESP fields are added to the IP packet, the entire packet plus security fields is treated as the payload of new "outer" IP packet with a new outer IP header. The entire original, or inner, packet travels through a "tunnel" from one point of an IP network to another; no routers along the way are able to examine the inner IP header. Tunnel mode is useful in a configuration that includes a firewall or other sort of security gateway that protects a trusted network from external networks. In this latter case, encryption occurs only between an external host and the security gateway or between two security gateways. With tunnel mode, a number of hosts on networks behind firewalls may engage in secure communications without implementing IPsec.</a:t>
            </a:r>
            <a:endParaRPr/>
          </a:p>
        </p:txBody>
      </p:sp>
      <p:sp>
        <p:nvSpPr>
          <p:cNvPr id="257" name="Google Shape;257;p7: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8: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63" name="Google Shape;263;p8: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64" name="Google Shape;264;p8: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Stallings Figure 19.7 shows two ways in which the IPsec ESP service can be used. In the upper part of the figure, encryption (and optionally authentication) is provided directly between two hosts. Figure 19.7b shows how tunnel mode operation can be used to set up a </a:t>
            </a:r>
            <a:r>
              <a:rPr b="1" lang="en-US">
                <a:latin typeface="Arial"/>
                <a:ea typeface="Arial"/>
                <a:cs typeface="Arial"/>
                <a:sym typeface="Arial"/>
              </a:rPr>
              <a:t>virtual private network</a:t>
            </a:r>
            <a:r>
              <a:rPr lang="en-US">
                <a:latin typeface="Arial"/>
                <a:ea typeface="Arial"/>
                <a:cs typeface="Arial"/>
                <a:sym typeface="Arial"/>
              </a:rPr>
              <a:t>. In this example, an organization has four private networks interconnected across the Internet. Hosts on the internal networks use the Internet for transport of data but do not interact with other Internet- based hosts. By terminating the tunnels at the security gateway to each internal network, the configuration allows the hosts to avoid implementing the security capability. The former technique is support by a transport mode SA, while the latter technique uses a tunnel mode SA.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9:notes"/>
          <p:cNvSpPr txBox="1"/>
          <p:nvPr>
            <p:ph idx="12" type="sldNum"/>
          </p:nvPr>
        </p:nvSpPr>
        <p:spPr>
          <a:xfrm>
            <a:off x="3884613" y="8685213"/>
            <a:ext cx="2971800" cy="4572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
        <p:nvSpPr>
          <p:cNvPr id="270" name="Google Shape;270;p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271" name="Google Shape;271;p9:notes"/>
          <p:cNvSpPr txBox="1"/>
          <p:nvPr>
            <p:ph idx="1" type="body"/>
          </p:nvPr>
        </p:nvSpPr>
        <p:spPr>
          <a:xfrm>
            <a:off x="685800" y="4343400"/>
            <a:ext cx="5486400" cy="41148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lang="en-US">
                <a:latin typeface="Arial"/>
                <a:ea typeface="Arial"/>
                <a:cs typeface="Arial"/>
                <a:sym typeface="Arial"/>
              </a:rPr>
              <a:t>Stallings Figure 19.9 shows the protocol architecture for the two modes when ESP is used.</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79" name="Shape 79"/>
        <p:cNvGrpSpPr/>
        <p:nvPr/>
      </p:nvGrpSpPr>
      <p:grpSpPr>
        <a:xfrm>
          <a:off x="0" y="0"/>
          <a:ext cx="0" cy="0"/>
          <a:chOff x="0" y="0"/>
          <a:chExt cx="0" cy="0"/>
        </a:xfrm>
      </p:grpSpPr>
      <p:sp>
        <p:nvSpPr>
          <p:cNvPr id="80" name="Google Shape;80;p2"/>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81" name="Google Shape;81;p2"/>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82" name="Google Shape;82;p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4" name="Google Shape;84;p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lt1"/>
                </a:solidFill>
                <a:latin typeface="Arial"/>
                <a:ea typeface="Arial"/>
                <a:cs typeface="Arial"/>
                <a:sym typeface="Arial"/>
              </a:defRPr>
            </a:lvl1pPr>
            <a:lvl2pPr indent="0" lvl="1" marL="0" algn="r">
              <a:spcBef>
                <a:spcPts val="0"/>
              </a:spcBef>
              <a:spcAft>
                <a:spcPts val="0"/>
              </a:spcAft>
              <a:buNone/>
              <a:defRPr b="0" i="0" sz="1000" u="none" cap="none" strike="noStrike">
                <a:solidFill>
                  <a:schemeClr val="lt1"/>
                </a:solidFill>
                <a:latin typeface="Arial"/>
                <a:ea typeface="Arial"/>
                <a:cs typeface="Arial"/>
                <a:sym typeface="Arial"/>
              </a:defRPr>
            </a:lvl2pPr>
            <a:lvl3pPr indent="0" lvl="2" marL="0" algn="r">
              <a:spcBef>
                <a:spcPts val="0"/>
              </a:spcBef>
              <a:spcAft>
                <a:spcPts val="0"/>
              </a:spcAft>
              <a:buNone/>
              <a:defRPr b="0" i="0" sz="1000" u="none" cap="none" strike="noStrike">
                <a:solidFill>
                  <a:schemeClr val="lt1"/>
                </a:solidFill>
                <a:latin typeface="Arial"/>
                <a:ea typeface="Arial"/>
                <a:cs typeface="Arial"/>
                <a:sym typeface="Arial"/>
              </a:defRPr>
            </a:lvl3pPr>
            <a:lvl4pPr indent="0" lvl="3" marL="0" algn="r">
              <a:spcBef>
                <a:spcPts val="0"/>
              </a:spcBef>
              <a:spcAft>
                <a:spcPts val="0"/>
              </a:spcAft>
              <a:buNone/>
              <a:defRPr b="0" i="0" sz="1000" u="none" cap="none" strike="noStrike">
                <a:solidFill>
                  <a:schemeClr val="lt1"/>
                </a:solidFill>
                <a:latin typeface="Arial"/>
                <a:ea typeface="Arial"/>
                <a:cs typeface="Arial"/>
                <a:sym typeface="Arial"/>
              </a:defRPr>
            </a:lvl4pPr>
            <a:lvl5pPr indent="0" lvl="4" marL="0" algn="r">
              <a:spcBef>
                <a:spcPts val="0"/>
              </a:spcBef>
              <a:spcAft>
                <a:spcPts val="0"/>
              </a:spcAft>
              <a:buNone/>
              <a:defRPr b="0" i="0" sz="1000" u="none" cap="none" strike="noStrike">
                <a:solidFill>
                  <a:schemeClr val="lt1"/>
                </a:solidFill>
                <a:latin typeface="Arial"/>
                <a:ea typeface="Arial"/>
                <a:cs typeface="Arial"/>
                <a:sym typeface="Arial"/>
              </a:defRPr>
            </a:lvl5pPr>
            <a:lvl6pPr indent="0" lvl="5" marL="0" algn="r">
              <a:spcBef>
                <a:spcPts val="0"/>
              </a:spcBef>
              <a:spcAft>
                <a:spcPts val="0"/>
              </a:spcAft>
              <a:buNone/>
              <a:defRPr b="0" i="0" sz="1000" u="none" cap="none" strike="noStrike">
                <a:solidFill>
                  <a:schemeClr val="lt1"/>
                </a:solidFill>
                <a:latin typeface="Arial"/>
                <a:ea typeface="Arial"/>
                <a:cs typeface="Arial"/>
                <a:sym typeface="Arial"/>
              </a:defRPr>
            </a:lvl6pPr>
            <a:lvl7pPr indent="0" lvl="6" marL="0" algn="r">
              <a:spcBef>
                <a:spcPts val="0"/>
              </a:spcBef>
              <a:spcAft>
                <a:spcPts val="0"/>
              </a:spcAft>
              <a:buNone/>
              <a:defRPr b="0" i="0" sz="1000" u="none" cap="none" strike="noStrike">
                <a:solidFill>
                  <a:schemeClr val="lt1"/>
                </a:solidFill>
                <a:latin typeface="Arial"/>
                <a:ea typeface="Arial"/>
                <a:cs typeface="Arial"/>
                <a:sym typeface="Arial"/>
              </a:defRPr>
            </a:lvl7pPr>
            <a:lvl8pPr indent="0" lvl="7" marL="0" algn="r">
              <a:spcBef>
                <a:spcPts val="0"/>
              </a:spcBef>
              <a:spcAft>
                <a:spcPts val="0"/>
              </a:spcAft>
              <a:buNone/>
              <a:defRPr b="0" i="0" sz="1000" u="none" cap="none" strike="noStrike">
                <a:solidFill>
                  <a:schemeClr val="lt1"/>
                </a:solidFill>
                <a:latin typeface="Arial"/>
                <a:ea typeface="Arial"/>
                <a:cs typeface="Arial"/>
                <a:sym typeface="Arial"/>
              </a:defRPr>
            </a:lvl8pPr>
            <a:lvl9pPr indent="0" lvl="8" marL="0" algn="r">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200" name="Shape 200"/>
        <p:cNvGrpSpPr/>
        <p:nvPr/>
      </p:nvGrpSpPr>
      <p:grpSpPr>
        <a:xfrm>
          <a:off x="0" y="0"/>
          <a:ext cx="0" cy="0"/>
          <a:chOff x="0" y="0"/>
          <a:chExt cx="0" cy="0"/>
        </a:xfrm>
      </p:grpSpPr>
      <p:sp>
        <p:nvSpPr>
          <p:cNvPr id="201" name="Google Shape;201;p11"/>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2" name="Google Shape;202;p11"/>
          <p:cNvSpPr txBox="1"/>
          <p:nvPr>
            <p:ph idx="1" type="body"/>
          </p:nvPr>
        </p:nvSpPr>
        <p:spPr>
          <a:xfrm rot="5400000">
            <a:off x="2344738" y="-211137"/>
            <a:ext cx="4454525" cy="82296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03" name="Google Shape;203;p1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4" name="Google Shape;204;p1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5" name="Google Shape;205;p1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lt1"/>
                </a:solidFill>
                <a:latin typeface="Arial"/>
                <a:ea typeface="Arial"/>
                <a:cs typeface="Arial"/>
                <a:sym typeface="Arial"/>
              </a:defRPr>
            </a:lvl1pPr>
            <a:lvl2pPr indent="0" lvl="1" marL="0" algn="r">
              <a:spcBef>
                <a:spcPts val="0"/>
              </a:spcBef>
              <a:spcAft>
                <a:spcPts val="0"/>
              </a:spcAft>
              <a:buNone/>
              <a:defRPr b="0" i="0" sz="1000" u="none" cap="none" strike="noStrike">
                <a:solidFill>
                  <a:schemeClr val="lt1"/>
                </a:solidFill>
                <a:latin typeface="Arial"/>
                <a:ea typeface="Arial"/>
                <a:cs typeface="Arial"/>
                <a:sym typeface="Arial"/>
              </a:defRPr>
            </a:lvl2pPr>
            <a:lvl3pPr indent="0" lvl="2" marL="0" algn="r">
              <a:spcBef>
                <a:spcPts val="0"/>
              </a:spcBef>
              <a:spcAft>
                <a:spcPts val="0"/>
              </a:spcAft>
              <a:buNone/>
              <a:defRPr b="0" i="0" sz="1000" u="none" cap="none" strike="noStrike">
                <a:solidFill>
                  <a:schemeClr val="lt1"/>
                </a:solidFill>
                <a:latin typeface="Arial"/>
                <a:ea typeface="Arial"/>
                <a:cs typeface="Arial"/>
                <a:sym typeface="Arial"/>
              </a:defRPr>
            </a:lvl3pPr>
            <a:lvl4pPr indent="0" lvl="3" marL="0" algn="r">
              <a:spcBef>
                <a:spcPts val="0"/>
              </a:spcBef>
              <a:spcAft>
                <a:spcPts val="0"/>
              </a:spcAft>
              <a:buNone/>
              <a:defRPr b="0" i="0" sz="1000" u="none" cap="none" strike="noStrike">
                <a:solidFill>
                  <a:schemeClr val="lt1"/>
                </a:solidFill>
                <a:latin typeface="Arial"/>
                <a:ea typeface="Arial"/>
                <a:cs typeface="Arial"/>
                <a:sym typeface="Arial"/>
              </a:defRPr>
            </a:lvl4pPr>
            <a:lvl5pPr indent="0" lvl="4" marL="0" algn="r">
              <a:spcBef>
                <a:spcPts val="0"/>
              </a:spcBef>
              <a:spcAft>
                <a:spcPts val="0"/>
              </a:spcAft>
              <a:buNone/>
              <a:defRPr b="0" i="0" sz="1000" u="none" cap="none" strike="noStrike">
                <a:solidFill>
                  <a:schemeClr val="lt1"/>
                </a:solidFill>
                <a:latin typeface="Arial"/>
                <a:ea typeface="Arial"/>
                <a:cs typeface="Arial"/>
                <a:sym typeface="Arial"/>
              </a:defRPr>
            </a:lvl5pPr>
            <a:lvl6pPr indent="0" lvl="5" marL="0" algn="r">
              <a:spcBef>
                <a:spcPts val="0"/>
              </a:spcBef>
              <a:spcAft>
                <a:spcPts val="0"/>
              </a:spcAft>
              <a:buNone/>
              <a:defRPr b="0" i="0" sz="1000" u="none" cap="none" strike="noStrike">
                <a:solidFill>
                  <a:schemeClr val="lt1"/>
                </a:solidFill>
                <a:latin typeface="Arial"/>
                <a:ea typeface="Arial"/>
                <a:cs typeface="Arial"/>
                <a:sym typeface="Arial"/>
              </a:defRPr>
            </a:lvl6pPr>
            <a:lvl7pPr indent="0" lvl="6" marL="0" algn="r">
              <a:spcBef>
                <a:spcPts val="0"/>
              </a:spcBef>
              <a:spcAft>
                <a:spcPts val="0"/>
              </a:spcAft>
              <a:buNone/>
              <a:defRPr b="0" i="0" sz="1000" u="none" cap="none" strike="noStrike">
                <a:solidFill>
                  <a:schemeClr val="lt1"/>
                </a:solidFill>
                <a:latin typeface="Arial"/>
                <a:ea typeface="Arial"/>
                <a:cs typeface="Arial"/>
                <a:sym typeface="Arial"/>
              </a:defRPr>
            </a:lvl7pPr>
            <a:lvl8pPr indent="0" lvl="7" marL="0" algn="r">
              <a:spcBef>
                <a:spcPts val="0"/>
              </a:spcBef>
              <a:spcAft>
                <a:spcPts val="0"/>
              </a:spcAft>
              <a:buNone/>
              <a:defRPr b="0" i="0" sz="1000" u="none" cap="none" strike="noStrike">
                <a:solidFill>
                  <a:schemeClr val="lt1"/>
                </a:solidFill>
                <a:latin typeface="Arial"/>
                <a:ea typeface="Arial"/>
                <a:cs typeface="Arial"/>
                <a:sym typeface="Arial"/>
              </a:defRPr>
            </a:lvl8pPr>
            <a:lvl9pPr indent="0" lvl="8" marL="0" algn="r">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206" name="Shape 206"/>
        <p:cNvGrpSpPr/>
        <p:nvPr/>
      </p:nvGrpSpPr>
      <p:grpSpPr>
        <a:xfrm>
          <a:off x="0" y="0"/>
          <a:ext cx="0" cy="0"/>
          <a:chOff x="0" y="0"/>
          <a:chExt cx="0" cy="0"/>
        </a:xfrm>
      </p:grpSpPr>
      <p:sp>
        <p:nvSpPr>
          <p:cNvPr id="207" name="Google Shape;207;p12"/>
          <p:cNvSpPr txBox="1"/>
          <p:nvPr>
            <p:ph type="title"/>
          </p:nvPr>
        </p:nvSpPr>
        <p:spPr>
          <a:xfrm rot="5400000">
            <a:off x="4731544" y="2175669"/>
            <a:ext cx="5853112" cy="2057400"/>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208" name="Google Shape;208;p12"/>
          <p:cNvSpPr txBox="1"/>
          <p:nvPr>
            <p:ph idx="1" type="body"/>
          </p:nvPr>
        </p:nvSpPr>
        <p:spPr>
          <a:xfrm rot="5400000">
            <a:off x="540544" y="194469"/>
            <a:ext cx="5853112" cy="6019800"/>
          </a:xfrm>
          <a:prstGeom prst="rect">
            <a:avLst/>
          </a:prstGeom>
          <a:noFill/>
          <a:ln>
            <a:noFill/>
          </a:ln>
        </p:spPr>
        <p:txBody>
          <a:bodyPr anchorCtr="0" anchor="t" bIns="45700" lIns="91425" spcFirstLastPara="1" rIns="91425" wrap="square" tIns="45700">
            <a:noAutofit/>
          </a:bodyPr>
          <a:lstStyle>
            <a:lvl1pPr indent="-320040" lvl="0" marL="457200" algn="l">
              <a:spcBef>
                <a:spcPts val="360"/>
              </a:spcBef>
              <a:spcAft>
                <a:spcPts val="0"/>
              </a:spcAft>
              <a:buSzPts val="1440"/>
              <a:buChar char="⮚"/>
              <a:defRPr/>
            </a:lvl1pPr>
            <a:lvl2pPr indent="-285750" lvl="1" marL="914400" algn="l">
              <a:spcBef>
                <a:spcPts val="360"/>
              </a:spcBef>
              <a:spcAft>
                <a:spcPts val="0"/>
              </a:spcAft>
              <a:buSzPts val="900"/>
              <a:buChar char="●"/>
              <a:defRPr/>
            </a:lvl2pPr>
            <a:lvl3pPr indent="-342900" lvl="2" marL="1371600" algn="l">
              <a:spcBef>
                <a:spcPts val="360"/>
              </a:spcBef>
              <a:spcAft>
                <a:spcPts val="0"/>
              </a:spcAft>
              <a:buSzPts val="1800"/>
              <a:buChar char="•"/>
              <a:defRPr/>
            </a:lvl3pPr>
            <a:lvl4pPr indent="-285750" lvl="3" marL="1828800" algn="l">
              <a:spcBef>
                <a:spcPts val="360"/>
              </a:spcBef>
              <a:spcAft>
                <a:spcPts val="0"/>
              </a:spcAft>
              <a:buSzPts val="900"/>
              <a:buChar char="●"/>
              <a:defRPr/>
            </a:lvl4pPr>
            <a:lvl5pPr indent="-342900" lvl="4" marL="2286000" algn="l">
              <a:spcBef>
                <a:spcPts val="360"/>
              </a:spcBef>
              <a:spcAft>
                <a:spcPts val="0"/>
              </a:spcAft>
              <a:buSzPts val="1800"/>
              <a:buChar char="•"/>
              <a:defRPr/>
            </a:lvl5pPr>
            <a:lvl6pPr indent="-342900" lvl="5" marL="2743200" algn="l">
              <a:spcBef>
                <a:spcPts val="360"/>
              </a:spcBef>
              <a:spcAft>
                <a:spcPts val="0"/>
              </a:spcAft>
              <a:buSzPts val="1800"/>
              <a:buChar char="•"/>
              <a:defRPr/>
            </a:lvl6pPr>
            <a:lvl7pPr indent="-342900" lvl="6" marL="3200400" algn="l">
              <a:spcBef>
                <a:spcPts val="360"/>
              </a:spcBef>
              <a:spcAft>
                <a:spcPts val="0"/>
              </a:spcAft>
              <a:buSzPts val="1800"/>
              <a:buChar char="•"/>
              <a:defRPr/>
            </a:lvl7pPr>
            <a:lvl8pPr indent="-342900" lvl="7" marL="3657600" algn="l">
              <a:spcBef>
                <a:spcPts val="360"/>
              </a:spcBef>
              <a:spcAft>
                <a:spcPts val="0"/>
              </a:spcAft>
              <a:buSzPts val="1800"/>
              <a:buChar char="•"/>
              <a:defRPr/>
            </a:lvl8pPr>
            <a:lvl9pPr indent="-342900" lvl="8" marL="4114800" algn="l">
              <a:spcBef>
                <a:spcPts val="360"/>
              </a:spcBef>
              <a:spcAft>
                <a:spcPts val="0"/>
              </a:spcAft>
              <a:buSzPts val="1800"/>
              <a:buChar char="•"/>
              <a:defRPr/>
            </a:lvl9pPr>
          </a:lstStyle>
          <a:p/>
        </p:txBody>
      </p:sp>
      <p:sp>
        <p:nvSpPr>
          <p:cNvPr id="209" name="Google Shape;209;p12"/>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0" name="Google Shape;210;p12"/>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1" name="Google Shape;211;p12"/>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lt1"/>
                </a:solidFill>
                <a:latin typeface="Arial"/>
                <a:ea typeface="Arial"/>
                <a:cs typeface="Arial"/>
                <a:sym typeface="Arial"/>
              </a:defRPr>
            </a:lvl1pPr>
            <a:lvl2pPr indent="0" lvl="1" marL="0" algn="r">
              <a:spcBef>
                <a:spcPts val="0"/>
              </a:spcBef>
              <a:spcAft>
                <a:spcPts val="0"/>
              </a:spcAft>
              <a:buNone/>
              <a:defRPr b="0" i="0" sz="1000" u="none" cap="none" strike="noStrike">
                <a:solidFill>
                  <a:schemeClr val="lt1"/>
                </a:solidFill>
                <a:latin typeface="Arial"/>
                <a:ea typeface="Arial"/>
                <a:cs typeface="Arial"/>
                <a:sym typeface="Arial"/>
              </a:defRPr>
            </a:lvl2pPr>
            <a:lvl3pPr indent="0" lvl="2" marL="0" algn="r">
              <a:spcBef>
                <a:spcPts val="0"/>
              </a:spcBef>
              <a:spcAft>
                <a:spcPts val="0"/>
              </a:spcAft>
              <a:buNone/>
              <a:defRPr b="0" i="0" sz="1000" u="none" cap="none" strike="noStrike">
                <a:solidFill>
                  <a:schemeClr val="lt1"/>
                </a:solidFill>
                <a:latin typeface="Arial"/>
                <a:ea typeface="Arial"/>
                <a:cs typeface="Arial"/>
                <a:sym typeface="Arial"/>
              </a:defRPr>
            </a:lvl3pPr>
            <a:lvl4pPr indent="0" lvl="3" marL="0" algn="r">
              <a:spcBef>
                <a:spcPts val="0"/>
              </a:spcBef>
              <a:spcAft>
                <a:spcPts val="0"/>
              </a:spcAft>
              <a:buNone/>
              <a:defRPr b="0" i="0" sz="1000" u="none" cap="none" strike="noStrike">
                <a:solidFill>
                  <a:schemeClr val="lt1"/>
                </a:solidFill>
                <a:latin typeface="Arial"/>
                <a:ea typeface="Arial"/>
                <a:cs typeface="Arial"/>
                <a:sym typeface="Arial"/>
              </a:defRPr>
            </a:lvl4pPr>
            <a:lvl5pPr indent="0" lvl="4" marL="0" algn="r">
              <a:spcBef>
                <a:spcPts val="0"/>
              </a:spcBef>
              <a:spcAft>
                <a:spcPts val="0"/>
              </a:spcAft>
              <a:buNone/>
              <a:defRPr b="0" i="0" sz="1000" u="none" cap="none" strike="noStrike">
                <a:solidFill>
                  <a:schemeClr val="lt1"/>
                </a:solidFill>
                <a:latin typeface="Arial"/>
                <a:ea typeface="Arial"/>
                <a:cs typeface="Arial"/>
                <a:sym typeface="Arial"/>
              </a:defRPr>
            </a:lvl5pPr>
            <a:lvl6pPr indent="0" lvl="5" marL="0" algn="r">
              <a:spcBef>
                <a:spcPts val="0"/>
              </a:spcBef>
              <a:spcAft>
                <a:spcPts val="0"/>
              </a:spcAft>
              <a:buNone/>
              <a:defRPr b="0" i="0" sz="1000" u="none" cap="none" strike="noStrike">
                <a:solidFill>
                  <a:schemeClr val="lt1"/>
                </a:solidFill>
                <a:latin typeface="Arial"/>
                <a:ea typeface="Arial"/>
                <a:cs typeface="Arial"/>
                <a:sym typeface="Arial"/>
              </a:defRPr>
            </a:lvl6pPr>
            <a:lvl7pPr indent="0" lvl="6" marL="0" algn="r">
              <a:spcBef>
                <a:spcPts val="0"/>
              </a:spcBef>
              <a:spcAft>
                <a:spcPts val="0"/>
              </a:spcAft>
              <a:buNone/>
              <a:defRPr b="0" i="0" sz="1000" u="none" cap="none" strike="noStrike">
                <a:solidFill>
                  <a:schemeClr val="lt1"/>
                </a:solidFill>
                <a:latin typeface="Arial"/>
                <a:ea typeface="Arial"/>
                <a:cs typeface="Arial"/>
                <a:sym typeface="Arial"/>
              </a:defRPr>
            </a:lvl7pPr>
            <a:lvl8pPr indent="0" lvl="7" marL="0" algn="r">
              <a:spcBef>
                <a:spcPts val="0"/>
              </a:spcBef>
              <a:spcAft>
                <a:spcPts val="0"/>
              </a:spcAft>
              <a:buNone/>
              <a:defRPr b="0" i="0" sz="1000" u="none" cap="none" strike="noStrike">
                <a:solidFill>
                  <a:schemeClr val="lt1"/>
                </a:solidFill>
                <a:latin typeface="Arial"/>
                <a:ea typeface="Arial"/>
                <a:cs typeface="Arial"/>
                <a:sym typeface="Arial"/>
              </a:defRPr>
            </a:lvl8pPr>
            <a:lvl9pPr indent="0" lvl="8" marL="0" algn="r">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85" name="Shape 85"/>
        <p:cNvGrpSpPr/>
        <p:nvPr/>
      </p:nvGrpSpPr>
      <p:grpSpPr>
        <a:xfrm>
          <a:off x="0" y="0"/>
          <a:ext cx="0" cy="0"/>
          <a:chOff x="0" y="0"/>
          <a:chExt cx="0" cy="0"/>
        </a:xfrm>
      </p:grpSpPr>
      <p:grpSp>
        <p:nvGrpSpPr>
          <p:cNvPr id="86" name="Google Shape;86;p3"/>
          <p:cNvGrpSpPr/>
          <p:nvPr/>
        </p:nvGrpSpPr>
        <p:grpSpPr>
          <a:xfrm>
            <a:off x="3175" y="4267200"/>
            <a:ext cx="9140825" cy="2590800"/>
            <a:chOff x="2" y="2688"/>
            <a:chExt cx="5758" cy="1632"/>
          </a:xfrm>
        </p:grpSpPr>
        <p:sp>
          <p:nvSpPr>
            <p:cNvPr id="87" name="Google Shape;87;p3"/>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88" name="Google Shape;88;p3"/>
            <p:cNvGrpSpPr/>
            <p:nvPr/>
          </p:nvGrpSpPr>
          <p:grpSpPr>
            <a:xfrm>
              <a:off x="1776" y="3024"/>
              <a:ext cx="3929" cy="1290"/>
              <a:chOff x="1776" y="3024"/>
              <a:chExt cx="3929" cy="1290"/>
            </a:xfrm>
          </p:grpSpPr>
          <p:grpSp>
            <p:nvGrpSpPr>
              <p:cNvPr id="89" name="Google Shape;89;p3"/>
              <p:cNvGrpSpPr/>
              <p:nvPr/>
            </p:nvGrpSpPr>
            <p:grpSpPr>
              <a:xfrm>
                <a:off x="2268" y="3934"/>
                <a:ext cx="638" cy="377"/>
                <a:chOff x="2268" y="3934"/>
                <a:chExt cx="638" cy="377"/>
              </a:xfrm>
            </p:grpSpPr>
            <p:sp>
              <p:nvSpPr>
                <p:cNvPr id="90" name="Google Shape;90;p3"/>
                <p:cNvSpPr/>
                <p:nvPr/>
              </p:nvSpPr>
              <p:spPr>
                <a:xfrm>
                  <a:off x="2268" y="3934"/>
                  <a:ext cx="638" cy="377"/>
                </a:xfrm>
                <a:prstGeom prst="ellipse">
                  <a:avLst/>
                </a:prstGeom>
                <a:gradFill>
                  <a:gsLst>
                    <a:gs pos="0">
                      <a:srgbClr val="9060F0"/>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1" name="Google Shape;91;p3"/>
                <p:cNvSpPr/>
                <p:nvPr/>
              </p:nvSpPr>
              <p:spPr>
                <a:xfrm>
                  <a:off x="2314" y="3958"/>
                  <a:ext cx="543" cy="332"/>
                </a:xfrm>
                <a:prstGeom prst="ellipse">
                  <a:avLst/>
                </a:prstGeom>
                <a:gradFill>
                  <a:gsLst>
                    <a:gs pos="0">
                      <a:schemeClr val="accent1"/>
                    </a:gs>
                    <a:gs pos="100000">
                      <a:srgbClr val="9060F0"/>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3"/>
                <p:cNvSpPr/>
                <p:nvPr/>
              </p:nvSpPr>
              <p:spPr>
                <a:xfrm>
                  <a:off x="2341" y="3979"/>
                  <a:ext cx="501" cy="299"/>
                </a:xfrm>
                <a:prstGeom prst="ellipse">
                  <a:avLst/>
                </a:prstGeom>
                <a:gradFill>
                  <a:gsLst>
                    <a:gs pos="0">
                      <a:srgbClr val="9261F4"/>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 name="Google Shape;93;p3"/>
                <p:cNvSpPr/>
                <p:nvPr/>
              </p:nvSpPr>
              <p:spPr>
                <a:xfrm>
                  <a:off x="2368" y="3997"/>
                  <a:ext cx="444" cy="258"/>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4" name="Google Shape;94;p3"/>
                <p:cNvSpPr/>
                <p:nvPr/>
              </p:nvSpPr>
              <p:spPr>
                <a:xfrm>
                  <a:off x="2385" y="4005"/>
                  <a:ext cx="413" cy="240"/>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5" name="Google Shape;95;p3"/>
                <p:cNvSpPr/>
                <p:nvPr/>
              </p:nvSpPr>
              <p:spPr>
                <a:xfrm>
                  <a:off x="2437" y="4026"/>
                  <a:ext cx="306" cy="192"/>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6" name="Google Shape;96;p3"/>
                <p:cNvSpPr/>
                <p:nvPr/>
              </p:nvSpPr>
              <p:spPr>
                <a:xfrm>
                  <a:off x="2476" y="4056"/>
                  <a:ext cx="227" cy="135"/>
                </a:xfrm>
                <a:prstGeom prst="ellipse">
                  <a:avLst/>
                </a:prstGeom>
                <a:gradFill>
                  <a:gsLst>
                    <a:gs pos="0">
                      <a:schemeClr val="accent1"/>
                    </a:gs>
                    <a:gs pos="100000">
                      <a:srgbClr val="9261F4"/>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7" name="Google Shape;97;p3"/>
                <p:cNvSpPr/>
                <p:nvPr/>
              </p:nvSpPr>
              <p:spPr>
                <a:xfrm>
                  <a:off x="2542" y="4097"/>
                  <a:ext cx="90" cy="60"/>
                </a:xfrm>
                <a:prstGeom prst="ellipse">
                  <a:avLst/>
                </a:prstGeom>
                <a:gradFill>
                  <a:gsLst>
                    <a:gs pos="0">
                      <a:schemeClr val="accent1"/>
                    </a:gs>
                    <a:gs pos="100000">
                      <a:srgbClr val="9261F4"/>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98" name="Google Shape;98;p3"/>
              <p:cNvSpPr/>
              <p:nvPr/>
            </p:nvSpPr>
            <p:spPr>
              <a:xfrm>
                <a:off x="3686" y="3810"/>
                <a:ext cx="532" cy="327"/>
              </a:xfrm>
              <a:prstGeom prst="ellipse">
                <a:avLst/>
              </a:prstGeom>
              <a:gradFill>
                <a:gsLst>
                  <a:gs pos="0">
                    <a:schemeClr val="accent1"/>
                  </a:gs>
                  <a:gs pos="100000">
                    <a:srgbClr val="9261F4"/>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9" name="Google Shape;99;p3"/>
              <p:cNvSpPr/>
              <p:nvPr/>
            </p:nvSpPr>
            <p:spPr>
              <a:xfrm>
                <a:off x="3726" y="3840"/>
                <a:ext cx="452" cy="275"/>
              </a:xfrm>
              <a:prstGeom prst="ellipse">
                <a:avLst/>
              </a:pr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0" name="Google Shape;100;p3"/>
              <p:cNvSpPr/>
              <p:nvPr/>
            </p:nvSpPr>
            <p:spPr>
              <a:xfrm>
                <a:off x="3782" y="3872"/>
                <a:ext cx="344" cy="2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1" name="Google Shape;101;p3"/>
              <p:cNvSpPr/>
              <p:nvPr/>
            </p:nvSpPr>
            <p:spPr>
              <a:xfrm>
                <a:off x="3822" y="3896"/>
                <a:ext cx="262" cy="159"/>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2" name="Google Shape;102;p3"/>
              <p:cNvSpPr/>
              <p:nvPr/>
            </p:nvSpPr>
            <p:spPr>
              <a:xfrm>
                <a:off x="3856" y="3922"/>
                <a:ext cx="192" cy="1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3" name="Google Shape;103;p3"/>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4" name="Google Shape;104;p3"/>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8D5EEC"/>
                  </a:gs>
                  <a:gs pos="100000">
                    <a:schemeClr val="accent1"/>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5" name="Google Shape;105;p3"/>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6" name="Google Shape;106;p3"/>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1"/>
                  </a:gs>
                  <a:gs pos="100000">
                    <a:srgbClr val="9261F4"/>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7" name="Google Shape;107;p3"/>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1"/>
                  </a:gs>
                  <a:gs pos="100000">
                    <a:srgbClr val="9060F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8" name="Google Shape;108;p3"/>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chemeClr val="accent1"/>
                  </a:gs>
                  <a:gs pos="100000">
                    <a:srgbClr val="9060F0"/>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9" name="Google Shape;109;p3"/>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0" name="Google Shape;110;p3"/>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1"/>
                  </a:gs>
                  <a:gs pos="100000">
                    <a:srgbClr val="8D5EEC"/>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1" name="Google Shape;111;p3"/>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1"/>
                  </a:gs>
                  <a:gs pos="100000">
                    <a:srgbClr val="9261F4"/>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2" name="Google Shape;112;p3"/>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8B5DE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3" name="Google Shape;113;p3"/>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4" name="Google Shape;114;p3"/>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5" name="Google Shape;115;p3"/>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6" name="Google Shape;116;p3"/>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7" name="Google Shape;117;p3"/>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8" name="Google Shape;118;p3"/>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9" name="Google Shape;119;p3"/>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0" name="Google Shape;120;p3"/>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1" name="Google Shape;121;p3"/>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A176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2" name="Google Shape;122;p3"/>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3" name="Google Shape;123;p3"/>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4" name="Google Shape;124;p3"/>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5" name="Google Shape;125;p3"/>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6" name="Google Shape;126;p3"/>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664FB"/>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7" name="Google Shape;127;p3"/>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D6FFF"/>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8" name="Google Shape;128;p3"/>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29" name="Google Shape;129;p3"/>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0" name="Google Shape;130;p3"/>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1" name="Google Shape;131;p3"/>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2" name="Google Shape;132;p3"/>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3" name="Google Shape;133;p3"/>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4" name="Google Shape;134;p3"/>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5" name="Google Shape;135;p3"/>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6" name="Google Shape;136;p3"/>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37" name="Google Shape;137;p3"/>
              <p:cNvSpPr/>
              <p:nvPr/>
            </p:nvSpPr>
            <p:spPr>
              <a:xfrm>
                <a:off x="3910" y="3948"/>
                <a:ext cx="84" cy="53"/>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38" name="Google Shape;138;p3"/>
              <p:cNvGrpSpPr/>
              <p:nvPr/>
            </p:nvGrpSpPr>
            <p:grpSpPr>
              <a:xfrm>
                <a:off x="4546" y="3608"/>
                <a:ext cx="518" cy="319"/>
                <a:chOff x="4546" y="3608"/>
                <a:chExt cx="518" cy="319"/>
              </a:xfrm>
            </p:grpSpPr>
            <p:sp>
              <p:nvSpPr>
                <p:cNvPr id="139" name="Google Shape;139;p3"/>
                <p:cNvSpPr/>
                <p:nvPr/>
              </p:nvSpPr>
              <p:spPr>
                <a:xfrm>
                  <a:off x="4546" y="3608"/>
                  <a:ext cx="518" cy="319"/>
                </a:xfrm>
                <a:prstGeom prst="ellipse">
                  <a:avLst/>
                </a:prstGeom>
                <a:gradFill>
                  <a:gsLst>
                    <a:gs pos="0">
                      <a:srgbClr val="9463F8"/>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0" name="Google Shape;140;p3"/>
                <p:cNvSpPr/>
                <p:nvPr/>
              </p:nvSpPr>
              <p:spPr>
                <a:xfrm>
                  <a:off x="4578" y="3630"/>
                  <a:ext cx="446" cy="271"/>
                </a:xfrm>
                <a:prstGeom prst="ellipse">
                  <a:avLst/>
                </a:pr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1" name="Google Shape;141;p3"/>
                <p:cNvSpPr/>
                <p:nvPr/>
              </p:nvSpPr>
              <p:spPr>
                <a:xfrm>
                  <a:off x="4610" y="3650"/>
                  <a:ext cx="386" cy="233"/>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2" name="Google Shape;142;p3"/>
                <p:cNvSpPr/>
                <p:nvPr/>
              </p:nvSpPr>
              <p:spPr>
                <a:xfrm>
                  <a:off x="4654" y="3678"/>
                  <a:ext cx="298" cy="177"/>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3" name="Google Shape;143;p3"/>
                <p:cNvSpPr/>
                <p:nvPr/>
              </p:nvSpPr>
              <p:spPr>
                <a:xfrm>
                  <a:off x="4690" y="3698"/>
                  <a:ext cx="222" cy="139"/>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4" name="Google Shape;144;p3"/>
                <p:cNvSpPr/>
                <p:nvPr/>
              </p:nvSpPr>
              <p:spPr>
                <a:xfrm>
                  <a:off x="4738" y="3728"/>
                  <a:ext cx="126" cy="81"/>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145" name="Google Shape;145;p3"/>
              <p:cNvGrpSpPr/>
              <p:nvPr/>
            </p:nvGrpSpPr>
            <p:grpSpPr>
              <a:xfrm>
                <a:off x="5381" y="3085"/>
                <a:ext cx="227" cy="132"/>
                <a:chOff x="5381" y="3085"/>
                <a:chExt cx="227" cy="132"/>
              </a:xfrm>
            </p:grpSpPr>
            <p:sp>
              <p:nvSpPr>
                <p:cNvPr id="146" name="Google Shape;146;p3"/>
                <p:cNvSpPr/>
                <p:nvPr/>
              </p:nvSpPr>
              <p:spPr>
                <a:xfrm>
                  <a:off x="5381" y="3085"/>
                  <a:ext cx="227" cy="13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7" name="Google Shape;147;p3"/>
                <p:cNvSpPr/>
                <p:nvPr/>
              </p:nvSpPr>
              <p:spPr>
                <a:xfrm>
                  <a:off x="5403" y="3099"/>
                  <a:ext cx="182" cy="102"/>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8" name="Google Shape;148;p3"/>
                <p:cNvSpPr/>
                <p:nvPr/>
              </p:nvSpPr>
              <p:spPr>
                <a:xfrm>
                  <a:off x="5431" y="3109"/>
                  <a:ext cx="125" cy="8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49" name="Google Shape;149;p3"/>
                <p:cNvSpPr/>
                <p:nvPr/>
              </p:nvSpPr>
              <p:spPr>
                <a:xfrm>
                  <a:off x="5458" y="3125"/>
                  <a:ext cx="73" cy="47"/>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grpSp>
      <p:sp>
        <p:nvSpPr>
          <p:cNvPr id="150" name="Google Shape;150;p3"/>
          <p:cNvSpPr txBox="1"/>
          <p:nvPr>
            <p:ph type="ctrTitle"/>
          </p:nvPr>
        </p:nvSpPr>
        <p:spPr>
          <a:xfrm>
            <a:off x="685800" y="1692275"/>
            <a:ext cx="7772400" cy="1736725"/>
          </a:xfrm>
          <a:prstGeom prst="rect">
            <a:avLst/>
          </a:prstGeom>
          <a:noFill/>
          <a:ln>
            <a:noFill/>
          </a:ln>
        </p:spPr>
        <p:txBody>
          <a:bodyPr anchorCtr="1" anchor="b" bIns="45700" lIns="91425" spcFirstLastPara="1" rIns="91425" wrap="square" tIns="45700">
            <a:noAutofit/>
          </a:bodyPr>
          <a:lstStyle>
            <a:lvl1pPr lvl="0" algn="ctr">
              <a:spcBef>
                <a:spcPts val="0"/>
              </a:spcBef>
              <a:spcAft>
                <a:spcPts val="0"/>
              </a:spcAft>
              <a:buSzPts val="1400"/>
              <a:buNone/>
              <a:defRPr sz="54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1" name="Google Shape;151;p3"/>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Autofit/>
          </a:bodyPr>
          <a:lstStyle>
            <a:lvl1pPr lvl="0" algn="ctr">
              <a:spcBef>
                <a:spcPts val="640"/>
              </a:spcBef>
              <a:spcAft>
                <a:spcPts val="0"/>
              </a:spcAft>
              <a:buSzPts val="2560"/>
              <a:buFont typeface="Noto Sans Symbols"/>
              <a:buNone/>
              <a:defRPr/>
            </a:lvl1pPr>
            <a:lvl2pPr lvl="1" algn="l">
              <a:spcBef>
                <a:spcPts val="360"/>
              </a:spcBef>
              <a:spcAft>
                <a:spcPts val="0"/>
              </a:spcAft>
              <a:buSzPts val="900"/>
              <a:buChar char="●"/>
              <a:defRPr/>
            </a:lvl2pPr>
            <a:lvl3pPr lvl="2" algn="l">
              <a:spcBef>
                <a:spcPts val="360"/>
              </a:spcBef>
              <a:spcAft>
                <a:spcPts val="0"/>
              </a:spcAft>
              <a:buSzPts val="1800"/>
              <a:buChar char="•"/>
              <a:defRPr/>
            </a:lvl3pPr>
            <a:lvl4pPr lvl="3" algn="l">
              <a:spcBef>
                <a:spcPts val="360"/>
              </a:spcBef>
              <a:spcAft>
                <a:spcPts val="0"/>
              </a:spcAft>
              <a:buSzPts val="900"/>
              <a:buChar char="●"/>
              <a:defRPr/>
            </a:lvl4pPr>
            <a:lvl5pPr lvl="4" algn="l">
              <a:spcBef>
                <a:spcPts val="360"/>
              </a:spcBef>
              <a:spcAft>
                <a:spcPts val="0"/>
              </a:spcAft>
              <a:buSzPts val="1800"/>
              <a:buChar char="•"/>
              <a:defRPr/>
            </a:lvl5pPr>
            <a:lvl6pPr lvl="5" algn="l">
              <a:spcBef>
                <a:spcPts val="360"/>
              </a:spcBef>
              <a:spcAft>
                <a:spcPts val="0"/>
              </a:spcAft>
              <a:buSzPts val="1800"/>
              <a:buChar char="•"/>
              <a:defRPr/>
            </a:lvl6pPr>
            <a:lvl7pPr lvl="6" algn="l">
              <a:spcBef>
                <a:spcPts val="360"/>
              </a:spcBef>
              <a:spcAft>
                <a:spcPts val="0"/>
              </a:spcAft>
              <a:buSzPts val="1800"/>
              <a:buChar char="•"/>
              <a:defRPr/>
            </a:lvl7pPr>
            <a:lvl8pPr lvl="7" algn="l">
              <a:spcBef>
                <a:spcPts val="360"/>
              </a:spcBef>
              <a:spcAft>
                <a:spcPts val="0"/>
              </a:spcAft>
              <a:buSzPts val="1800"/>
              <a:buChar char="•"/>
              <a:defRPr/>
            </a:lvl8pPr>
            <a:lvl9pPr lvl="8" algn="l">
              <a:spcBef>
                <a:spcPts val="360"/>
              </a:spcBef>
              <a:spcAft>
                <a:spcPts val="0"/>
              </a:spcAft>
              <a:buSzPts val="1800"/>
              <a:buChar char="•"/>
              <a:defRPr/>
            </a:lvl9pPr>
          </a:lstStyle>
          <a:p/>
        </p:txBody>
      </p:sp>
      <p:sp>
        <p:nvSpPr>
          <p:cNvPr id="152" name="Google Shape;152;p3"/>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3" name="Google Shape;153;p3"/>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4" name="Google Shape;154;p3"/>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lt1"/>
                </a:solidFill>
                <a:latin typeface="Arial"/>
                <a:ea typeface="Arial"/>
                <a:cs typeface="Arial"/>
                <a:sym typeface="Arial"/>
              </a:defRPr>
            </a:lvl1pPr>
            <a:lvl2pPr indent="0" lvl="1" marL="0" algn="r">
              <a:spcBef>
                <a:spcPts val="0"/>
              </a:spcBef>
              <a:spcAft>
                <a:spcPts val="0"/>
              </a:spcAft>
              <a:buNone/>
              <a:defRPr b="0" i="0" sz="1000" u="none" cap="none" strike="noStrike">
                <a:solidFill>
                  <a:schemeClr val="lt1"/>
                </a:solidFill>
                <a:latin typeface="Arial"/>
                <a:ea typeface="Arial"/>
                <a:cs typeface="Arial"/>
                <a:sym typeface="Arial"/>
              </a:defRPr>
            </a:lvl2pPr>
            <a:lvl3pPr indent="0" lvl="2" marL="0" algn="r">
              <a:spcBef>
                <a:spcPts val="0"/>
              </a:spcBef>
              <a:spcAft>
                <a:spcPts val="0"/>
              </a:spcAft>
              <a:buNone/>
              <a:defRPr b="0" i="0" sz="1000" u="none" cap="none" strike="noStrike">
                <a:solidFill>
                  <a:schemeClr val="lt1"/>
                </a:solidFill>
                <a:latin typeface="Arial"/>
                <a:ea typeface="Arial"/>
                <a:cs typeface="Arial"/>
                <a:sym typeface="Arial"/>
              </a:defRPr>
            </a:lvl3pPr>
            <a:lvl4pPr indent="0" lvl="3" marL="0" algn="r">
              <a:spcBef>
                <a:spcPts val="0"/>
              </a:spcBef>
              <a:spcAft>
                <a:spcPts val="0"/>
              </a:spcAft>
              <a:buNone/>
              <a:defRPr b="0" i="0" sz="1000" u="none" cap="none" strike="noStrike">
                <a:solidFill>
                  <a:schemeClr val="lt1"/>
                </a:solidFill>
                <a:latin typeface="Arial"/>
                <a:ea typeface="Arial"/>
                <a:cs typeface="Arial"/>
                <a:sym typeface="Arial"/>
              </a:defRPr>
            </a:lvl4pPr>
            <a:lvl5pPr indent="0" lvl="4" marL="0" algn="r">
              <a:spcBef>
                <a:spcPts val="0"/>
              </a:spcBef>
              <a:spcAft>
                <a:spcPts val="0"/>
              </a:spcAft>
              <a:buNone/>
              <a:defRPr b="0" i="0" sz="1000" u="none" cap="none" strike="noStrike">
                <a:solidFill>
                  <a:schemeClr val="lt1"/>
                </a:solidFill>
                <a:latin typeface="Arial"/>
                <a:ea typeface="Arial"/>
                <a:cs typeface="Arial"/>
                <a:sym typeface="Arial"/>
              </a:defRPr>
            </a:lvl5pPr>
            <a:lvl6pPr indent="0" lvl="5" marL="0" algn="r">
              <a:spcBef>
                <a:spcPts val="0"/>
              </a:spcBef>
              <a:spcAft>
                <a:spcPts val="0"/>
              </a:spcAft>
              <a:buNone/>
              <a:defRPr b="0" i="0" sz="1000" u="none" cap="none" strike="noStrike">
                <a:solidFill>
                  <a:schemeClr val="lt1"/>
                </a:solidFill>
                <a:latin typeface="Arial"/>
                <a:ea typeface="Arial"/>
                <a:cs typeface="Arial"/>
                <a:sym typeface="Arial"/>
              </a:defRPr>
            </a:lvl6pPr>
            <a:lvl7pPr indent="0" lvl="6" marL="0" algn="r">
              <a:spcBef>
                <a:spcPts val="0"/>
              </a:spcBef>
              <a:spcAft>
                <a:spcPts val="0"/>
              </a:spcAft>
              <a:buNone/>
              <a:defRPr b="0" i="0" sz="1000" u="none" cap="none" strike="noStrike">
                <a:solidFill>
                  <a:schemeClr val="lt1"/>
                </a:solidFill>
                <a:latin typeface="Arial"/>
                <a:ea typeface="Arial"/>
                <a:cs typeface="Arial"/>
                <a:sym typeface="Arial"/>
              </a:defRPr>
            </a:lvl7pPr>
            <a:lvl8pPr indent="0" lvl="7" marL="0" algn="r">
              <a:spcBef>
                <a:spcPts val="0"/>
              </a:spcBef>
              <a:spcAft>
                <a:spcPts val="0"/>
              </a:spcAft>
              <a:buNone/>
              <a:defRPr b="0" i="0" sz="1000" u="none" cap="none" strike="noStrike">
                <a:solidFill>
                  <a:schemeClr val="lt1"/>
                </a:solidFill>
                <a:latin typeface="Arial"/>
                <a:ea typeface="Arial"/>
                <a:cs typeface="Arial"/>
                <a:sym typeface="Arial"/>
              </a:defRPr>
            </a:lvl8pPr>
            <a:lvl9pPr indent="0" lvl="8" marL="0" algn="r">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5" name="Shape 155"/>
        <p:cNvGrpSpPr/>
        <p:nvPr/>
      </p:nvGrpSpPr>
      <p:grpSpPr>
        <a:xfrm>
          <a:off x="0" y="0"/>
          <a:ext cx="0" cy="0"/>
          <a:chOff x="0" y="0"/>
          <a:chExt cx="0" cy="0"/>
        </a:xfrm>
      </p:grpSpPr>
      <p:sp>
        <p:nvSpPr>
          <p:cNvPr id="156" name="Google Shape;156;p4"/>
          <p:cNvSpPr txBox="1"/>
          <p:nvPr>
            <p:ph type="title"/>
          </p:nvPr>
        </p:nvSpPr>
        <p:spPr>
          <a:xfrm>
            <a:off x="722313" y="4406900"/>
            <a:ext cx="7772400" cy="1362075"/>
          </a:xfrm>
          <a:prstGeom prst="rect">
            <a:avLst/>
          </a:prstGeom>
          <a:noFill/>
          <a:ln>
            <a:noFill/>
          </a:ln>
        </p:spPr>
        <p:txBody>
          <a:bodyPr anchorCtr="1" anchor="t" bIns="45700" lIns="91425" spcFirstLastPara="1" rIns="91425" wrap="square" tIns="45700">
            <a:noAutofit/>
          </a:bodyPr>
          <a:lstStyle>
            <a:lvl1pPr lvl="0" algn="l">
              <a:spcBef>
                <a:spcPts val="0"/>
              </a:spcBef>
              <a:spcAft>
                <a:spcPts val="0"/>
              </a:spcAft>
              <a:buSzPts val="1400"/>
              <a:buNone/>
              <a:defRPr b="1" sz="4000" cap="none"/>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57" name="Google Shape;157;p4"/>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Autofit/>
          </a:bodyPr>
          <a:lstStyle>
            <a:lvl1pPr indent="-228600" lvl="0" marL="457200" algn="l">
              <a:spcBef>
                <a:spcPts val="400"/>
              </a:spcBef>
              <a:spcAft>
                <a:spcPts val="0"/>
              </a:spcAft>
              <a:buSzPts val="1600"/>
              <a:buNone/>
              <a:defRPr sz="2000"/>
            </a:lvl1pPr>
            <a:lvl2pPr indent="-228600" lvl="1" marL="914400" algn="l">
              <a:spcBef>
                <a:spcPts val="360"/>
              </a:spcBef>
              <a:spcAft>
                <a:spcPts val="0"/>
              </a:spcAft>
              <a:buSzPts val="900"/>
              <a:buNone/>
              <a:defRPr sz="1800"/>
            </a:lvl2pPr>
            <a:lvl3pPr indent="-228600" lvl="2" marL="1371600" algn="l">
              <a:spcBef>
                <a:spcPts val="320"/>
              </a:spcBef>
              <a:spcAft>
                <a:spcPts val="0"/>
              </a:spcAft>
              <a:buSzPts val="1600"/>
              <a:buFont typeface="Arial"/>
              <a:buNone/>
              <a:defRPr sz="1600"/>
            </a:lvl3pPr>
            <a:lvl4pPr indent="-228600" lvl="3" marL="1828800" algn="l">
              <a:spcBef>
                <a:spcPts val="280"/>
              </a:spcBef>
              <a:spcAft>
                <a:spcPts val="0"/>
              </a:spcAft>
              <a:buSzPts val="700"/>
              <a:buNone/>
              <a:defRPr sz="1400"/>
            </a:lvl4pPr>
            <a:lvl5pPr indent="-228600" lvl="4" marL="2286000" algn="l">
              <a:spcBef>
                <a:spcPts val="280"/>
              </a:spcBef>
              <a:spcAft>
                <a:spcPts val="0"/>
              </a:spcAft>
              <a:buSzPts val="1400"/>
              <a:buFont typeface="Arial"/>
              <a:buNone/>
              <a:defRPr sz="1400"/>
            </a:lvl5pPr>
            <a:lvl6pPr indent="-228600" lvl="5" marL="2743200" algn="l">
              <a:spcBef>
                <a:spcPts val="280"/>
              </a:spcBef>
              <a:spcAft>
                <a:spcPts val="0"/>
              </a:spcAft>
              <a:buSzPts val="1400"/>
              <a:buFont typeface="Arial"/>
              <a:buNone/>
              <a:defRPr sz="1400"/>
            </a:lvl6pPr>
            <a:lvl7pPr indent="-228600" lvl="6" marL="3200400" algn="l">
              <a:spcBef>
                <a:spcPts val="280"/>
              </a:spcBef>
              <a:spcAft>
                <a:spcPts val="0"/>
              </a:spcAft>
              <a:buSzPts val="1400"/>
              <a:buFont typeface="Arial"/>
              <a:buNone/>
              <a:defRPr sz="1400"/>
            </a:lvl7pPr>
            <a:lvl8pPr indent="-228600" lvl="7" marL="3657600" algn="l">
              <a:spcBef>
                <a:spcPts val="280"/>
              </a:spcBef>
              <a:spcAft>
                <a:spcPts val="0"/>
              </a:spcAft>
              <a:buSzPts val="1400"/>
              <a:buFont typeface="Arial"/>
              <a:buNone/>
              <a:defRPr sz="1400"/>
            </a:lvl8pPr>
            <a:lvl9pPr indent="-228600" lvl="8" marL="4114800" algn="l">
              <a:spcBef>
                <a:spcPts val="280"/>
              </a:spcBef>
              <a:spcAft>
                <a:spcPts val="0"/>
              </a:spcAft>
              <a:buSzPts val="1400"/>
              <a:buFont typeface="Arial"/>
              <a:buNone/>
              <a:defRPr sz="1400"/>
            </a:lvl9pPr>
          </a:lstStyle>
          <a:p/>
        </p:txBody>
      </p:sp>
      <p:sp>
        <p:nvSpPr>
          <p:cNvPr id="158" name="Google Shape;158;p4"/>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9" name="Google Shape;159;p4"/>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0" name="Google Shape;160;p4"/>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lt1"/>
                </a:solidFill>
                <a:latin typeface="Arial"/>
                <a:ea typeface="Arial"/>
                <a:cs typeface="Arial"/>
                <a:sym typeface="Arial"/>
              </a:defRPr>
            </a:lvl1pPr>
            <a:lvl2pPr indent="0" lvl="1" marL="0" algn="r">
              <a:spcBef>
                <a:spcPts val="0"/>
              </a:spcBef>
              <a:spcAft>
                <a:spcPts val="0"/>
              </a:spcAft>
              <a:buNone/>
              <a:defRPr b="0" i="0" sz="1000" u="none" cap="none" strike="noStrike">
                <a:solidFill>
                  <a:schemeClr val="lt1"/>
                </a:solidFill>
                <a:latin typeface="Arial"/>
                <a:ea typeface="Arial"/>
                <a:cs typeface="Arial"/>
                <a:sym typeface="Arial"/>
              </a:defRPr>
            </a:lvl2pPr>
            <a:lvl3pPr indent="0" lvl="2" marL="0" algn="r">
              <a:spcBef>
                <a:spcPts val="0"/>
              </a:spcBef>
              <a:spcAft>
                <a:spcPts val="0"/>
              </a:spcAft>
              <a:buNone/>
              <a:defRPr b="0" i="0" sz="1000" u="none" cap="none" strike="noStrike">
                <a:solidFill>
                  <a:schemeClr val="lt1"/>
                </a:solidFill>
                <a:latin typeface="Arial"/>
                <a:ea typeface="Arial"/>
                <a:cs typeface="Arial"/>
                <a:sym typeface="Arial"/>
              </a:defRPr>
            </a:lvl3pPr>
            <a:lvl4pPr indent="0" lvl="3" marL="0" algn="r">
              <a:spcBef>
                <a:spcPts val="0"/>
              </a:spcBef>
              <a:spcAft>
                <a:spcPts val="0"/>
              </a:spcAft>
              <a:buNone/>
              <a:defRPr b="0" i="0" sz="1000" u="none" cap="none" strike="noStrike">
                <a:solidFill>
                  <a:schemeClr val="lt1"/>
                </a:solidFill>
                <a:latin typeface="Arial"/>
                <a:ea typeface="Arial"/>
                <a:cs typeface="Arial"/>
                <a:sym typeface="Arial"/>
              </a:defRPr>
            </a:lvl4pPr>
            <a:lvl5pPr indent="0" lvl="4" marL="0" algn="r">
              <a:spcBef>
                <a:spcPts val="0"/>
              </a:spcBef>
              <a:spcAft>
                <a:spcPts val="0"/>
              </a:spcAft>
              <a:buNone/>
              <a:defRPr b="0" i="0" sz="1000" u="none" cap="none" strike="noStrike">
                <a:solidFill>
                  <a:schemeClr val="lt1"/>
                </a:solidFill>
                <a:latin typeface="Arial"/>
                <a:ea typeface="Arial"/>
                <a:cs typeface="Arial"/>
                <a:sym typeface="Arial"/>
              </a:defRPr>
            </a:lvl5pPr>
            <a:lvl6pPr indent="0" lvl="5" marL="0" algn="r">
              <a:spcBef>
                <a:spcPts val="0"/>
              </a:spcBef>
              <a:spcAft>
                <a:spcPts val="0"/>
              </a:spcAft>
              <a:buNone/>
              <a:defRPr b="0" i="0" sz="1000" u="none" cap="none" strike="noStrike">
                <a:solidFill>
                  <a:schemeClr val="lt1"/>
                </a:solidFill>
                <a:latin typeface="Arial"/>
                <a:ea typeface="Arial"/>
                <a:cs typeface="Arial"/>
                <a:sym typeface="Arial"/>
              </a:defRPr>
            </a:lvl6pPr>
            <a:lvl7pPr indent="0" lvl="6" marL="0" algn="r">
              <a:spcBef>
                <a:spcPts val="0"/>
              </a:spcBef>
              <a:spcAft>
                <a:spcPts val="0"/>
              </a:spcAft>
              <a:buNone/>
              <a:defRPr b="0" i="0" sz="1000" u="none" cap="none" strike="noStrike">
                <a:solidFill>
                  <a:schemeClr val="lt1"/>
                </a:solidFill>
                <a:latin typeface="Arial"/>
                <a:ea typeface="Arial"/>
                <a:cs typeface="Arial"/>
                <a:sym typeface="Arial"/>
              </a:defRPr>
            </a:lvl7pPr>
            <a:lvl8pPr indent="0" lvl="7" marL="0" algn="r">
              <a:spcBef>
                <a:spcPts val="0"/>
              </a:spcBef>
              <a:spcAft>
                <a:spcPts val="0"/>
              </a:spcAft>
              <a:buNone/>
              <a:defRPr b="0" i="0" sz="1000" u="none" cap="none" strike="noStrike">
                <a:solidFill>
                  <a:schemeClr val="lt1"/>
                </a:solidFill>
                <a:latin typeface="Arial"/>
                <a:ea typeface="Arial"/>
                <a:cs typeface="Arial"/>
                <a:sym typeface="Arial"/>
              </a:defRPr>
            </a:lvl8pPr>
            <a:lvl9pPr indent="0" lvl="8" marL="0" algn="r">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61" name="Shape 161"/>
        <p:cNvGrpSpPr/>
        <p:nvPr/>
      </p:nvGrpSpPr>
      <p:grpSpPr>
        <a:xfrm>
          <a:off x="0" y="0"/>
          <a:ext cx="0" cy="0"/>
          <a:chOff x="0" y="0"/>
          <a:chExt cx="0" cy="0"/>
        </a:xfrm>
      </p:grpSpPr>
      <p:sp>
        <p:nvSpPr>
          <p:cNvPr id="162" name="Google Shape;162;p5"/>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63" name="Google Shape;163;p5"/>
          <p:cNvSpPr txBox="1"/>
          <p:nvPr>
            <p:ph idx="1" type="body"/>
          </p:nvPr>
        </p:nvSpPr>
        <p:spPr>
          <a:xfrm>
            <a:off x="457200" y="1676400"/>
            <a:ext cx="4038600" cy="4454525"/>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04800" lvl="1" marL="914400" algn="l">
              <a:spcBef>
                <a:spcPts val="480"/>
              </a:spcBef>
              <a:spcAft>
                <a:spcPts val="0"/>
              </a:spcAft>
              <a:buSzPts val="1200"/>
              <a:buChar char="●"/>
              <a:defRPr sz="2400"/>
            </a:lvl2pPr>
            <a:lvl3pPr indent="-355600" lvl="2" marL="1371600" algn="l">
              <a:spcBef>
                <a:spcPts val="400"/>
              </a:spcBef>
              <a:spcAft>
                <a:spcPts val="0"/>
              </a:spcAft>
              <a:buSzPts val="2000"/>
              <a:buFont typeface="Arial"/>
              <a:buChar char="•"/>
              <a:defRPr sz="2000"/>
            </a:lvl3pPr>
            <a:lvl4pPr indent="-285750" lvl="3" marL="1828800" algn="l">
              <a:spcBef>
                <a:spcPts val="360"/>
              </a:spcBef>
              <a:spcAft>
                <a:spcPts val="0"/>
              </a:spcAft>
              <a:buSzPts val="90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164" name="Google Shape;164;p5"/>
          <p:cNvSpPr txBox="1"/>
          <p:nvPr>
            <p:ph idx="2" type="body"/>
          </p:nvPr>
        </p:nvSpPr>
        <p:spPr>
          <a:xfrm>
            <a:off x="4648200" y="1676400"/>
            <a:ext cx="4038600" cy="4454525"/>
          </a:xfrm>
          <a:prstGeom prst="rect">
            <a:avLst/>
          </a:prstGeom>
          <a:noFill/>
          <a:ln>
            <a:noFill/>
          </a:ln>
        </p:spPr>
        <p:txBody>
          <a:bodyPr anchorCtr="0" anchor="t" bIns="45700" lIns="91425" spcFirstLastPara="1" rIns="91425" wrap="square" tIns="45700">
            <a:noAutofit/>
          </a:bodyPr>
          <a:lstStyle>
            <a:lvl1pPr indent="-370840" lvl="0" marL="457200" algn="l">
              <a:spcBef>
                <a:spcPts val="560"/>
              </a:spcBef>
              <a:spcAft>
                <a:spcPts val="0"/>
              </a:spcAft>
              <a:buSzPts val="2240"/>
              <a:buChar char="⮚"/>
              <a:defRPr sz="2800"/>
            </a:lvl1pPr>
            <a:lvl2pPr indent="-304800" lvl="1" marL="914400" algn="l">
              <a:spcBef>
                <a:spcPts val="480"/>
              </a:spcBef>
              <a:spcAft>
                <a:spcPts val="0"/>
              </a:spcAft>
              <a:buSzPts val="1200"/>
              <a:buChar char="●"/>
              <a:defRPr sz="2400"/>
            </a:lvl2pPr>
            <a:lvl3pPr indent="-355600" lvl="2" marL="1371600" algn="l">
              <a:spcBef>
                <a:spcPts val="400"/>
              </a:spcBef>
              <a:spcAft>
                <a:spcPts val="0"/>
              </a:spcAft>
              <a:buSzPts val="2000"/>
              <a:buFont typeface="Arial"/>
              <a:buChar char="•"/>
              <a:defRPr sz="2000"/>
            </a:lvl3pPr>
            <a:lvl4pPr indent="-285750" lvl="3" marL="1828800" algn="l">
              <a:spcBef>
                <a:spcPts val="360"/>
              </a:spcBef>
              <a:spcAft>
                <a:spcPts val="0"/>
              </a:spcAft>
              <a:buSzPts val="900"/>
              <a:buChar char="●"/>
              <a:defRPr sz="1800"/>
            </a:lvl4pPr>
            <a:lvl5pPr indent="-342900" lvl="4" marL="2286000" algn="l">
              <a:spcBef>
                <a:spcPts val="360"/>
              </a:spcBef>
              <a:spcAft>
                <a:spcPts val="0"/>
              </a:spcAft>
              <a:buSzPts val="1800"/>
              <a:buFont typeface="Arial"/>
              <a:buChar char="•"/>
              <a:defRPr sz="1800"/>
            </a:lvl5pPr>
            <a:lvl6pPr indent="-342900" lvl="5" marL="2743200" algn="l">
              <a:spcBef>
                <a:spcPts val="360"/>
              </a:spcBef>
              <a:spcAft>
                <a:spcPts val="0"/>
              </a:spcAft>
              <a:buSzPts val="1800"/>
              <a:buFont typeface="Arial"/>
              <a:buChar char="•"/>
              <a:defRPr sz="1800"/>
            </a:lvl6pPr>
            <a:lvl7pPr indent="-342900" lvl="6" marL="3200400" algn="l">
              <a:spcBef>
                <a:spcPts val="360"/>
              </a:spcBef>
              <a:spcAft>
                <a:spcPts val="0"/>
              </a:spcAft>
              <a:buSzPts val="1800"/>
              <a:buFont typeface="Arial"/>
              <a:buChar char="•"/>
              <a:defRPr sz="1800"/>
            </a:lvl7pPr>
            <a:lvl8pPr indent="-342900" lvl="7" marL="3657600" algn="l">
              <a:spcBef>
                <a:spcPts val="360"/>
              </a:spcBef>
              <a:spcAft>
                <a:spcPts val="0"/>
              </a:spcAft>
              <a:buSzPts val="1800"/>
              <a:buFont typeface="Arial"/>
              <a:buChar char="•"/>
              <a:defRPr sz="1800"/>
            </a:lvl8pPr>
            <a:lvl9pPr indent="-342900" lvl="8" marL="4114800" algn="l">
              <a:spcBef>
                <a:spcPts val="360"/>
              </a:spcBef>
              <a:spcAft>
                <a:spcPts val="0"/>
              </a:spcAft>
              <a:buSzPts val="1800"/>
              <a:buFont typeface="Arial"/>
              <a:buChar char="•"/>
              <a:defRPr sz="1800"/>
            </a:lvl9pPr>
          </a:lstStyle>
          <a:p/>
        </p:txBody>
      </p:sp>
      <p:sp>
        <p:nvSpPr>
          <p:cNvPr id="165" name="Google Shape;165;p5"/>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6" name="Google Shape;166;p5"/>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7" name="Google Shape;167;p5"/>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lt1"/>
                </a:solidFill>
                <a:latin typeface="Arial"/>
                <a:ea typeface="Arial"/>
                <a:cs typeface="Arial"/>
                <a:sym typeface="Arial"/>
              </a:defRPr>
            </a:lvl1pPr>
            <a:lvl2pPr indent="0" lvl="1" marL="0" algn="r">
              <a:spcBef>
                <a:spcPts val="0"/>
              </a:spcBef>
              <a:spcAft>
                <a:spcPts val="0"/>
              </a:spcAft>
              <a:buNone/>
              <a:defRPr b="0" i="0" sz="1000" u="none" cap="none" strike="noStrike">
                <a:solidFill>
                  <a:schemeClr val="lt1"/>
                </a:solidFill>
                <a:latin typeface="Arial"/>
                <a:ea typeface="Arial"/>
                <a:cs typeface="Arial"/>
                <a:sym typeface="Arial"/>
              </a:defRPr>
            </a:lvl2pPr>
            <a:lvl3pPr indent="0" lvl="2" marL="0" algn="r">
              <a:spcBef>
                <a:spcPts val="0"/>
              </a:spcBef>
              <a:spcAft>
                <a:spcPts val="0"/>
              </a:spcAft>
              <a:buNone/>
              <a:defRPr b="0" i="0" sz="1000" u="none" cap="none" strike="noStrike">
                <a:solidFill>
                  <a:schemeClr val="lt1"/>
                </a:solidFill>
                <a:latin typeface="Arial"/>
                <a:ea typeface="Arial"/>
                <a:cs typeface="Arial"/>
                <a:sym typeface="Arial"/>
              </a:defRPr>
            </a:lvl3pPr>
            <a:lvl4pPr indent="0" lvl="3" marL="0" algn="r">
              <a:spcBef>
                <a:spcPts val="0"/>
              </a:spcBef>
              <a:spcAft>
                <a:spcPts val="0"/>
              </a:spcAft>
              <a:buNone/>
              <a:defRPr b="0" i="0" sz="1000" u="none" cap="none" strike="noStrike">
                <a:solidFill>
                  <a:schemeClr val="lt1"/>
                </a:solidFill>
                <a:latin typeface="Arial"/>
                <a:ea typeface="Arial"/>
                <a:cs typeface="Arial"/>
                <a:sym typeface="Arial"/>
              </a:defRPr>
            </a:lvl4pPr>
            <a:lvl5pPr indent="0" lvl="4" marL="0" algn="r">
              <a:spcBef>
                <a:spcPts val="0"/>
              </a:spcBef>
              <a:spcAft>
                <a:spcPts val="0"/>
              </a:spcAft>
              <a:buNone/>
              <a:defRPr b="0" i="0" sz="1000" u="none" cap="none" strike="noStrike">
                <a:solidFill>
                  <a:schemeClr val="lt1"/>
                </a:solidFill>
                <a:latin typeface="Arial"/>
                <a:ea typeface="Arial"/>
                <a:cs typeface="Arial"/>
                <a:sym typeface="Arial"/>
              </a:defRPr>
            </a:lvl5pPr>
            <a:lvl6pPr indent="0" lvl="5" marL="0" algn="r">
              <a:spcBef>
                <a:spcPts val="0"/>
              </a:spcBef>
              <a:spcAft>
                <a:spcPts val="0"/>
              </a:spcAft>
              <a:buNone/>
              <a:defRPr b="0" i="0" sz="1000" u="none" cap="none" strike="noStrike">
                <a:solidFill>
                  <a:schemeClr val="lt1"/>
                </a:solidFill>
                <a:latin typeface="Arial"/>
                <a:ea typeface="Arial"/>
                <a:cs typeface="Arial"/>
                <a:sym typeface="Arial"/>
              </a:defRPr>
            </a:lvl6pPr>
            <a:lvl7pPr indent="0" lvl="6" marL="0" algn="r">
              <a:spcBef>
                <a:spcPts val="0"/>
              </a:spcBef>
              <a:spcAft>
                <a:spcPts val="0"/>
              </a:spcAft>
              <a:buNone/>
              <a:defRPr b="0" i="0" sz="1000" u="none" cap="none" strike="noStrike">
                <a:solidFill>
                  <a:schemeClr val="lt1"/>
                </a:solidFill>
                <a:latin typeface="Arial"/>
                <a:ea typeface="Arial"/>
                <a:cs typeface="Arial"/>
                <a:sym typeface="Arial"/>
              </a:defRPr>
            </a:lvl7pPr>
            <a:lvl8pPr indent="0" lvl="7" marL="0" algn="r">
              <a:spcBef>
                <a:spcPts val="0"/>
              </a:spcBef>
              <a:spcAft>
                <a:spcPts val="0"/>
              </a:spcAft>
              <a:buNone/>
              <a:defRPr b="0" i="0" sz="1000" u="none" cap="none" strike="noStrike">
                <a:solidFill>
                  <a:schemeClr val="lt1"/>
                </a:solidFill>
                <a:latin typeface="Arial"/>
                <a:ea typeface="Arial"/>
                <a:cs typeface="Arial"/>
                <a:sym typeface="Arial"/>
              </a:defRPr>
            </a:lvl8pPr>
            <a:lvl9pPr indent="0" lvl="8" marL="0" algn="r">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68" name="Shape 168"/>
        <p:cNvGrpSpPr/>
        <p:nvPr/>
      </p:nvGrpSpPr>
      <p:grpSpPr>
        <a:xfrm>
          <a:off x="0" y="0"/>
          <a:ext cx="0" cy="0"/>
          <a:chOff x="0" y="0"/>
          <a:chExt cx="0" cy="0"/>
        </a:xfrm>
      </p:grpSpPr>
      <p:sp>
        <p:nvSpPr>
          <p:cNvPr id="169" name="Google Shape;169;p6"/>
          <p:cNvSpPr txBox="1"/>
          <p:nvPr>
            <p:ph type="title"/>
          </p:nvPr>
        </p:nvSpPr>
        <p:spPr>
          <a:xfrm>
            <a:off x="457200" y="274638"/>
            <a:ext cx="8229600" cy="1143000"/>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0" name="Google Shape;170;p6"/>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1000"/>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80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171" name="Google Shape;171;p6"/>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292100" lvl="1" marL="914400" algn="l">
              <a:spcBef>
                <a:spcPts val="400"/>
              </a:spcBef>
              <a:spcAft>
                <a:spcPts val="0"/>
              </a:spcAft>
              <a:buSzPts val="1000"/>
              <a:buChar char="●"/>
              <a:defRPr sz="2000"/>
            </a:lvl2pPr>
            <a:lvl3pPr indent="-342900" lvl="2" marL="1371600" algn="l">
              <a:spcBef>
                <a:spcPts val="360"/>
              </a:spcBef>
              <a:spcAft>
                <a:spcPts val="0"/>
              </a:spcAft>
              <a:buSzPts val="1800"/>
              <a:buFont typeface="Arial"/>
              <a:buChar char="•"/>
              <a:defRPr sz="1800"/>
            </a:lvl3pPr>
            <a:lvl4pPr indent="-279400" lvl="3" marL="1828800" algn="l">
              <a:spcBef>
                <a:spcPts val="320"/>
              </a:spcBef>
              <a:spcAft>
                <a:spcPts val="0"/>
              </a:spcAft>
              <a:buSzPts val="80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172" name="Google Shape;172;p6"/>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Autofit/>
          </a:bodyPr>
          <a:lstStyle>
            <a:lvl1pPr indent="-228600" lvl="0" marL="457200" algn="l">
              <a:spcBef>
                <a:spcPts val="480"/>
              </a:spcBef>
              <a:spcAft>
                <a:spcPts val="0"/>
              </a:spcAft>
              <a:buSzPts val="1920"/>
              <a:buNone/>
              <a:defRPr b="1" sz="2400"/>
            </a:lvl1pPr>
            <a:lvl2pPr indent="-228600" lvl="1" marL="914400" algn="l">
              <a:spcBef>
                <a:spcPts val="400"/>
              </a:spcBef>
              <a:spcAft>
                <a:spcPts val="0"/>
              </a:spcAft>
              <a:buSzPts val="1000"/>
              <a:buNone/>
              <a:defRPr b="1" sz="2000"/>
            </a:lvl2pPr>
            <a:lvl3pPr indent="-228600" lvl="2" marL="1371600" algn="l">
              <a:spcBef>
                <a:spcPts val="360"/>
              </a:spcBef>
              <a:spcAft>
                <a:spcPts val="0"/>
              </a:spcAft>
              <a:buSzPts val="1800"/>
              <a:buFont typeface="Arial"/>
              <a:buNone/>
              <a:defRPr b="1" sz="1800"/>
            </a:lvl3pPr>
            <a:lvl4pPr indent="-228600" lvl="3" marL="1828800" algn="l">
              <a:spcBef>
                <a:spcPts val="320"/>
              </a:spcBef>
              <a:spcAft>
                <a:spcPts val="0"/>
              </a:spcAft>
              <a:buSzPts val="800"/>
              <a:buNone/>
              <a:defRPr b="1" sz="1600"/>
            </a:lvl4pPr>
            <a:lvl5pPr indent="-228600" lvl="4" marL="2286000" algn="l">
              <a:spcBef>
                <a:spcPts val="320"/>
              </a:spcBef>
              <a:spcAft>
                <a:spcPts val="0"/>
              </a:spcAft>
              <a:buSzPts val="1600"/>
              <a:buFont typeface="Arial"/>
              <a:buNone/>
              <a:defRPr b="1" sz="1600"/>
            </a:lvl5pPr>
            <a:lvl6pPr indent="-228600" lvl="5" marL="2743200" algn="l">
              <a:spcBef>
                <a:spcPts val="320"/>
              </a:spcBef>
              <a:spcAft>
                <a:spcPts val="0"/>
              </a:spcAft>
              <a:buSzPts val="1600"/>
              <a:buFont typeface="Arial"/>
              <a:buNone/>
              <a:defRPr b="1" sz="1600"/>
            </a:lvl6pPr>
            <a:lvl7pPr indent="-228600" lvl="6" marL="3200400" algn="l">
              <a:spcBef>
                <a:spcPts val="320"/>
              </a:spcBef>
              <a:spcAft>
                <a:spcPts val="0"/>
              </a:spcAft>
              <a:buSzPts val="1600"/>
              <a:buFont typeface="Arial"/>
              <a:buNone/>
              <a:defRPr b="1" sz="1600"/>
            </a:lvl7pPr>
            <a:lvl8pPr indent="-228600" lvl="7" marL="3657600" algn="l">
              <a:spcBef>
                <a:spcPts val="320"/>
              </a:spcBef>
              <a:spcAft>
                <a:spcPts val="0"/>
              </a:spcAft>
              <a:buSzPts val="1600"/>
              <a:buFont typeface="Arial"/>
              <a:buNone/>
              <a:defRPr b="1" sz="1600"/>
            </a:lvl8pPr>
            <a:lvl9pPr indent="-228600" lvl="8" marL="4114800" algn="l">
              <a:spcBef>
                <a:spcPts val="320"/>
              </a:spcBef>
              <a:spcAft>
                <a:spcPts val="0"/>
              </a:spcAft>
              <a:buSzPts val="1600"/>
              <a:buFont typeface="Arial"/>
              <a:buNone/>
              <a:defRPr b="1" sz="1600"/>
            </a:lvl9pPr>
          </a:lstStyle>
          <a:p/>
        </p:txBody>
      </p:sp>
      <p:sp>
        <p:nvSpPr>
          <p:cNvPr id="173" name="Google Shape;173;p6"/>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Autofit/>
          </a:bodyPr>
          <a:lstStyle>
            <a:lvl1pPr indent="-350520" lvl="0" marL="457200" algn="l">
              <a:spcBef>
                <a:spcPts val="480"/>
              </a:spcBef>
              <a:spcAft>
                <a:spcPts val="0"/>
              </a:spcAft>
              <a:buSzPts val="1920"/>
              <a:buChar char="⮚"/>
              <a:defRPr sz="2400"/>
            </a:lvl1pPr>
            <a:lvl2pPr indent="-292100" lvl="1" marL="914400" algn="l">
              <a:spcBef>
                <a:spcPts val="400"/>
              </a:spcBef>
              <a:spcAft>
                <a:spcPts val="0"/>
              </a:spcAft>
              <a:buSzPts val="1000"/>
              <a:buChar char="●"/>
              <a:defRPr sz="2000"/>
            </a:lvl2pPr>
            <a:lvl3pPr indent="-342900" lvl="2" marL="1371600" algn="l">
              <a:spcBef>
                <a:spcPts val="360"/>
              </a:spcBef>
              <a:spcAft>
                <a:spcPts val="0"/>
              </a:spcAft>
              <a:buSzPts val="1800"/>
              <a:buFont typeface="Arial"/>
              <a:buChar char="•"/>
              <a:defRPr sz="1800"/>
            </a:lvl3pPr>
            <a:lvl4pPr indent="-279400" lvl="3" marL="1828800" algn="l">
              <a:spcBef>
                <a:spcPts val="320"/>
              </a:spcBef>
              <a:spcAft>
                <a:spcPts val="0"/>
              </a:spcAft>
              <a:buSzPts val="800"/>
              <a:buChar char="●"/>
              <a:defRPr sz="1600"/>
            </a:lvl4pPr>
            <a:lvl5pPr indent="-330200" lvl="4" marL="2286000" algn="l">
              <a:spcBef>
                <a:spcPts val="320"/>
              </a:spcBef>
              <a:spcAft>
                <a:spcPts val="0"/>
              </a:spcAft>
              <a:buSzPts val="1600"/>
              <a:buFont typeface="Arial"/>
              <a:buChar char="•"/>
              <a:defRPr sz="1600"/>
            </a:lvl5pPr>
            <a:lvl6pPr indent="-330200" lvl="5" marL="2743200" algn="l">
              <a:spcBef>
                <a:spcPts val="320"/>
              </a:spcBef>
              <a:spcAft>
                <a:spcPts val="0"/>
              </a:spcAft>
              <a:buSzPts val="1600"/>
              <a:buFont typeface="Arial"/>
              <a:buChar char="•"/>
              <a:defRPr sz="1600"/>
            </a:lvl6pPr>
            <a:lvl7pPr indent="-330200" lvl="6" marL="3200400" algn="l">
              <a:spcBef>
                <a:spcPts val="320"/>
              </a:spcBef>
              <a:spcAft>
                <a:spcPts val="0"/>
              </a:spcAft>
              <a:buSzPts val="1600"/>
              <a:buFont typeface="Arial"/>
              <a:buChar char="•"/>
              <a:defRPr sz="1600"/>
            </a:lvl7pPr>
            <a:lvl8pPr indent="-330200" lvl="7" marL="3657600" algn="l">
              <a:spcBef>
                <a:spcPts val="320"/>
              </a:spcBef>
              <a:spcAft>
                <a:spcPts val="0"/>
              </a:spcAft>
              <a:buSzPts val="1600"/>
              <a:buFont typeface="Arial"/>
              <a:buChar char="•"/>
              <a:defRPr sz="1600"/>
            </a:lvl8pPr>
            <a:lvl9pPr indent="-330200" lvl="8" marL="4114800" algn="l">
              <a:spcBef>
                <a:spcPts val="320"/>
              </a:spcBef>
              <a:spcAft>
                <a:spcPts val="0"/>
              </a:spcAft>
              <a:buSzPts val="1600"/>
              <a:buFont typeface="Arial"/>
              <a:buChar char="•"/>
              <a:defRPr sz="1600"/>
            </a:lvl9pPr>
          </a:lstStyle>
          <a:p/>
        </p:txBody>
      </p:sp>
      <p:sp>
        <p:nvSpPr>
          <p:cNvPr id="174" name="Google Shape;174;p6"/>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5" name="Google Shape;175;p6"/>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6" name="Google Shape;176;p6"/>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lt1"/>
                </a:solidFill>
                <a:latin typeface="Arial"/>
                <a:ea typeface="Arial"/>
                <a:cs typeface="Arial"/>
                <a:sym typeface="Arial"/>
              </a:defRPr>
            </a:lvl1pPr>
            <a:lvl2pPr indent="0" lvl="1" marL="0" algn="r">
              <a:spcBef>
                <a:spcPts val="0"/>
              </a:spcBef>
              <a:spcAft>
                <a:spcPts val="0"/>
              </a:spcAft>
              <a:buNone/>
              <a:defRPr b="0" i="0" sz="1000" u="none" cap="none" strike="noStrike">
                <a:solidFill>
                  <a:schemeClr val="lt1"/>
                </a:solidFill>
                <a:latin typeface="Arial"/>
                <a:ea typeface="Arial"/>
                <a:cs typeface="Arial"/>
                <a:sym typeface="Arial"/>
              </a:defRPr>
            </a:lvl2pPr>
            <a:lvl3pPr indent="0" lvl="2" marL="0" algn="r">
              <a:spcBef>
                <a:spcPts val="0"/>
              </a:spcBef>
              <a:spcAft>
                <a:spcPts val="0"/>
              </a:spcAft>
              <a:buNone/>
              <a:defRPr b="0" i="0" sz="1000" u="none" cap="none" strike="noStrike">
                <a:solidFill>
                  <a:schemeClr val="lt1"/>
                </a:solidFill>
                <a:latin typeface="Arial"/>
                <a:ea typeface="Arial"/>
                <a:cs typeface="Arial"/>
                <a:sym typeface="Arial"/>
              </a:defRPr>
            </a:lvl3pPr>
            <a:lvl4pPr indent="0" lvl="3" marL="0" algn="r">
              <a:spcBef>
                <a:spcPts val="0"/>
              </a:spcBef>
              <a:spcAft>
                <a:spcPts val="0"/>
              </a:spcAft>
              <a:buNone/>
              <a:defRPr b="0" i="0" sz="1000" u="none" cap="none" strike="noStrike">
                <a:solidFill>
                  <a:schemeClr val="lt1"/>
                </a:solidFill>
                <a:latin typeface="Arial"/>
                <a:ea typeface="Arial"/>
                <a:cs typeface="Arial"/>
                <a:sym typeface="Arial"/>
              </a:defRPr>
            </a:lvl4pPr>
            <a:lvl5pPr indent="0" lvl="4" marL="0" algn="r">
              <a:spcBef>
                <a:spcPts val="0"/>
              </a:spcBef>
              <a:spcAft>
                <a:spcPts val="0"/>
              </a:spcAft>
              <a:buNone/>
              <a:defRPr b="0" i="0" sz="1000" u="none" cap="none" strike="noStrike">
                <a:solidFill>
                  <a:schemeClr val="lt1"/>
                </a:solidFill>
                <a:latin typeface="Arial"/>
                <a:ea typeface="Arial"/>
                <a:cs typeface="Arial"/>
                <a:sym typeface="Arial"/>
              </a:defRPr>
            </a:lvl5pPr>
            <a:lvl6pPr indent="0" lvl="5" marL="0" algn="r">
              <a:spcBef>
                <a:spcPts val="0"/>
              </a:spcBef>
              <a:spcAft>
                <a:spcPts val="0"/>
              </a:spcAft>
              <a:buNone/>
              <a:defRPr b="0" i="0" sz="1000" u="none" cap="none" strike="noStrike">
                <a:solidFill>
                  <a:schemeClr val="lt1"/>
                </a:solidFill>
                <a:latin typeface="Arial"/>
                <a:ea typeface="Arial"/>
                <a:cs typeface="Arial"/>
                <a:sym typeface="Arial"/>
              </a:defRPr>
            </a:lvl6pPr>
            <a:lvl7pPr indent="0" lvl="6" marL="0" algn="r">
              <a:spcBef>
                <a:spcPts val="0"/>
              </a:spcBef>
              <a:spcAft>
                <a:spcPts val="0"/>
              </a:spcAft>
              <a:buNone/>
              <a:defRPr b="0" i="0" sz="1000" u="none" cap="none" strike="noStrike">
                <a:solidFill>
                  <a:schemeClr val="lt1"/>
                </a:solidFill>
                <a:latin typeface="Arial"/>
                <a:ea typeface="Arial"/>
                <a:cs typeface="Arial"/>
                <a:sym typeface="Arial"/>
              </a:defRPr>
            </a:lvl7pPr>
            <a:lvl8pPr indent="0" lvl="7" marL="0" algn="r">
              <a:spcBef>
                <a:spcPts val="0"/>
              </a:spcBef>
              <a:spcAft>
                <a:spcPts val="0"/>
              </a:spcAft>
              <a:buNone/>
              <a:defRPr b="0" i="0" sz="1000" u="none" cap="none" strike="noStrike">
                <a:solidFill>
                  <a:schemeClr val="lt1"/>
                </a:solidFill>
                <a:latin typeface="Arial"/>
                <a:ea typeface="Arial"/>
                <a:cs typeface="Arial"/>
                <a:sym typeface="Arial"/>
              </a:defRPr>
            </a:lvl8pPr>
            <a:lvl9pPr indent="0" lvl="8" marL="0" algn="r">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77" name="Shape 177"/>
        <p:cNvGrpSpPr/>
        <p:nvPr/>
      </p:nvGrpSpPr>
      <p:grpSpPr>
        <a:xfrm>
          <a:off x="0" y="0"/>
          <a:ext cx="0" cy="0"/>
          <a:chOff x="0" y="0"/>
          <a:chExt cx="0" cy="0"/>
        </a:xfrm>
      </p:grpSpPr>
      <p:sp>
        <p:nvSpPr>
          <p:cNvPr id="178" name="Google Shape;178;p7"/>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lvl1pPr lvl="0" algn="ctr">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79" name="Google Shape;179;p7"/>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0" name="Google Shape;180;p7"/>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1" name="Google Shape;181;p7"/>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lt1"/>
                </a:solidFill>
                <a:latin typeface="Arial"/>
                <a:ea typeface="Arial"/>
                <a:cs typeface="Arial"/>
                <a:sym typeface="Arial"/>
              </a:defRPr>
            </a:lvl1pPr>
            <a:lvl2pPr indent="0" lvl="1" marL="0" algn="r">
              <a:spcBef>
                <a:spcPts val="0"/>
              </a:spcBef>
              <a:spcAft>
                <a:spcPts val="0"/>
              </a:spcAft>
              <a:buNone/>
              <a:defRPr b="0" i="0" sz="1000" u="none" cap="none" strike="noStrike">
                <a:solidFill>
                  <a:schemeClr val="lt1"/>
                </a:solidFill>
                <a:latin typeface="Arial"/>
                <a:ea typeface="Arial"/>
                <a:cs typeface="Arial"/>
                <a:sym typeface="Arial"/>
              </a:defRPr>
            </a:lvl2pPr>
            <a:lvl3pPr indent="0" lvl="2" marL="0" algn="r">
              <a:spcBef>
                <a:spcPts val="0"/>
              </a:spcBef>
              <a:spcAft>
                <a:spcPts val="0"/>
              </a:spcAft>
              <a:buNone/>
              <a:defRPr b="0" i="0" sz="1000" u="none" cap="none" strike="noStrike">
                <a:solidFill>
                  <a:schemeClr val="lt1"/>
                </a:solidFill>
                <a:latin typeface="Arial"/>
                <a:ea typeface="Arial"/>
                <a:cs typeface="Arial"/>
                <a:sym typeface="Arial"/>
              </a:defRPr>
            </a:lvl3pPr>
            <a:lvl4pPr indent="0" lvl="3" marL="0" algn="r">
              <a:spcBef>
                <a:spcPts val="0"/>
              </a:spcBef>
              <a:spcAft>
                <a:spcPts val="0"/>
              </a:spcAft>
              <a:buNone/>
              <a:defRPr b="0" i="0" sz="1000" u="none" cap="none" strike="noStrike">
                <a:solidFill>
                  <a:schemeClr val="lt1"/>
                </a:solidFill>
                <a:latin typeface="Arial"/>
                <a:ea typeface="Arial"/>
                <a:cs typeface="Arial"/>
                <a:sym typeface="Arial"/>
              </a:defRPr>
            </a:lvl4pPr>
            <a:lvl5pPr indent="0" lvl="4" marL="0" algn="r">
              <a:spcBef>
                <a:spcPts val="0"/>
              </a:spcBef>
              <a:spcAft>
                <a:spcPts val="0"/>
              </a:spcAft>
              <a:buNone/>
              <a:defRPr b="0" i="0" sz="1000" u="none" cap="none" strike="noStrike">
                <a:solidFill>
                  <a:schemeClr val="lt1"/>
                </a:solidFill>
                <a:latin typeface="Arial"/>
                <a:ea typeface="Arial"/>
                <a:cs typeface="Arial"/>
                <a:sym typeface="Arial"/>
              </a:defRPr>
            </a:lvl5pPr>
            <a:lvl6pPr indent="0" lvl="5" marL="0" algn="r">
              <a:spcBef>
                <a:spcPts val="0"/>
              </a:spcBef>
              <a:spcAft>
                <a:spcPts val="0"/>
              </a:spcAft>
              <a:buNone/>
              <a:defRPr b="0" i="0" sz="1000" u="none" cap="none" strike="noStrike">
                <a:solidFill>
                  <a:schemeClr val="lt1"/>
                </a:solidFill>
                <a:latin typeface="Arial"/>
                <a:ea typeface="Arial"/>
                <a:cs typeface="Arial"/>
                <a:sym typeface="Arial"/>
              </a:defRPr>
            </a:lvl6pPr>
            <a:lvl7pPr indent="0" lvl="6" marL="0" algn="r">
              <a:spcBef>
                <a:spcPts val="0"/>
              </a:spcBef>
              <a:spcAft>
                <a:spcPts val="0"/>
              </a:spcAft>
              <a:buNone/>
              <a:defRPr b="0" i="0" sz="1000" u="none" cap="none" strike="noStrike">
                <a:solidFill>
                  <a:schemeClr val="lt1"/>
                </a:solidFill>
                <a:latin typeface="Arial"/>
                <a:ea typeface="Arial"/>
                <a:cs typeface="Arial"/>
                <a:sym typeface="Arial"/>
              </a:defRPr>
            </a:lvl7pPr>
            <a:lvl8pPr indent="0" lvl="7" marL="0" algn="r">
              <a:spcBef>
                <a:spcPts val="0"/>
              </a:spcBef>
              <a:spcAft>
                <a:spcPts val="0"/>
              </a:spcAft>
              <a:buNone/>
              <a:defRPr b="0" i="0" sz="1000" u="none" cap="none" strike="noStrike">
                <a:solidFill>
                  <a:schemeClr val="lt1"/>
                </a:solidFill>
                <a:latin typeface="Arial"/>
                <a:ea typeface="Arial"/>
                <a:cs typeface="Arial"/>
                <a:sym typeface="Arial"/>
              </a:defRPr>
            </a:lvl8pPr>
            <a:lvl9pPr indent="0" lvl="8" marL="0" algn="r">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82" name="Shape 182"/>
        <p:cNvGrpSpPr/>
        <p:nvPr/>
      </p:nvGrpSpPr>
      <p:grpSpPr>
        <a:xfrm>
          <a:off x="0" y="0"/>
          <a:ext cx="0" cy="0"/>
          <a:chOff x="0" y="0"/>
          <a:chExt cx="0" cy="0"/>
        </a:xfrm>
      </p:grpSpPr>
      <p:sp>
        <p:nvSpPr>
          <p:cNvPr id="183" name="Google Shape;183;p8"/>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4" name="Google Shape;184;p8"/>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5" name="Google Shape;185;p8"/>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lt1"/>
                </a:solidFill>
                <a:latin typeface="Arial"/>
                <a:ea typeface="Arial"/>
                <a:cs typeface="Arial"/>
                <a:sym typeface="Arial"/>
              </a:defRPr>
            </a:lvl1pPr>
            <a:lvl2pPr indent="0" lvl="1" marL="0" algn="r">
              <a:spcBef>
                <a:spcPts val="0"/>
              </a:spcBef>
              <a:spcAft>
                <a:spcPts val="0"/>
              </a:spcAft>
              <a:buNone/>
              <a:defRPr b="0" i="0" sz="1000" u="none" cap="none" strike="noStrike">
                <a:solidFill>
                  <a:schemeClr val="lt1"/>
                </a:solidFill>
                <a:latin typeface="Arial"/>
                <a:ea typeface="Arial"/>
                <a:cs typeface="Arial"/>
                <a:sym typeface="Arial"/>
              </a:defRPr>
            </a:lvl2pPr>
            <a:lvl3pPr indent="0" lvl="2" marL="0" algn="r">
              <a:spcBef>
                <a:spcPts val="0"/>
              </a:spcBef>
              <a:spcAft>
                <a:spcPts val="0"/>
              </a:spcAft>
              <a:buNone/>
              <a:defRPr b="0" i="0" sz="1000" u="none" cap="none" strike="noStrike">
                <a:solidFill>
                  <a:schemeClr val="lt1"/>
                </a:solidFill>
                <a:latin typeface="Arial"/>
                <a:ea typeface="Arial"/>
                <a:cs typeface="Arial"/>
                <a:sym typeface="Arial"/>
              </a:defRPr>
            </a:lvl3pPr>
            <a:lvl4pPr indent="0" lvl="3" marL="0" algn="r">
              <a:spcBef>
                <a:spcPts val="0"/>
              </a:spcBef>
              <a:spcAft>
                <a:spcPts val="0"/>
              </a:spcAft>
              <a:buNone/>
              <a:defRPr b="0" i="0" sz="1000" u="none" cap="none" strike="noStrike">
                <a:solidFill>
                  <a:schemeClr val="lt1"/>
                </a:solidFill>
                <a:latin typeface="Arial"/>
                <a:ea typeface="Arial"/>
                <a:cs typeface="Arial"/>
                <a:sym typeface="Arial"/>
              </a:defRPr>
            </a:lvl4pPr>
            <a:lvl5pPr indent="0" lvl="4" marL="0" algn="r">
              <a:spcBef>
                <a:spcPts val="0"/>
              </a:spcBef>
              <a:spcAft>
                <a:spcPts val="0"/>
              </a:spcAft>
              <a:buNone/>
              <a:defRPr b="0" i="0" sz="1000" u="none" cap="none" strike="noStrike">
                <a:solidFill>
                  <a:schemeClr val="lt1"/>
                </a:solidFill>
                <a:latin typeface="Arial"/>
                <a:ea typeface="Arial"/>
                <a:cs typeface="Arial"/>
                <a:sym typeface="Arial"/>
              </a:defRPr>
            </a:lvl5pPr>
            <a:lvl6pPr indent="0" lvl="5" marL="0" algn="r">
              <a:spcBef>
                <a:spcPts val="0"/>
              </a:spcBef>
              <a:spcAft>
                <a:spcPts val="0"/>
              </a:spcAft>
              <a:buNone/>
              <a:defRPr b="0" i="0" sz="1000" u="none" cap="none" strike="noStrike">
                <a:solidFill>
                  <a:schemeClr val="lt1"/>
                </a:solidFill>
                <a:latin typeface="Arial"/>
                <a:ea typeface="Arial"/>
                <a:cs typeface="Arial"/>
                <a:sym typeface="Arial"/>
              </a:defRPr>
            </a:lvl6pPr>
            <a:lvl7pPr indent="0" lvl="6" marL="0" algn="r">
              <a:spcBef>
                <a:spcPts val="0"/>
              </a:spcBef>
              <a:spcAft>
                <a:spcPts val="0"/>
              </a:spcAft>
              <a:buNone/>
              <a:defRPr b="0" i="0" sz="1000" u="none" cap="none" strike="noStrike">
                <a:solidFill>
                  <a:schemeClr val="lt1"/>
                </a:solidFill>
                <a:latin typeface="Arial"/>
                <a:ea typeface="Arial"/>
                <a:cs typeface="Arial"/>
                <a:sym typeface="Arial"/>
              </a:defRPr>
            </a:lvl7pPr>
            <a:lvl8pPr indent="0" lvl="7" marL="0" algn="r">
              <a:spcBef>
                <a:spcPts val="0"/>
              </a:spcBef>
              <a:spcAft>
                <a:spcPts val="0"/>
              </a:spcAft>
              <a:buNone/>
              <a:defRPr b="0" i="0" sz="1000" u="none" cap="none" strike="noStrike">
                <a:solidFill>
                  <a:schemeClr val="lt1"/>
                </a:solidFill>
                <a:latin typeface="Arial"/>
                <a:ea typeface="Arial"/>
                <a:cs typeface="Arial"/>
                <a:sym typeface="Arial"/>
              </a:defRPr>
            </a:lvl8pPr>
            <a:lvl9pPr indent="0" lvl="8" marL="0" algn="r">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86" name="Shape 186"/>
        <p:cNvGrpSpPr/>
        <p:nvPr/>
      </p:nvGrpSpPr>
      <p:grpSpPr>
        <a:xfrm>
          <a:off x="0" y="0"/>
          <a:ext cx="0" cy="0"/>
          <a:chOff x="0" y="0"/>
          <a:chExt cx="0" cy="0"/>
        </a:xfrm>
      </p:grpSpPr>
      <p:sp>
        <p:nvSpPr>
          <p:cNvPr id="187" name="Google Shape;187;p9"/>
          <p:cNvSpPr txBox="1"/>
          <p:nvPr>
            <p:ph type="title"/>
          </p:nvPr>
        </p:nvSpPr>
        <p:spPr>
          <a:xfrm>
            <a:off x="457200" y="273050"/>
            <a:ext cx="3008313" cy="1162050"/>
          </a:xfrm>
          <a:prstGeom prst="rect">
            <a:avLst/>
          </a:prstGeom>
          <a:noFill/>
          <a:ln>
            <a:noFill/>
          </a:ln>
        </p:spPr>
        <p:txBody>
          <a:bodyPr anchorCtr="1"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88" name="Google Shape;188;p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Autofit/>
          </a:bodyPr>
          <a:lstStyle>
            <a:lvl1pPr indent="-391160" lvl="0" marL="457200" algn="l">
              <a:spcBef>
                <a:spcPts val="640"/>
              </a:spcBef>
              <a:spcAft>
                <a:spcPts val="0"/>
              </a:spcAft>
              <a:buSzPts val="2560"/>
              <a:buChar char="⮚"/>
              <a:defRPr sz="3200"/>
            </a:lvl1pPr>
            <a:lvl2pPr indent="-317500" lvl="1" marL="914400" algn="l">
              <a:spcBef>
                <a:spcPts val="560"/>
              </a:spcBef>
              <a:spcAft>
                <a:spcPts val="0"/>
              </a:spcAft>
              <a:buSzPts val="1400"/>
              <a:buChar char="●"/>
              <a:defRPr sz="2800"/>
            </a:lvl2pPr>
            <a:lvl3pPr indent="-381000" lvl="2" marL="1371600" algn="l">
              <a:spcBef>
                <a:spcPts val="480"/>
              </a:spcBef>
              <a:spcAft>
                <a:spcPts val="0"/>
              </a:spcAft>
              <a:buSzPts val="2400"/>
              <a:buFont typeface="Arial"/>
              <a:buChar char="•"/>
              <a:defRPr sz="2400"/>
            </a:lvl3pPr>
            <a:lvl4pPr indent="-292100" lvl="3" marL="1828800" algn="l">
              <a:spcBef>
                <a:spcPts val="400"/>
              </a:spcBef>
              <a:spcAft>
                <a:spcPts val="0"/>
              </a:spcAft>
              <a:buSzPts val="1000"/>
              <a:buChar char="●"/>
              <a:defRPr sz="2000"/>
            </a:lvl4pPr>
            <a:lvl5pPr indent="-355600" lvl="4" marL="2286000" algn="l">
              <a:spcBef>
                <a:spcPts val="400"/>
              </a:spcBef>
              <a:spcAft>
                <a:spcPts val="0"/>
              </a:spcAft>
              <a:buSzPts val="2000"/>
              <a:buFont typeface="Arial"/>
              <a:buChar char="•"/>
              <a:defRPr sz="2000"/>
            </a:lvl5pPr>
            <a:lvl6pPr indent="-355600" lvl="5" marL="2743200" algn="l">
              <a:spcBef>
                <a:spcPts val="400"/>
              </a:spcBef>
              <a:spcAft>
                <a:spcPts val="0"/>
              </a:spcAft>
              <a:buSzPts val="2000"/>
              <a:buFont typeface="Arial"/>
              <a:buChar char="•"/>
              <a:defRPr sz="2000"/>
            </a:lvl6pPr>
            <a:lvl7pPr indent="-355600" lvl="6" marL="3200400" algn="l">
              <a:spcBef>
                <a:spcPts val="400"/>
              </a:spcBef>
              <a:spcAft>
                <a:spcPts val="0"/>
              </a:spcAft>
              <a:buSzPts val="2000"/>
              <a:buFont typeface="Arial"/>
              <a:buChar char="•"/>
              <a:defRPr sz="2000"/>
            </a:lvl7pPr>
            <a:lvl8pPr indent="-355600" lvl="7" marL="3657600" algn="l">
              <a:spcBef>
                <a:spcPts val="400"/>
              </a:spcBef>
              <a:spcAft>
                <a:spcPts val="0"/>
              </a:spcAft>
              <a:buSzPts val="2000"/>
              <a:buFont typeface="Arial"/>
              <a:buChar char="•"/>
              <a:defRPr sz="2000"/>
            </a:lvl8pPr>
            <a:lvl9pPr indent="-355600" lvl="8" marL="4114800" algn="l">
              <a:spcBef>
                <a:spcPts val="400"/>
              </a:spcBef>
              <a:spcAft>
                <a:spcPts val="0"/>
              </a:spcAft>
              <a:buSzPts val="2000"/>
              <a:buFont typeface="Arial"/>
              <a:buChar char="•"/>
              <a:defRPr sz="2000"/>
            </a:lvl9pPr>
          </a:lstStyle>
          <a:p/>
        </p:txBody>
      </p:sp>
      <p:sp>
        <p:nvSpPr>
          <p:cNvPr id="189" name="Google Shape;189;p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600"/>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450"/>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190" name="Google Shape;190;p9"/>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1" name="Google Shape;191;p9"/>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2" name="Google Shape;192;p9"/>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lt1"/>
                </a:solidFill>
                <a:latin typeface="Arial"/>
                <a:ea typeface="Arial"/>
                <a:cs typeface="Arial"/>
                <a:sym typeface="Arial"/>
              </a:defRPr>
            </a:lvl1pPr>
            <a:lvl2pPr indent="0" lvl="1" marL="0" algn="r">
              <a:spcBef>
                <a:spcPts val="0"/>
              </a:spcBef>
              <a:spcAft>
                <a:spcPts val="0"/>
              </a:spcAft>
              <a:buNone/>
              <a:defRPr b="0" i="0" sz="1000" u="none" cap="none" strike="noStrike">
                <a:solidFill>
                  <a:schemeClr val="lt1"/>
                </a:solidFill>
                <a:latin typeface="Arial"/>
                <a:ea typeface="Arial"/>
                <a:cs typeface="Arial"/>
                <a:sym typeface="Arial"/>
              </a:defRPr>
            </a:lvl2pPr>
            <a:lvl3pPr indent="0" lvl="2" marL="0" algn="r">
              <a:spcBef>
                <a:spcPts val="0"/>
              </a:spcBef>
              <a:spcAft>
                <a:spcPts val="0"/>
              </a:spcAft>
              <a:buNone/>
              <a:defRPr b="0" i="0" sz="1000" u="none" cap="none" strike="noStrike">
                <a:solidFill>
                  <a:schemeClr val="lt1"/>
                </a:solidFill>
                <a:latin typeface="Arial"/>
                <a:ea typeface="Arial"/>
                <a:cs typeface="Arial"/>
                <a:sym typeface="Arial"/>
              </a:defRPr>
            </a:lvl3pPr>
            <a:lvl4pPr indent="0" lvl="3" marL="0" algn="r">
              <a:spcBef>
                <a:spcPts val="0"/>
              </a:spcBef>
              <a:spcAft>
                <a:spcPts val="0"/>
              </a:spcAft>
              <a:buNone/>
              <a:defRPr b="0" i="0" sz="1000" u="none" cap="none" strike="noStrike">
                <a:solidFill>
                  <a:schemeClr val="lt1"/>
                </a:solidFill>
                <a:latin typeface="Arial"/>
                <a:ea typeface="Arial"/>
                <a:cs typeface="Arial"/>
                <a:sym typeface="Arial"/>
              </a:defRPr>
            </a:lvl4pPr>
            <a:lvl5pPr indent="0" lvl="4" marL="0" algn="r">
              <a:spcBef>
                <a:spcPts val="0"/>
              </a:spcBef>
              <a:spcAft>
                <a:spcPts val="0"/>
              </a:spcAft>
              <a:buNone/>
              <a:defRPr b="0" i="0" sz="1000" u="none" cap="none" strike="noStrike">
                <a:solidFill>
                  <a:schemeClr val="lt1"/>
                </a:solidFill>
                <a:latin typeface="Arial"/>
                <a:ea typeface="Arial"/>
                <a:cs typeface="Arial"/>
                <a:sym typeface="Arial"/>
              </a:defRPr>
            </a:lvl5pPr>
            <a:lvl6pPr indent="0" lvl="5" marL="0" algn="r">
              <a:spcBef>
                <a:spcPts val="0"/>
              </a:spcBef>
              <a:spcAft>
                <a:spcPts val="0"/>
              </a:spcAft>
              <a:buNone/>
              <a:defRPr b="0" i="0" sz="1000" u="none" cap="none" strike="noStrike">
                <a:solidFill>
                  <a:schemeClr val="lt1"/>
                </a:solidFill>
                <a:latin typeface="Arial"/>
                <a:ea typeface="Arial"/>
                <a:cs typeface="Arial"/>
                <a:sym typeface="Arial"/>
              </a:defRPr>
            </a:lvl6pPr>
            <a:lvl7pPr indent="0" lvl="6" marL="0" algn="r">
              <a:spcBef>
                <a:spcPts val="0"/>
              </a:spcBef>
              <a:spcAft>
                <a:spcPts val="0"/>
              </a:spcAft>
              <a:buNone/>
              <a:defRPr b="0" i="0" sz="1000" u="none" cap="none" strike="noStrike">
                <a:solidFill>
                  <a:schemeClr val="lt1"/>
                </a:solidFill>
                <a:latin typeface="Arial"/>
                <a:ea typeface="Arial"/>
                <a:cs typeface="Arial"/>
                <a:sym typeface="Arial"/>
              </a:defRPr>
            </a:lvl7pPr>
            <a:lvl8pPr indent="0" lvl="7" marL="0" algn="r">
              <a:spcBef>
                <a:spcPts val="0"/>
              </a:spcBef>
              <a:spcAft>
                <a:spcPts val="0"/>
              </a:spcAft>
              <a:buNone/>
              <a:defRPr b="0" i="0" sz="1000" u="none" cap="none" strike="noStrike">
                <a:solidFill>
                  <a:schemeClr val="lt1"/>
                </a:solidFill>
                <a:latin typeface="Arial"/>
                <a:ea typeface="Arial"/>
                <a:cs typeface="Arial"/>
                <a:sym typeface="Arial"/>
              </a:defRPr>
            </a:lvl8pPr>
            <a:lvl9pPr indent="0" lvl="8" marL="0" algn="r">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93" name="Shape 193"/>
        <p:cNvGrpSpPr/>
        <p:nvPr/>
      </p:nvGrpSpPr>
      <p:grpSpPr>
        <a:xfrm>
          <a:off x="0" y="0"/>
          <a:ext cx="0" cy="0"/>
          <a:chOff x="0" y="0"/>
          <a:chExt cx="0" cy="0"/>
        </a:xfrm>
      </p:grpSpPr>
      <p:sp>
        <p:nvSpPr>
          <p:cNvPr id="194" name="Google Shape;194;p10"/>
          <p:cNvSpPr txBox="1"/>
          <p:nvPr>
            <p:ph type="title"/>
          </p:nvPr>
        </p:nvSpPr>
        <p:spPr>
          <a:xfrm>
            <a:off x="1792288" y="4800600"/>
            <a:ext cx="5486400" cy="566738"/>
          </a:xfrm>
          <a:prstGeom prst="rect">
            <a:avLst/>
          </a:prstGeom>
          <a:noFill/>
          <a:ln>
            <a:noFill/>
          </a:ln>
        </p:spPr>
        <p:txBody>
          <a:bodyPr anchorCtr="1" anchor="b" bIns="45700" lIns="91425" spcFirstLastPara="1" rIns="91425" wrap="square" tIns="45700">
            <a:noAutofit/>
          </a:bodyPr>
          <a:lstStyle>
            <a:lvl1pPr lvl="0" algn="l">
              <a:spcBef>
                <a:spcPts val="0"/>
              </a:spcBef>
              <a:spcAft>
                <a:spcPts val="0"/>
              </a:spcAft>
              <a:buSzPts val="1400"/>
              <a:buNone/>
              <a:defRPr b="1" sz="2000"/>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ctr">
              <a:spcBef>
                <a:spcPts val="0"/>
              </a:spcBef>
              <a:spcAft>
                <a:spcPts val="0"/>
              </a:spcAft>
              <a:buSzPts val="1400"/>
              <a:buNone/>
              <a:defRPr/>
            </a:lvl6pPr>
            <a:lvl7pPr lvl="6" algn="ctr">
              <a:spcBef>
                <a:spcPts val="0"/>
              </a:spcBef>
              <a:spcAft>
                <a:spcPts val="0"/>
              </a:spcAft>
              <a:buSzPts val="1400"/>
              <a:buNone/>
              <a:defRPr/>
            </a:lvl7pPr>
            <a:lvl8pPr lvl="7" algn="ctr">
              <a:spcBef>
                <a:spcPts val="0"/>
              </a:spcBef>
              <a:spcAft>
                <a:spcPts val="0"/>
              </a:spcAft>
              <a:buSzPts val="1400"/>
              <a:buNone/>
              <a:defRPr/>
            </a:lvl8pPr>
            <a:lvl9pPr lvl="8" algn="ctr">
              <a:spcBef>
                <a:spcPts val="0"/>
              </a:spcBef>
              <a:spcAft>
                <a:spcPts val="0"/>
              </a:spcAft>
              <a:buSzPts val="1400"/>
              <a:buNone/>
              <a:defRPr/>
            </a:lvl9pPr>
          </a:lstStyle>
          <a:p/>
        </p:txBody>
      </p:sp>
      <p:sp>
        <p:nvSpPr>
          <p:cNvPr id="195" name="Google Shape;195;p10"/>
          <p:cNvSpPr/>
          <p:nvPr>
            <p:ph idx="2" type="pic"/>
          </p:nvPr>
        </p:nvSpPr>
        <p:spPr>
          <a:xfrm>
            <a:off x="1792288" y="612775"/>
            <a:ext cx="5486400" cy="4114800"/>
          </a:xfrm>
          <a:prstGeom prst="rect">
            <a:avLst/>
          </a:prstGeom>
          <a:noFill/>
          <a:ln>
            <a:noFill/>
          </a:ln>
        </p:spPr>
      </p:sp>
      <p:sp>
        <p:nvSpPr>
          <p:cNvPr id="196" name="Google Shape;196;p1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Autofit/>
          </a:bodyPr>
          <a:lstStyle>
            <a:lvl1pPr indent="-228600" lvl="0" marL="457200" algn="l">
              <a:spcBef>
                <a:spcPts val="280"/>
              </a:spcBef>
              <a:spcAft>
                <a:spcPts val="0"/>
              </a:spcAft>
              <a:buSzPts val="1120"/>
              <a:buNone/>
              <a:defRPr sz="1400"/>
            </a:lvl1pPr>
            <a:lvl2pPr indent="-228600" lvl="1" marL="914400" algn="l">
              <a:spcBef>
                <a:spcPts val="240"/>
              </a:spcBef>
              <a:spcAft>
                <a:spcPts val="0"/>
              </a:spcAft>
              <a:buSzPts val="600"/>
              <a:buNone/>
              <a:defRPr sz="1200"/>
            </a:lvl2pPr>
            <a:lvl3pPr indent="-228600" lvl="2" marL="1371600" algn="l">
              <a:spcBef>
                <a:spcPts val="200"/>
              </a:spcBef>
              <a:spcAft>
                <a:spcPts val="0"/>
              </a:spcAft>
              <a:buSzPts val="1000"/>
              <a:buFont typeface="Arial"/>
              <a:buNone/>
              <a:defRPr sz="1000"/>
            </a:lvl3pPr>
            <a:lvl4pPr indent="-228600" lvl="3" marL="1828800" algn="l">
              <a:spcBef>
                <a:spcPts val="180"/>
              </a:spcBef>
              <a:spcAft>
                <a:spcPts val="0"/>
              </a:spcAft>
              <a:buSzPts val="450"/>
              <a:buNone/>
              <a:defRPr sz="900"/>
            </a:lvl4pPr>
            <a:lvl5pPr indent="-228600" lvl="4" marL="2286000" algn="l">
              <a:spcBef>
                <a:spcPts val="180"/>
              </a:spcBef>
              <a:spcAft>
                <a:spcPts val="0"/>
              </a:spcAft>
              <a:buSzPts val="900"/>
              <a:buFont typeface="Arial"/>
              <a:buNone/>
              <a:defRPr sz="900"/>
            </a:lvl5pPr>
            <a:lvl6pPr indent="-228600" lvl="5" marL="2743200" algn="l">
              <a:spcBef>
                <a:spcPts val="180"/>
              </a:spcBef>
              <a:spcAft>
                <a:spcPts val="0"/>
              </a:spcAft>
              <a:buSzPts val="900"/>
              <a:buFont typeface="Arial"/>
              <a:buNone/>
              <a:defRPr sz="900"/>
            </a:lvl6pPr>
            <a:lvl7pPr indent="-228600" lvl="6" marL="3200400" algn="l">
              <a:spcBef>
                <a:spcPts val="180"/>
              </a:spcBef>
              <a:spcAft>
                <a:spcPts val="0"/>
              </a:spcAft>
              <a:buSzPts val="900"/>
              <a:buFont typeface="Arial"/>
              <a:buNone/>
              <a:defRPr sz="900"/>
            </a:lvl7pPr>
            <a:lvl8pPr indent="-228600" lvl="7" marL="3657600" algn="l">
              <a:spcBef>
                <a:spcPts val="180"/>
              </a:spcBef>
              <a:spcAft>
                <a:spcPts val="0"/>
              </a:spcAft>
              <a:buSzPts val="900"/>
              <a:buFont typeface="Arial"/>
              <a:buNone/>
              <a:defRPr sz="900"/>
            </a:lvl8pPr>
            <a:lvl9pPr indent="-228600" lvl="8" marL="4114800" algn="l">
              <a:spcBef>
                <a:spcPts val="180"/>
              </a:spcBef>
              <a:spcAft>
                <a:spcPts val="0"/>
              </a:spcAft>
              <a:buSzPts val="900"/>
              <a:buFont typeface="Arial"/>
              <a:buNone/>
              <a:defRPr sz="900"/>
            </a:lvl9pPr>
          </a:lstStyle>
          <a:p/>
        </p:txBody>
      </p:sp>
      <p:sp>
        <p:nvSpPr>
          <p:cNvPr id="197" name="Google Shape;197;p10"/>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8" name="Google Shape;198;p10"/>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9" name="Google Shape;199;p10"/>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algn="r">
              <a:spcBef>
                <a:spcPts val="0"/>
              </a:spcBef>
              <a:spcAft>
                <a:spcPts val="0"/>
              </a:spcAft>
              <a:buNone/>
              <a:defRPr b="0" i="0" sz="1000" u="none" cap="none" strike="noStrike">
                <a:solidFill>
                  <a:schemeClr val="lt1"/>
                </a:solidFill>
                <a:latin typeface="Arial"/>
                <a:ea typeface="Arial"/>
                <a:cs typeface="Arial"/>
                <a:sym typeface="Arial"/>
              </a:defRPr>
            </a:lvl1pPr>
            <a:lvl2pPr indent="0" lvl="1" marL="0" algn="r">
              <a:spcBef>
                <a:spcPts val="0"/>
              </a:spcBef>
              <a:spcAft>
                <a:spcPts val="0"/>
              </a:spcAft>
              <a:buNone/>
              <a:defRPr b="0" i="0" sz="1000" u="none" cap="none" strike="noStrike">
                <a:solidFill>
                  <a:schemeClr val="lt1"/>
                </a:solidFill>
                <a:latin typeface="Arial"/>
                <a:ea typeface="Arial"/>
                <a:cs typeface="Arial"/>
                <a:sym typeface="Arial"/>
              </a:defRPr>
            </a:lvl2pPr>
            <a:lvl3pPr indent="0" lvl="2" marL="0" algn="r">
              <a:spcBef>
                <a:spcPts val="0"/>
              </a:spcBef>
              <a:spcAft>
                <a:spcPts val="0"/>
              </a:spcAft>
              <a:buNone/>
              <a:defRPr b="0" i="0" sz="1000" u="none" cap="none" strike="noStrike">
                <a:solidFill>
                  <a:schemeClr val="lt1"/>
                </a:solidFill>
                <a:latin typeface="Arial"/>
                <a:ea typeface="Arial"/>
                <a:cs typeface="Arial"/>
                <a:sym typeface="Arial"/>
              </a:defRPr>
            </a:lvl3pPr>
            <a:lvl4pPr indent="0" lvl="3" marL="0" algn="r">
              <a:spcBef>
                <a:spcPts val="0"/>
              </a:spcBef>
              <a:spcAft>
                <a:spcPts val="0"/>
              </a:spcAft>
              <a:buNone/>
              <a:defRPr b="0" i="0" sz="1000" u="none" cap="none" strike="noStrike">
                <a:solidFill>
                  <a:schemeClr val="lt1"/>
                </a:solidFill>
                <a:latin typeface="Arial"/>
                <a:ea typeface="Arial"/>
                <a:cs typeface="Arial"/>
                <a:sym typeface="Arial"/>
              </a:defRPr>
            </a:lvl4pPr>
            <a:lvl5pPr indent="0" lvl="4" marL="0" algn="r">
              <a:spcBef>
                <a:spcPts val="0"/>
              </a:spcBef>
              <a:spcAft>
                <a:spcPts val="0"/>
              </a:spcAft>
              <a:buNone/>
              <a:defRPr b="0" i="0" sz="1000" u="none" cap="none" strike="noStrike">
                <a:solidFill>
                  <a:schemeClr val="lt1"/>
                </a:solidFill>
                <a:latin typeface="Arial"/>
                <a:ea typeface="Arial"/>
                <a:cs typeface="Arial"/>
                <a:sym typeface="Arial"/>
              </a:defRPr>
            </a:lvl5pPr>
            <a:lvl6pPr indent="0" lvl="5" marL="0" algn="r">
              <a:spcBef>
                <a:spcPts val="0"/>
              </a:spcBef>
              <a:spcAft>
                <a:spcPts val="0"/>
              </a:spcAft>
              <a:buNone/>
              <a:defRPr b="0" i="0" sz="1000" u="none" cap="none" strike="noStrike">
                <a:solidFill>
                  <a:schemeClr val="lt1"/>
                </a:solidFill>
                <a:latin typeface="Arial"/>
                <a:ea typeface="Arial"/>
                <a:cs typeface="Arial"/>
                <a:sym typeface="Arial"/>
              </a:defRPr>
            </a:lvl6pPr>
            <a:lvl7pPr indent="0" lvl="6" marL="0" algn="r">
              <a:spcBef>
                <a:spcPts val="0"/>
              </a:spcBef>
              <a:spcAft>
                <a:spcPts val="0"/>
              </a:spcAft>
              <a:buNone/>
              <a:defRPr b="0" i="0" sz="1000" u="none" cap="none" strike="noStrike">
                <a:solidFill>
                  <a:schemeClr val="lt1"/>
                </a:solidFill>
                <a:latin typeface="Arial"/>
                <a:ea typeface="Arial"/>
                <a:cs typeface="Arial"/>
                <a:sym typeface="Arial"/>
              </a:defRPr>
            </a:lvl7pPr>
            <a:lvl8pPr indent="0" lvl="7" marL="0" algn="r">
              <a:spcBef>
                <a:spcPts val="0"/>
              </a:spcBef>
              <a:spcAft>
                <a:spcPts val="0"/>
              </a:spcAft>
              <a:buNone/>
              <a:defRPr b="0" i="0" sz="1000" u="none" cap="none" strike="noStrike">
                <a:solidFill>
                  <a:schemeClr val="lt1"/>
                </a:solidFill>
                <a:latin typeface="Arial"/>
                <a:ea typeface="Arial"/>
                <a:cs typeface="Arial"/>
                <a:sym typeface="Arial"/>
              </a:defRPr>
            </a:lvl8pPr>
            <a:lvl9pPr indent="0" lvl="8" marL="0" algn="r">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2"/>
        </a:solidFill>
      </p:bgPr>
    </p:bg>
    <p:spTree>
      <p:nvGrpSpPr>
        <p:cNvPr id="9" name="Shape 9"/>
        <p:cNvGrpSpPr/>
        <p:nvPr/>
      </p:nvGrpSpPr>
      <p:grpSpPr>
        <a:xfrm>
          <a:off x="0" y="0"/>
          <a:ext cx="0" cy="0"/>
          <a:chOff x="0" y="0"/>
          <a:chExt cx="0" cy="0"/>
        </a:xfrm>
      </p:grpSpPr>
      <p:grpSp>
        <p:nvGrpSpPr>
          <p:cNvPr id="10" name="Google Shape;10;p1"/>
          <p:cNvGrpSpPr/>
          <p:nvPr/>
        </p:nvGrpSpPr>
        <p:grpSpPr>
          <a:xfrm>
            <a:off x="3175" y="4267200"/>
            <a:ext cx="9140825" cy="2590800"/>
            <a:chOff x="2" y="2688"/>
            <a:chExt cx="5758" cy="1632"/>
          </a:xfrm>
        </p:grpSpPr>
        <p:sp>
          <p:nvSpPr>
            <p:cNvPr id="11" name="Google Shape;11;p1"/>
            <p:cNvSpPr/>
            <p:nvPr/>
          </p:nvSpPr>
          <p:spPr>
            <a:xfrm>
              <a:off x="2" y="2688"/>
              <a:ext cx="5758" cy="1632"/>
            </a:xfrm>
            <a:custGeom>
              <a:rect b="b" l="l" r="r" t="t"/>
              <a:pathLst>
                <a:path extrusionOk="0" h="4316" w="5740">
                  <a:moveTo>
                    <a:pt x="5740" y="4316"/>
                  </a:moveTo>
                  <a:lnTo>
                    <a:pt x="0" y="4316"/>
                  </a:lnTo>
                  <a:lnTo>
                    <a:pt x="0" y="0"/>
                  </a:lnTo>
                  <a:lnTo>
                    <a:pt x="5740" y="0"/>
                  </a:lnTo>
                  <a:lnTo>
                    <a:pt x="5740" y="4316"/>
                  </a:lnTo>
                  <a:lnTo>
                    <a:pt x="5740" y="431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12" name="Google Shape;12;p1"/>
            <p:cNvGrpSpPr/>
            <p:nvPr/>
          </p:nvGrpSpPr>
          <p:grpSpPr>
            <a:xfrm>
              <a:off x="1776" y="3024"/>
              <a:ext cx="3929" cy="1290"/>
              <a:chOff x="1776" y="3024"/>
              <a:chExt cx="3929" cy="1290"/>
            </a:xfrm>
          </p:grpSpPr>
          <p:grpSp>
            <p:nvGrpSpPr>
              <p:cNvPr id="13" name="Google Shape;13;p1"/>
              <p:cNvGrpSpPr/>
              <p:nvPr/>
            </p:nvGrpSpPr>
            <p:grpSpPr>
              <a:xfrm>
                <a:off x="2268" y="3934"/>
                <a:ext cx="638" cy="377"/>
                <a:chOff x="2268" y="3934"/>
                <a:chExt cx="638" cy="377"/>
              </a:xfrm>
            </p:grpSpPr>
            <p:sp>
              <p:nvSpPr>
                <p:cNvPr id="14" name="Google Shape;14;p1"/>
                <p:cNvSpPr/>
                <p:nvPr/>
              </p:nvSpPr>
              <p:spPr>
                <a:xfrm>
                  <a:off x="2268" y="3934"/>
                  <a:ext cx="638" cy="377"/>
                </a:xfrm>
                <a:prstGeom prst="ellipse">
                  <a:avLst/>
                </a:prstGeom>
                <a:gradFill>
                  <a:gsLst>
                    <a:gs pos="0">
                      <a:srgbClr val="9060F0"/>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5" name="Google Shape;15;p1"/>
                <p:cNvSpPr/>
                <p:nvPr/>
              </p:nvSpPr>
              <p:spPr>
                <a:xfrm>
                  <a:off x="2314" y="3958"/>
                  <a:ext cx="543" cy="332"/>
                </a:xfrm>
                <a:prstGeom prst="ellipse">
                  <a:avLst/>
                </a:prstGeom>
                <a:gradFill>
                  <a:gsLst>
                    <a:gs pos="0">
                      <a:schemeClr val="accent1"/>
                    </a:gs>
                    <a:gs pos="100000">
                      <a:srgbClr val="9060F0"/>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6" name="Google Shape;16;p1"/>
                <p:cNvSpPr/>
                <p:nvPr/>
              </p:nvSpPr>
              <p:spPr>
                <a:xfrm>
                  <a:off x="2341" y="3979"/>
                  <a:ext cx="501" cy="299"/>
                </a:xfrm>
                <a:prstGeom prst="ellipse">
                  <a:avLst/>
                </a:prstGeom>
                <a:gradFill>
                  <a:gsLst>
                    <a:gs pos="0">
                      <a:srgbClr val="9261F4"/>
                    </a:gs>
                    <a:gs pos="100000">
                      <a:schemeClr val="accent1"/>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7" name="Google Shape;17;p1"/>
                <p:cNvSpPr/>
                <p:nvPr/>
              </p:nvSpPr>
              <p:spPr>
                <a:xfrm>
                  <a:off x="2368" y="3997"/>
                  <a:ext cx="444" cy="258"/>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8" name="Google Shape;18;p1"/>
                <p:cNvSpPr/>
                <p:nvPr/>
              </p:nvSpPr>
              <p:spPr>
                <a:xfrm>
                  <a:off x="2385" y="4005"/>
                  <a:ext cx="413" cy="240"/>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9" name="Google Shape;19;p1"/>
                <p:cNvSpPr/>
                <p:nvPr/>
              </p:nvSpPr>
              <p:spPr>
                <a:xfrm>
                  <a:off x="2437" y="4026"/>
                  <a:ext cx="306" cy="192"/>
                </a:xfrm>
                <a:prstGeom prst="ellipse">
                  <a:avLst/>
                </a:prstGeom>
                <a:gradFill>
                  <a:gsLst>
                    <a:gs pos="0">
                      <a:srgbClr val="9060F0"/>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0" name="Google Shape;20;p1"/>
                <p:cNvSpPr/>
                <p:nvPr/>
              </p:nvSpPr>
              <p:spPr>
                <a:xfrm>
                  <a:off x="2476" y="4056"/>
                  <a:ext cx="227" cy="135"/>
                </a:xfrm>
                <a:prstGeom prst="ellipse">
                  <a:avLst/>
                </a:prstGeom>
                <a:gradFill>
                  <a:gsLst>
                    <a:gs pos="0">
                      <a:schemeClr val="accent1"/>
                    </a:gs>
                    <a:gs pos="100000">
                      <a:srgbClr val="9261F4"/>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1" name="Google Shape;21;p1"/>
                <p:cNvSpPr/>
                <p:nvPr/>
              </p:nvSpPr>
              <p:spPr>
                <a:xfrm>
                  <a:off x="2542" y="4097"/>
                  <a:ext cx="90" cy="60"/>
                </a:xfrm>
                <a:prstGeom prst="ellipse">
                  <a:avLst/>
                </a:prstGeom>
                <a:gradFill>
                  <a:gsLst>
                    <a:gs pos="0">
                      <a:schemeClr val="accent1"/>
                    </a:gs>
                    <a:gs pos="100000">
                      <a:srgbClr val="9261F4"/>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
            <p:nvSpPr>
              <p:cNvPr id="22" name="Google Shape;22;p1"/>
              <p:cNvSpPr/>
              <p:nvPr/>
            </p:nvSpPr>
            <p:spPr>
              <a:xfrm>
                <a:off x="3686" y="3810"/>
                <a:ext cx="532" cy="327"/>
              </a:xfrm>
              <a:prstGeom prst="ellipse">
                <a:avLst/>
              </a:prstGeom>
              <a:gradFill>
                <a:gsLst>
                  <a:gs pos="0">
                    <a:schemeClr val="accent1"/>
                  </a:gs>
                  <a:gs pos="100000">
                    <a:srgbClr val="9261F4"/>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3" name="Google Shape;23;p1"/>
              <p:cNvSpPr/>
              <p:nvPr/>
            </p:nvSpPr>
            <p:spPr>
              <a:xfrm>
                <a:off x="3726" y="3840"/>
                <a:ext cx="452" cy="275"/>
              </a:xfrm>
              <a:prstGeom prst="ellipse">
                <a:avLst/>
              </a:pr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4" name="Google Shape;24;p1"/>
              <p:cNvSpPr/>
              <p:nvPr/>
            </p:nvSpPr>
            <p:spPr>
              <a:xfrm>
                <a:off x="3782" y="3872"/>
                <a:ext cx="344" cy="2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5" name="Google Shape;25;p1"/>
              <p:cNvSpPr/>
              <p:nvPr/>
            </p:nvSpPr>
            <p:spPr>
              <a:xfrm>
                <a:off x="3822" y="3896"/>
                <a:ext cx="262" cy="159"/>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6" name="Google Shape;26;p1"/>
              <p:cNvSpPr/>
              <p:nvPr/>
            </p:nvSpPr>
            <p:spPr>
              <a:xfrm>
                <a:off x="3856" y="3922"/>
                <a:ext cx="192" cy="107"/>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7" name="Google Shape;27;p1"/>
              <p:cNvSpPr/>
              <p:nvPr/>
            </p:nvSpPr>
            <p:spPr>
              <a:xfrm>
                <a:off x="3575" y="3715"/>
                <a:ext cx="383" cy="161"/>
              </a:xfrm>
              <a:custGeom>
                <a:rect b="b" l="l" r="r" t="t"/>
                <a:pathLst>
                  <a:path extrusionOk="0" h="161" w="382">
                    <a:moveTo>
                      <a:pt x="376" y="12"/>
                    </a:moveTo>
                    <a:lnTo>
                      <a:pt x="257" y="24"/>
                    </a:lnTo>
                    <a:lnTo>
                      <a:pt x="149" y="54"/>
                    </a:lnTo>
                    <a:lnTo>
                      <a:pt x="101" y="77"/>
                    </a:lnTo>
                    <a:lnTo>
                      <a:pt x="59" y="101"/>
                    </a:lnTo>
                    <a:lnTo>
                      <a:pt x="24" y="131"/>
                    </a:lnTo>
                    <a:lnTo>
                      <a:pt x="0" y="161"/>
                    </a:lnTo>
                    <a:lnTo>
                      <a:pt x="0" y="137"/>
                    </a:lnTo>
                    <a:lnTo>
                      <a:pt x="29" y="107"/>
                    </a:lnTo>
                    <a:lnTo>
                      <a:pt x="65" y="83"/>
                    </a:lnTo>
                    <a:lnTo>
                      <a:pt x="155" y="36"/>
                    </a:lnTo>
                    <a:lnTo>
                      <a:pt x="257" y="12"/>
                    </a:lnTo>
                    <a:lnTo>
                      <a:pt x="376" y="0"/>
                    </a:lnTo>
                    <a:lnTo>
                      <a:pt x="376" y="0"/>
                    </a:lnTo>
                    <a:lnTo>
                      <a:pt x="382" y="0"/>
                    </a:lnTo>
                    <a:lnTo>
                      <a:pt x="382" y="12"/>
                    </a:lnTo>
                    <a:lnTo>
                      <a:pt x="376" y="12"/>
                    </a:lnTo>
                    <a:lnTo>
                      <a:pt x="376" y="12"/>
                    </a:lnTo>
                    <a:lnTo>
                      <a:pt x="376" y="12"/>
                    </a:lnTo>
                    <a:close/>
                  </a:path>
                </a:pathLst>
              </a:cu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8" name="Google Shape;28;p1"/>
              <p:cNvSpPr/>
              <p:nvPr/>
            </p:nvSpPr>
            <p:spPr>
              <a:xfrm>
                <a:off x="3695" y="4170"/>
                <a:ext cx="444" cy="66"/>
              </a:xfrm>
              <a:custGeom>
                <a:rect b="b" l="l" r="r" t="t"/>
                <a:pathLst>
                  <a:path extrusionOk="0" h="66" w="443">
                    <a:moveTo>
                      <a:pt x="257" y="54"/>
                    </a:moveTo>
                    <a:lnTo>
                      <a:pt x="353" y="48"/>
                    </a:lnTo>
                    <a:lnTo>
                      <a:pt x="443" y="24"/>
                    </a:lnTo>
                    <a:lnTo>
                      <a:pt x="443" y="36"/>
                    </a:lnTo>
                    <a:lnTo>
                      <a:pt x="353" y="60"/>
                    </a:lnTo>
                    <a:lnTo>
                      <a:pt x="257" y="66"/>
                    </a:lnTo>
                    <a:lnTo>
                      <a:pt x="186" y="60"/>
                    </a:lnTo>
                    <a:lnTo>
                      <a:pt x="120" y="48"/>
                    </a:lnTo>
                    <a:lnTo>
                      <a:pt x="60" y="36"/>
                    </a:lnTo>
                    <a:lnTo>
                      <a:pt x="0" y="12"/>
                    </a:lnTo>
                    <a:lnTo>
                      <a:pt x="0" y="0"/>
                    </a:lnTo>
                    <a:lnTo>
                      <a:pt x="54" y="24"/>
                    </a:lnTo>
                    <a:lnTo>
                      <a:pt x="120" y="36"/>
                    </a:lnTo>
                    <a:lnTo>
                      <a:pt x="186" y="48"/>
                    </a:lnTo>
                    <a:lnTo>
                      <a:pt x="257" y="54"/>
                    </a:lnTo>
                    <a:lnTo>
                      <a:pt x="257" y="54"/>
                    </a:lnTo>
                    <a:close/>
                  </a:path>
                </a:pathLst>
              </a:custGeom>
              <a:gradFill>
                <a:gsLst>
                  <a:gs pos="0">
                    <a:srgbClr val="8D5EEC"/>
                  </a:gs>
                  <a:gs pos="100000">
                    <a:schemeClr val="accent1"/>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29" name="Google Shape;29;p1"/>
              <p:cNvSpPr/>
              <p:nvPr/>
            </p:nvSpPr>
            <p:spPr>
              <a:xfrm>
                <a:off x="3527" y="3906"/>
                <a:ext cx="89" cy="216"/>
              </a:xfrm>
              <a:custGeom>
                <a:rect b="b" l="l" r="r" t="t"/>
                <a:pathLst>
                  <a:path extrusionOk="0" h="216" w="89">
                    <a:moveTo>
                      <a:pt x="12" y="66"/>
                    </a:moveTo>
                    <a:lnTo>
                      <a:pt x="18" y="108"/>
                    </a:lnTo>
                    <a:lnTo>
                      <a:pt x="36" y="144"/>
                    </a:lnTo>
                    <a:lnTo>
                      <a:pt x="60" y="180"/>
                    </a:lnTo>
                    <a:lnTo>
                      <a:pt x="89" y="216"/>
                    </a:lnTo>
                    <a:lnTo>
                      <a:pt x="72" y="216"/>
                    </a:lnTo>
                    <a:lnTo>
                      <a:pt x="42" y="180"/>
                    </a:lnTo>
                    <a:lnTo>
                      <a:pt x="18" y="144"/>
                    </a:lnTo>
                    <a:lnTo>
                      <a:pt x="6" y="108"/>
                    </a:lnTo>
                    <a:lnTo>
                      <a:pt x="0" y="66"/>
                    </a:lnTo>
                    <a:lnTo>
                      <a:pt x="0" y="30"/>
                    </a:lnTo>
                    <a:lnTo>
                      <a:pt x="12" y="0"/>
                    </a:lnTo>
                    <a:lnTo>
                      <a:pt x="30" y="0"/>
                    </a:lnTo>
                    <a:lnTo>
                      <a:pt x="18" y="30"/>
                    </a:lnTo>
                    <a:lnTo>
                      <a:pt x="12" y="66"/>
                    </a:lnTo>
                    <a:lnTo>
                      <a:pt x="12" y="66"/>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0" name="Google Shape;30;p1"/>
              <p:cNvSpPr/>
              <p:nvPr/>
            </p:nvSpPr>
            <p:spPr>
              <a:xfrm>
                <a:off x="3569" y="3745"/>
                <a:ext cx="750" cy="461"/>
              </a:xfrm>
              <a:custGeom>
                <a:rect b="b" l="l" r="r" t="t"/>
                <a:pathLst>
                  <a:path extrusionOk="0" h="461" w="747">
                    <a:moveTo>
                      <a:pt x="382" y="443"/>
                    </a:moveTo>
                    <a:lnTo>
                      <a:pt x="311" y="437"/>
                    </a:lnTo>
                    <a:lnTo>
                      <a:pt x="245" y="425"/>
                    </a:lnTo>
                    <a:lnTo>
                      <a:pt x="185" y="407"/>
                    </a:lnTo>
                    <a:lnTo>
                      <a:pt x="131" y="383"/>
                    </a:lnTo>
                    <a:lnTo>
                      <a:pt x="83" y="347"/>
                    </a:lnTo>
                    <a:lnTo>
                      <a:pt x="53" y="311"/>
                    </a:lnTo>
                    <a:lnTo>
                      <a:pt x="30" y="269"/>
                    </a:lnTo>
                    <a:lnTo>
                      <a:pt x="24" y="227"/>
                    </a:lnTo>
                    <a:lnTo>
                      <a:pt x="30" y="185"/>
                    </a:lnTo>
                    <a:lnTo>
                      <a:pt x="53" y="143"/>
                    </a:lnTo>
                    <a:lnTo>
                      <a:pt x="83" y="107"/>
                    </a:lnTo>
                    <a:lnTo>
                      <a:pt x="131" y="77"/>
                    </a:lnTo>
                    <a:lnTo>
                      <a:pt x="185" y="47"/>
                    </a:lnTo>
                    <a:lnTo>
                      <a:pt x="245" y="30"/>
                    </a:lnTo>
                    <a:lnTo>
                      <a:pt x="311" y="18"/>
                    </a:lnTo>
                    <a:lnTo>
                      <a:pt x="382" y="12"/>
                    </a:lnTo>
                    <a:lnTo>
                      <a:pt x="478" y="18"/>
                    </a:lnTo>
                    <a:lnTo>
                      <a:pt x="562" y="41"/>
                    </a:lnTo>
                    <a:lnTo>
                      <a:pt x="562" y="36"/>
                    </a:lnTo>
                    <a:lnTo>
                      <a:pt x="562" y="30"/>
                    </a:lnTo>
                    <a:lnTo>
                      <a:pt x="478" y="6"/>
                    </a:lnTo>
                    <a:lnTo>
                      <a:pt x="382" y="0"/>
                    </a:lnTo>
                    <a:lnTo>
                      <a:pt x="305" y="6"/>
                    </a:lnTo>
                    <a:lnTo>
                      <a:pt x="233" y="18"/>
                    </a:lnTo>
                    <a:lnTo>
                      <a:pt x="167" y="41"/>
                    </a:lnTo>
                    <a:lnTo>
                      <a:pt x="113" y="65"/>
                    </a:lnTo>
                    <a:lnTo>
                      <a:pt x="65" y="101"/>
                    </a:lnTo>
                    <a:lnTo>
                      <a:pt x="30" y="137"/>
                    </a:lnTo>
                    <a:lnTo>
                      <a:pt x="6" y="179"/>
                    </a:lnTo>
                    <a:lnTo>
                      <a:pt x="0" y="227"/>
                    </a:lnTo>
                    <a:lnTo>
                      <a:pt x="6" y="275"/>
                    </a:lnTo>
                    <a:lnTo>
                      <a:pt x="30" y="317"/>
                    </a:lnTo>
                    <a:lnTo>
                      <a:pt x="65" y="359"/>
                    </a:lnTo>
                    <a:lnTo>
                      <a:pt x="113" y="395"/>
                    </a:lnTo>
                    <a:lnTo>
                      <a:pt x="167" y="419"/>
                    </a:lnTo>
                    <a:lnTo>
                      <a:pt x="233" y="443"/>
                    </a:lnTo>
                    <a:lnTo>
                      <a:pt x="305" y="455"/>
                    </a:lnTo>
                    <a:lnTo>
                      <a:pt x="382" y="461"/>
                    </a:lnTo>
                    <a:lnTo>
                      <a:pt x="448" y="455"/>
                    </a:lnTo>
                    <a:lnTo>
                      <a:pt x="508" y="449"/>
                    </a:lnTo>
                    <a:lnTo>
                      <a:pt x="609" y="413"/>
                    </a:lnTo>
                    <a:lnTo>
                      <a:pt x="657" y="389"/>
                    </a:lnTo>
                    <a:lnTo>
                      <a:pt x="693" y="359"/>
                    </a:lnTo>
                    <a:lnTo>
                      <a:pt x="723" y="329"/>
                    </a:lnTo>
                    <a:lnTo>
                      <a:pt x="747" y="293"/>
                    </a:lnTo>
                    <a:lnTo>
                      <a:pt x="741" y="287"/>
                    </a:lnTo>
                    <a:lnTo>
                      <a:pt x="729" y="281"/>
                    </a:lnTo>
                    <a:lnTo>
                      <a:pt x="711" y="317"/>
                    </a:lnTo>
                    <a:lnTo>
                      <a:pt x="681" y="347"/>
                    </a:lnTo>
                    <a:lnTo>
                      <a:pt x="645" y="377"/>
                    </a:lnTo>
                    <a:lnTo>
                      <a:pt x="604" y="401"/>
                    </a:lnTo>
                    <a:lnTo>
                      <a:pt x="502" y="431"/>
                    </a:lnTo>
                    <a:lnTo>
                      <a:pt x="442" y="443"/>
                    </a:lnTo>
                    <a:lnTo>
                      <a:pt x="382" y="443"/>
                    </a:lnTo>
                    <a:lnTo>
                      <a:pt x="382" y="443"/>
                    </a:lnTo>
                    <a:close/>
                  </a:path>
                </a:pathLst>
              </a:custGeom>
              <a:gradFill>
                <a:gsLst>
                  <a:gs pos="0">
                    <a:schemeClr val="accent1"/>
                  </a:gs>
                  <a:gs pos="100000">
                    <a:srgbClr val="9261F4"/>
                  </a:gs>
                </a:gsLst>
                <a:path path="circle">
                  <a:fillToRect b="50%" l="50%" r="50%" t="50%"/>
                </a:path>
                <a:tileRect/>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1" name="Google Shape;31;p1"/>
              <p:cNvSpPr/>
              <p:nvPr/>
            </p:nvSpPr>
            <p:spPr>
              <a:xfrm>
                <a:off x="4037" y="3721"/>
                <a:ext cx="96" cy="30"/>
              </a:xfrm>
              <a:custGeom>
                <a:rect b="b" l="l" r="r" t="t"/>
                <a:pathLst>
                  <a:path extrusionOk="0" h="30" w="96">
                    <a:moveTo>
                      <a:pt x="0" y="0"/>
                    </a:moveTo>
                    <a:lnTo>
                      <a:pt x="0" y="12"/>
                    </a:lnTo>
                    <a:lnTo>
                      <a:pt x="48" y="18"/>
                    </a:lnTo>
                    <a:lnTo>
                      <a:pt x="96" y="30"/>
                    </a:lnTo>
                    <a:lnTo>
                      <a:pt x="96" y="24"/>
                    </a:lnTo>
                    <a:lnTo>
                      <a:pt x="96" y="18"/>
                    </a:lnTo>
                    <a:lnTo>
                      <a:pt x="48" y="12"/>
                    </a:lnTo>
                    <a:lnTo>
                      <a:pt x="0" y="0"/>
                    </a:lnTo>
                    <a:lnTo>
                      <a:pt x="0" y="0"/>
                    </a:lnTo>
                    <a:close/>
                  </a:path>
                </a:pathLst>
              </a:custGeom>
              <a:gradFill>
                <a:gsLst>
                  <a:gs pos="0">
                    <a:schemeClr val="accent1"/>
                  </a:gs>
                  <a:gs pos="100000">
                    <a:srgbClr val="9060F0"/>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2" name="Google Shape;32;p1"/>
              <p:cNvSpPr/>
              <p:nvPr/>
            </p:nvSpPr>
            <p:spPr>
              <a:xfrm>
                <a:off x="4175" y="4050"/>
                <a:ext cx="180" cy="132"/>
              </a:xfrm>
              <a:custGeom>
                <a:rect b="b" l="l" r="r" t="t"/>
                <a:pathLst>
                  <a:path extrusionOk="0" h="132" w="179">
                    <a:moveTo>
                      <a:pt x="0" y="132"/>
                    </a:moveTo>
                    <a:lnTo>
                      <a:pt x="29" y="132"/>
                    </a:lnTo>
                    <a:lnTo>
                      <a:pt x="77" y="108"/>
                    </a:lnTo>
                    <a:lnTo>
                      <a:pt x="119" y="78"/>
                    </a:lnTo>
                    <a:lnTo>
                      <a:pt x="155" y="48"/>
                    </a:lnTo>
                    <a:lnTo>
                      <a:pt x="179" y="12"/>
                    </a:lnTo>
                    <a:lnTo>
                      <a:pt x="173" y="6"/>
                    </a:lnTo>
                    <a:lnTo>
                      <a:pt x="167" y="0"/>
                    </a:lnTo>
                    <a:lnTo>
                      <a:pt x="137" y="42"/>
                    </a:lnTo>
                    <a:lnTo>
                      <a:pt x="101" y="78"/>
                    </a:lnTo>
                    <a:lnTo>
                      <a:pt x="53" y="108"/>
                    </a:lnTo>
                    <a:lnTo>
                      <a:pt x="0" y="132"/>
                    </a:lnTo>
                    <a:lnTo>
                      <a:pt x="0" y="132"/>
                    </a:lnTo>
                    <a:close/>
                  </a:path>
                </a:pathLst>
              </a:custGeom>
              <a:gradFill>
                <a:gsLst>
                  <a:gs pos="0">
                    <a:schemeClr val="accent1"/>
                  </a:gs>
                  <a:gs pos="100000">
                    <a:srgbClr val="9060F0"/>
                  </a:gs>
                </a:gsLst>
                <a:lin ang="189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3" name="Google Shape;33;p1"/>
              <p:cNvSpPr/>
              <p:nvPr/>
            </p:nvSpPr>
            <p:spPr>
              <a:xfrm>
                <a:off x="2585" y="3822"/>
                <a:ext cx="449" cy="186"/>
              </a:xfrm>
              <a:custGeom>
                <a:rect b="b" l="l" r="r" t="t"/>
                <a:pathLst>
                  <a:path extrusionOk="0" h="186" w="448">
                    <a:moveTo>
                      <a:pt x="6" y="6"/>
                    </a:moveTo>
                    <a:lnTo>
                      <a:pt x="78" y="12"/>
                    </a:lnTo>
                    <a:lnTo>
                      <a:pt x="150" y="18"/>
                    </a:lnTo>
                    <a:lnTo>
                      <a:pt x="215" y="36"/>
                    </a:lnTo>
                    <a:lnTo>
                      <a:pt x="275" y="60"/>
                    </a:lnTo>
                    <a:lnTo>
                      <a:pt x="329" y="84"/>
                    </a:lnTo>
                    <a:lnTo>
                      <a:pt x="377" y="114"/>
                    </a:lnTo>
                    <a:lnTo>
                      <a:pt x="419" y="150"/>
                    </a:lnTo>
                    <a:lnTo>
                      <a:pt x="448" y="186"/>
                    </a:lnTo>
                    <a:lnTo>
                      <a:pt x="448" y="162"/>
                    </a:lnTo>
                    <a:lnTo>
                      <a:pt x="413" y="126"/>
                    </a:lnTo>
                    <a:lnTo>
                      <a:pt x="371" y="96"/>
                    </a:lnTo>
                    <a:lnTo>
                      <a:pt x="323" y="66"/>
                    </a:lnTo>
                    <a:lnTo>
                      <a:pt x="269" y="48"/>
                    </a:lnTo>
                    <a:lnTo>
                      <a:pt x="144" y="12"/>
                    </a:lnTo>
                    <a:lnTo>
                      <a:pt x="78" y="6"/>
                    </a:lnTo>
                    <a:lnTo>
                      <a:pt x="6" y="0"/>
                    </a:lnTo>
                    <a:lnTo>
                      <a:pt x="0" y="0"/>
                    </a:lnTo>
                    <a:lnTo>
                      <a:pt x="0" y="0"/>
                    </a:lnTo>
                    <a:lnTo>
                      <a:pt x="0" y="6"/>
                    </a:lnTo>
                    <a:lnTo>
                      <a:pt x="0" y="6"/>
                    </a:lnTo>
                    <a:lnTo>
                      <a:pt x="6" y="6"/>
                    </a:lnTo>
                    <a:lnTo>
                      <a:pt x="6" y="6"/>
                    </a:lnTo>
                    <a:close/>
                  </a:path>
                </a:pathLst>
              </a:custGeom>
              <a:gradFill>
                <a:gsLst>
                  <a:gs pos="0">
                    <a:srgbClr val="9261F4"/>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4" name="Google Shape;34;p1"/>
              <p:cNvSpPr/>
              <p:nvPr/>
            </p:nvSpPr>
            <p:spPr>
              <a:xfrm>
                <a:off x="2142" y="3852"/>
                <a:ext cx="892" cy="462"/>
              </a:xfrm>
              <a:custGeom>
                <a:rect b="b" l="l" r="r" t="t"/>
                <a:pathLst>
                  <a:path extrusionOk="0" h="462" w="890">
                    <a:moveTo>
                      <a:pt x="23" y="276"/>
                    </a:moveTo>
                    <a:lnTo>
                      <a:pt x="29" y="222"/>
                    </a:lnTo>
                    <a:lnTo>
                      <a:pt x="59" y="174"/>
                    </a:lnTo>
                    <a:lnTo>
                      <a:pt x="95" y="132"/>
                    </a:lnTo>
                    <a:lnTo>
                      <a:pt x="149" y="96"/>
                    </a:lnTo>
                    <a:lnTo>
                      <a:pt x="209" y="60"/>
                    </a:lnTo>
                    <a:lnTo>
                      <a:pt x="281" y="36"/>
                    </a:lnTo>
                    <a:lnTo>
                      <a:pt x="364" y="24"/>
                    </a:lnTo>
                    <a:lnTo>
                      <a:pt x="448" y="18"/>
                    </a:lnTo>
                    <a:lnTo>
                      <a:pt x="532" y="24"/>
                    </a:lnTo>
                    <a:lnTo>
                      <a:pt x="609" y="36"/>
                    </a:lnTo>
                    <a:lnTo>
                      <a:pt x="681" y="60"/>
                    </a:lnTo>
                    <a:lnTo>
                      <a:pt x="741" y="96"/>
                    </a:lnTo>
                    <a:lnTo>
                      <a:pt x="795" y="132"/>
                    </a:lnTo>
                    <a:lnTo>
                      <a:pt x="831" y="174"/>
                    </a:lnTo>
                    <a:lnTo>
                      <a:pt x="861" y="222"/>
                    </a:lnTo>
                    <a:lnTo>
                      <a:pt x="867" y="276"/>
                    </a:lnTo>
                    <a:lnTo>
                      <a:pt x="855" y="330"/>
                    </a:lnTo>
                    <a:lnTo>
                      <a:pt x="831" y="378"/>
                    </a:lnTo>
                    <a:lnTo>
                      <a:pt x="783" y="426"/>
                    </a:lnTo>
                    <a:lnTo>
                      <a:pt x="723" y="462"/>
                    </a:lnTo>
                    <a:lnTo>
                      <a:pt x="765" y="462"/>
                    </a:lnTo>
                    <a:lnTo>
                      <a:pt x="819" y="426"/>
                    </a:lnTo>
                    <a:lnTo>
                      <a:pt x="855" y="378"/>
                    </a:lnTo>
                    <a:lnTo>
                      <a:pt x="884" y="330"/>
                    </a:lnTo>
                    <a:lnTo>
                      <a:pt x="890" y="276"/>
                    </a:lnTo>
                    <a:lnTo>
                      <a:pt x="884" y="222"/>
                    </a:lnTo>
                    <a:lnTo>
                      <a:pt x="855" y="168"/>
                    </a:lnTo>
                    <a:lnTo>
                      <a:pt x="813" y="120"/>
                    </a:lnTo>
                    <a:lnTo>
                      <a:pt x="759" y="84"/>
                    </a:lnTo>
                    <a:lnTo>
                      <a:pt x="693" y="48"/>
                    </a:lnTo>
                    <a:lnTo>
                      <a:pt x="621" y="24"/>
                    </a:lnTo>
                    <a:lnTo>
                      <a:pt x="538" y="6"/>
                    </a:lnTo>
                    <a:lnTo>
                      <a:pt x="448" y="0"/>
                    </a:lnTo>
                    <a:lnTo>
                      <a:pt x="358" y="6"/>
                    </a:lnTo>
                    <a:lnTo>
                      <a:pt x="275" y="24"/>
                    </a:lnTo>
                    <a:lnTo>
                      <a:pt x="197" y="48"/>
                    </a:lnTo>
                    <a:lnTo>
                      <a:pt x="131" y="84"/>
                    </a:lnTo>
                    <a:lnTo>
                      <a:pt x="77" y="120"/>
                    </a:lnTo>
                    <a:lnTo>
                      <a:pt x="35" y="168"/>
                    </a:lnTo>
                    <a:lnTo>
                      <a:pt x="12" y="222"/>
                    </a:lnTo>
                    <a:lnTo>
                      <a:pt x="0" y="276"/>
                    </a:lnTo>
                    <a:lnTo>
                      <a:pt x="6" y="330"/>
                    </a:lnTo>
                    <a:lnTo>
                      <a:pt x="35" y="378"/>
                    </a:lnTo>
                    <a:lnTo>
                      <a:pt x="71" y="426"/>
                    </a:lnTo>
                    <a:lnTo>
                      <a:pt x="125" y="462"/>
                    </a:lnTo>
                    <a:lnTo>
                      <a:pt x="167" y="462"/>
                    </a:lnTo>
                    <a:lnTo>
                      <a:pt x="107" y="426"/>
                    </a:lnTo>
                    <a:lnTo>
                      <a:pt x="59" y="378"/>
                    </a:lnTo>
                    <a:lnTo>
                      <a:pt x="35" y="330"/>
                    </a:lnTo>
                    <a:lnTo>
                      <a:pt x="23" y="276"/>
                    </a:lnTo>
                    <a:lnTo>
                      <a:pt x="23" y="276"/>
                    </a:lnTo>
                    <a:close/>
                  </a:path>
                </a:pathLst>
              </a:custGeom>
              <a:gradFill>
                <a:gsLst>
                  <a:gs pos="0">
                    <a:schemeClr val="accent1"/>
                  </a:gs>
                  <a:gs pos="100000">
                    <a:srgbClr val="8D5EEC"/>
                  </a:gs>
                </a:gsLst>
                <a:lin ang="27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5" name="Google Shape;35;p1"/>
              <p:cNvSpPr/>
              <p:nvPr/>
            </p:nvSpPr>
            <p:spPr>
              <a:xfrm>
                <a:off x="2082" y="3828"/>
                <a:ext cx="407" cy="486"/>
              </a:xfrm>
              <a:custGeom>
                <a:rect b="b" l="l" r="r" t="t"/>
                <a:pathLst>
                  <a:path extrusionOk="0" h="486" w="406">
                    <a:moveTo>
                      <a:pt x="18" y="300"/>
                    </a:moveTo>
                    <a:lnTo>
                      <a:pt x="24" y="246"/>
                    </a:lnTo>
                    <a:lnTo>
                      <a:pt x="48" y="198"/>
                    </a:lnTo>
                    <a:lnTo>
                      <a:pt x="83" y="150"/>
                    </a:lnTo>
                    <a:lnTo>
                      <a:pt x="131" y="108"/>
                    </a:lnTo>
                    <a:lnTo>
                      <a:pt x="185" y="72"/>
                    </a:lnTo>
                    <a:lnTo>
                      <a:pt x="251" y="42"/>
                    </a:lnTo>
                    <a:lnTo>
                      <a:pt x="329" y="24"/>
                    </a:lnTo>
                    <a:lnTo>
                      <a:pt x="406" y="6"/>
                    </a:lnTo>
                    <a:lnTo>
                      <a:pt x="406" y="0"/>
                    </a:lnTo>
                    <a:lnTo>
                      <a:pt x="323" y="12"/>
                    </a:lnTo>
                    <a:lnTo>
                      <a:pt x="245" y="36"/>
                    </a:lnTo>
                    <a:lnTo>
                      <a:pt x="179" y="66"/>
                    </a:lnTo>
                    <a:lnTo>
                      <a:pt x="119" y="102"/>
                    </a:lnTo>
                    <a:lnTo>
                      <a:pt x="72" y="144"/>
                    </a:lnTo>
                    <a:lnTo>
                      <a:pt x="30" y="192"/>
                    </a:lnTo>
                    <a:lnTo>
                      <a:pt x="6" y="246"/>
                    </a:lnTo>
                    <a:lnTo>
                      <a:pt x="0" y="300"/>
                    </a:lnTo>
                    <a:lnTo>
                      <a:pt x="6" y="348"/>
                    </a:lnTo>
                    <a:lnTo>
                      <a:pt x="30" y="396"/>
                    </a:lnTo>
                    <a:lnTo>
                      <a:pt x="66" y="444"/>
                    </a:lnTo>
                    <a:lnTo>
                      <a:pt x="107" y="486"/>
                    </a:lnTo>
                    <a:lnTo>
                      <a:pt x="131" y="486"/>
                    </a:lnTo>
                    <a:lnTo>
                      <a:pt x="83" y="450"/>
                    </a:lnTo>
                    <a:lnTo>
                      <a:pt x="48" y="402"/>
                    </a:lnTo>
                    <a:lnTo>
                      <a:pt x="24" y="354"/>
                    </a:lnTo>
                    <a:lnTo>
                      <a:pt x="18" y="300"/>
                    </a:lnTo>
                    <a:lnTo>
                      <a:pt x="18" y="300"/>
                    </a:lnTo>
                    <a:close/>
                  </a:path>
                </a:pathLst>
              </a:custGeom>
              <a:gradFill>
                <a:gsLst>
                  <a:gs pos="0">
                    <a:schemeClr val="accent1"/>
                  </a:gs>
                  <a:gs pos="100000">
                    <a:srgbClr val="9261F4"/>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6" name="Google Shape;36;p1"/>
              <p:cNvSpPr/>
              <p:nvPr/>
            </p:nvSpPr>
            <p:spPr>
              <a:xfrm>
                <a:off x="2987" y="4044"/>
                <a:ext cx="108" cy="252"/>
              </a:xfrm>
              <a:custGeom>
                <a:rect b="b" l="l" r="r" t="t"/>
                <a:pathLst>
                  <a:path extrusionOk="0" h="252" w="107">
                    <a:moveTo>
                      <a:pt x="89" y="84"/>
                    </a:moveTo>
                    <a:lnTo>
                      <a:pt x="83" y="132"/>
                    </a:lnTo>
                    <a:lnTo>
                      <a:pt x="65" y="174"/>
                    </a:lnTo>
                    <a:lnTo>
                      <a:pt x="36" y="216"/>
                    </a:lnTo>
                    <a:lnTo>
                      <a:pt x="0" y="252"/>
                    </a:lnTo>
                    <a:lnTo>
                      <a:pt x="18" y="252"/>
                    </a:lnTo>
                    <a:lnTo>
                      <a:pt x="53" y="216"/>
                    </a:lnTo>
                    <a:lnTo>
                      <a:pt x="83" y="174"/>
                    </a:lnTo>
                    <a:lnTo>
                      <a:pt x="101" y="132"/>
                    </a:lnTo>
                    <a:lnTo>
                      <a:pt x="107" y="84"/>
                    </a:lnTo>
                    <a:lnTo>
                      <a:pt x="101" y="42"/>
                    </a:lnTo>
                    <a:lnTo>
                      <a:pt x="89" y="0"/>
                    </a:lnTo>
                    <a:lnTo>
                      <a:pt x="65" y="0"/>
                    </a:lnTo>
                    <a:lnTo>
                      <a:pt x="83" y="42"/>
                    </a:lnTo>
                    <a:lnTo>
                      <a:pt x="89" y="84"/>
                    </a:lnTo>
                    <a:lnTo>
                      <a:pt x="89" y="84"/>
                    </a:lnTo>
                    <a:close/>
                  </a:path>
                </a:pathLst>
              </a:custGeom>
              <a:gradFill>
                <a:gsLst>
                  <a:gs pos="0">
                    <a:schemeClr val="accent1"/>
                  </a:gs>
                  <a:gs pos="100000">
                    <a:srgbClr val="8B5DE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7" name="Google Shape;37;p1"/>
              <p:cNvSpPr/>
              <p:nvPr/>
            </p:nvSpPr>
            <p:spPr>
              <a:xfrm>
                <a:off x="2068" y="3685"/>
                <a:ext cx="835" cy="150"/>
              </a:xfrm>
              <a:custGeom>
                <a:rect b="b" l="l" r="r" t="t"/>
                <a:pathLst>
                  <a:path extrusionOk="0" h="150" w="835">
                    <a:moveTo>
                      <a:pt x="518" y="18"/>
                    </a:moveTo>
                    <a:lnTo>
                      <a:pt x="597" y="24"/>
                    </a:lnTo>
                    <a:lnTo>
                      <a:pt x="682" y="30"/>
                    </a:lnTo>
                    <a:lnTo>
                      <a:pt x="755" y="42"/>
                    </a:lnTo>
                    <a:lnTo>
                      <a:pt x="828" y="60"/>
                    </a:lnTo>
                    <a:lnTo>
                      <a:pt x="835" y="42"/>
                    </a:lnTo>
                    <a:lnTo>
                      <a:pt x="761" y="24"/>
                    </a:lnTo>
                    <a:lnTo>
                      <a:pt x="688" y="12"/>
                    </a:lnTo>
                    <a:lnTo>
                      <a:pt x="603" y="6"/>
                    </a:lnTo>
                    <a:lnTo>
                      <a:pt x="518" y="0"/>
                    </a:lnTo>
                    <a:lnTo>
                      <a:pt x="372" y="12"/>
                    </a:lnTo>
                    <a:lnTo>
                      <a:pt x="232" y="36"/>
                    </a:lnTo>
                    <a:lnTo>
                      <a:pt x="110" y="78"/>
                    </a:lnTo>
                    <a:lnTo>
                      <a:pt x="0" y="132"/>
                    </a:lnTo>
                    <a:lnTo>
                      <a:pt x="19" y="150"/>
                    </a:lnTo>
                    <a:lnTo>
                      <a:pt x="122" y="96"/>
                    </a:lnTo>
                    <a:lnTo>
                      <a:pt x="244" y="54"/>
                    </a:lnTo>
                    <a:lnTo>
                      <a:pt x="378" y="30"/>
                    </a:lnTo>
                    <a:lnTo>
                      <a:pt x="518" y="18"/>
                    </a:lnTo>
                    <a:lnTo>
                      <a:pt x="518" y="18"/>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8" name="Google Shape;38;p1"/>
              <p:cNvSpPr/>
              <p:nvPr/>
            </p:nvSpPr>
            <p:spPr>
              <a:xfrm>
                <a:off x="1867" y="3853"/>
                <a:ext cx="171" cy="461"/>
              </a:xfrm>
              <a:custGeom>
                <a:rect b="b" l="l" r="r" t="t"/>
                <a:pathLst>
                  <a:path extrusionOk="0" h="461" w="171">
                    <a:moveTo>
                      <a:pt x="31" y="263"/>
                    </a:moveTo>
                    <a:lnTo>
                      <a:pt x="43" y="191"/>
                    </a:lnTo>
                    <a:lnTo>
                      <a:pt x="67" y="131"/>
                    </a:lnTo>
                    <a:lnTo>
                      <a:pt x="116" y="72"/>
                    </a:lnTo>
                    <a:lnTo>
                      <a:pt x="171" y="18"/>
                    </a:lnTo>
                    <a:lnTo>
                      <a:pt x="153" y="0"/>
                    </a:lnTo>
                    <a:lnTo>
                      <a:pt x="86" y="60"/>
                    </a:lnTo>
                    <a:lnTo>
                      <a:pt x="43" y="120"/>
                    </a:lnTo>
                    <a:lnTo>
                      <a:pt x="13" y="191"/>
                    </a:lnTo>
                    <a:lnTo>
                      <a:pt x="0" y="263"/>
                    </a:lnTo>
                    <a:lnTo>
                      <a:pt x="6" y="317"/>
                    </a:lnTo>
                    <a:lnTo>
                      <a:pt x="25" y="365"/>
                    </a:lnTo>
                    <a:lnTo>
                      <a:pt x="49" y="413"/>
                    </a:lnTo>
                    <a:lnTo>
                      <a:pt x="86" y="461"/>
                    </a:lnTo>
                    <a:lnTo>
                      <a:pt x="122" y="461"/>
                    </a:lnTo>
                    <a:lnTo>
                      <a:pt x="86" y="413"/>
                    </a:lnTo>
                    <a:lnTo>
                      <a:pt x="55" y="365"/>
                    </a:lnTo>
                    <a:lnTo>
                      <a:pt x="37" y="317"/>
                    </a:lnTo>
                    <a:lnTo>
                      <a:pt x="31" y="263"/>
                    </a:lnTo>
                    <a:lnTo>
                      <a:pt x="31" y="26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39" name="Google Shape;39;p1"/>
              <p:cNvSpPr/>
              <p:nvPr/>
            </p:nvSpPr>
            <p:spPr>
              <a:xfrm>
                <a:off x="2951" y="3751"/>
                <a:ext cx="360" cy="563"/>
              </a:xfrm>
              <a:custGeom>
                <a:rect b="b" l="l" r="r" t="t"/>
                <a:pathLst>
                  <a:path extrusionOk="0" h="563" w="360">
                    <a:moveTo>
                      <a:pt x="360" y="365"/>
                    </a:moveTo>
                    <a:lnTo>
                      <a:pt x="353" y="305"/>
                    </a:lnTo>
                    <a:lnTo>
                      <a:pt x="335" y="251"/>
                    </a:lnTo>
                    <a:lnTo>
                      <a:pt x="305" y="204"/>
                    </a:lnTo>
                    <a:lnTo>
                      <a:pt x="262" y="156"/>
                    </a:lnTo>
                    <a:lnTo>
                      <a:pt x="213" y="108"/>
                    </a:lnTo>
                    <a:lnTo>
                      <a:pt x="159" y="66"/>
                    </a:lnTo>
                    <a:lnTo>
                      <a:pt x="92" y="30"/>
                    </a:lnTo>
                    <a:lnTo>
                      <a:pt x="19" y="0"/>
                    </a:lnTo>
                    <a:lnTo>
                      <a:pt x="0" y="12"/>
                    </a:lnTo>
                    <a:lnTo>
                      <a:pt x="67" y="42"/>
                    </a:lnTo>
                    <a:lnTo>
                      <a:pt x="134" y="78"/>
                    </a:lnTo>
                    <a:lnTo>
                      <a:pt x="189" y="114"/>
                    </a:lnTo>
                    <a:lnTo>
                      <a:pt x="238" y="162"/>
                    </a:lnTo>
                    <a:lnTo>
                      <a:pt x="274" y="210"/>
                    </a:lnTo>
                    <a:lnTo>
                      <a:pt x="299" y="257"/>
                    </a:lnTo>
                    <a:lnTo>
                      <a:pt x="317" y="311"/>
                    </a:lnTo>
                    <a:lnTo>
                      <a:pt x="323" y="365"/>
                    </a:lnTo>
                    <a:lnTo>
                      <a:pt x="317" y="419"/>
                    </a:lnTo>
                    <a:lnTo>
                      <a:pt x="299" y="467"/>
                    </a:lnTo>
                    <a:lnTo>
                      <a:pt x="274" y="515"/>
                    </a:lnTo>
                    <a:lnTo>
                      <a:pt x="238" y="563"/>
                    </a:lnTo>
                    <a:lnTo>
                      <a:pt x="268" y="563"/>
                    </a:lnTo>
                    <a:lnTo>
                      <a:pt x="311" y="515"/>
                    </a:lnTo>
                    <a:lnTo>
                      <a:pt x="335" y="467"/>
                    </a:lnTo>
                    <a:lnTo>
                      <a:pt x="353" y="419"/>
                    </a:lnTo>
                    <a:lnTo>
                      <a:pt x="360" y="365"/>
                    </a:lnTo>
                    <a:lnTo>
                      <a:pt x="360" y="36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0" name="Google Shape;40;p1"/>
              <p:cNvSpPr/>
              <p:nvPr/>
            </p:nvSpPr>
            <p:spPr>
              <a:xfrm>
                <a:off x="2318" y="3631"/>
                <a:ext cx="1078" cy="425"/>
              </a:xfrm>
              <a:custGeom>
                <a:rect b="b" l="l" r="r" t="t"/>
                <a:pathLst>
                  <a:path extrusionOk="0" h="425" w="1078">
                    <a:moveTo>
                      <a:pt x="1053" y="425"/>
                    </a:moveTo>
                    <a:lnTo>
                      <a:pt x="1078" y="419"/>
                    </a:lnTo>
                    <a:lnTo>
                      <a:pt x="1066" y="377"/>
                    </a:lnTo>
                    <a:lnTo>
                      <a:pt x="1047" y="336"/>
                    </a:lnTo>
                    <a:lnTo>
                      <a:pt x="986" y="252"/>
                    </a:lnTo>
                    <a:lnTo>
                      <a:pt x="907" y="180"/>
                    </a:lnTo>
                    <a:lnTo>
                      <a:pt x="810" y="120"/>
                    </a:lnTo>
                    <a:lnTo>
                      <a:pt x="694" y="72"/>
                    </a:lnTo>
                    <a:lnTo>
                      <a:pt x="560" y="30"/>
                    </a:lnTo>
                    <a:lnTo>
                      <a:pt x="420" y="6"/>
                    </a:lnTo>
                    <a:lnTo>
                      <a:pt x="268" y="0"/>
                    </a:lnTo>
                    <a:lnTo>
                      <a:pt x="134" y="6"/>
                    </a:lnTo>
                    <a:lnTo>
                      <a:pt x="0" y="24"/>
                    </a:lnTo>
                    <a:lnTo>
                      <a:pt x="12" y="36"/>
                    </a:lnTo>
                    <a:lnTo>
                      <a:pt x="134" y="18"/>
                    </a:lnTo>
                    <a:lnTo>
                      <a:pt x="268" y="12"/>
                    </a:lnTo>
                    <a:lnTo>
                      <a:pt x="420" y="18"/>
                    </a:lnTo>
                    <a:lnTo>
                      <a:pt x="554" y="42"/>
                    </a:lnTo>
                    <a:lnTo>
                      <a:pt x="682" y="84"/>
                    </a:lnTo>
                    <a:lnTo>
                      <a:pt x="798" y="132"/>
                    </a:lnTo>
                    <a:lnTo>
                      <a:pt x="895" y="192"/>
                    </a:lnTo>
                    <a:lnTo>
                      <a:pt x="968" y="264"/>
                    </a:lnTo>
                    <a:lnTo>
                      <a:pt x="999" y="300"/>
                    </a:lnTo>
                    <a:lnTo>
                      <a:pt x="1023" y="342"/>
                    </a:lnTo>
                    <a:lnTo>
                      <a:pt x="1041" y="383"/>
                    </a:lnTo>
                    <a:lnTo>
                      <a:pt x="1053" y="425"/>
                    </a:lnTo>
                    <a:lnTo>
                      <a:pt x="1053" y="425"/>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1" name="Google Shape;41;p1"/>
              <p:cNvSpPr/>
              <p:nvPr/>
            </p:nvSpPr>
            <p:spPr>
              <a:xfrm>
                <a:off x="3304" y="4080"/>
                <a:ext cx="98" cy="234"/>
              </a:xfrm>
              <a:custGeom>
                <a:rect b="b" l="l" r="r" t="t"/>
                <a:pathLst>
                  <a:path extrusionOk="0" h="234" w="98">
                    <a:moveTo>
                      <a:pt x="0" y="234"/>
                    </a:moveTo>
                    <a:lnTo>
                      <a:pt x="25" y="234"/>
                    </a:lnTo>
                    <a:lnTo>
                      <a:pt x="55" y="186"/>
                    </a:lnTo>
                    <a:lnTo>
                      <a:pt x="80" y="138"/>
                    </a:lnTo>
                    <a:lnTo>
                      <a:pt x="92" y="90"/>
                    </a:lnTo>
                    <a:lnTo>
                      <a:pt x="98" y="36"/>
                    </a:lnTo>
                    <a:lnTo>
                      <a:pt x="98" y="0"/>
                    </a:lnTo>
                    <a:lnTo>
                      <a:pt x="74" y="0"/>
                    </a:lnTo>
                    <a:lnTo>
                      <a:pt x="74" y="36"/>
                    </a:lnTo>
                    <a:lnTo>
                      <a:pt x="67" y="90"/>
                    </a:lnTo>
                    <a:lnTo>
                      <a:pt x="55" y="138"/>
                    </a:lnTo>
                    <a:lnTo>
                      <a:pt x="31" y="186"/>
                    </a:lnTo>
                    <a:lnTo>
                      <a:pt x="0" y="234"/>
                    </a:lnTo>
                    <a:lnTo>
                      <a:pt x="0" y="234"/>
                    </a:lnTo>
                    <a:close/>
                  </a:path>
                </a:pathLst>
              </a:custGeom>
              <a:gradFill>
                <a:gsLst>
                  <a:gs pos="0">
                    <a:schemeClr val="accent1"/>
                  </a:gs>
                  <a:gs pos="100000">
                    <a:srgbClr val="9060F0"/>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2" name="Google Shape;42;p1"/>
              <p:cNvSpPr/>
              <p:nvPr/>
            </p:nvSpPr>
            <p:spPr>
              <a:xfrm>
                <a:off x="1776" y="3673"/>
                <a:ext cx="481" cy="641"/>
              </a:xfrm>
              <a:custGeom>
                <a:rect b="b" l="l" r="r" t="t"/>
                <a:pathLst>
                  <a:path extrusionOk="0" h="641" w="481">
                    <a:moveTo>
                      <a:pt x="18" y="443"/>
                    </a:moveTo>
                    <a:lnTo>
                      <a:pt x="24" y="371"/>
                    </a:lnTo>
                    <a:lnTo>
                      <a:pt x="55" y="305"/>
                    </a:lnTo>
                    <a:lnTo>
                      <a:pt x="91" y="246"/>
                    </a:lnTo>
                    <a:lnTo>
                      <a:pt x="146" y="186"/>
                    </a:lnTo>
                    <a:lnTo>
                      <a:pt x="213" y="132"/>
                    </a:lnTo>
                    <a:lnTo>
                      <a:pt x="292" y="84"/>
                    </a:lnTo>
                    <a:lnTo>
                      <a:pt x="384" y="48"/>
                    </a:lnTo>
                    <a:lnTo>
                      <a:pt x="481" y="12"/>
                    </a:lnTo>
                    <a:lnTo>
                      <a:pt x="457" y="0"/>
                    </a:lnTo>
                    <a:lnTo>
                      <a:pt x="359" y="36"/>
                    </a:lnTo>
                    <a:lnTo>
                      <a:pt x="274" y="78"/>
                    </a:lnTo>
                    <a:lnTo>
                      <a:pt x="195" y="126"/>
                    </a:lnTo>
                    <a:lnTo>
                      <a:pt x="128" y="180"/>
                    </a:lnTo>
                    <a:lnTo>
                      <a:pt x="73" y="240"/>
                    </a:lnTo>
                    <a:lnTo>
                      <a:pt x="37" y="305"/>
                    </a:lnTo>
                    <a:lnTo>
                      <a:pt x="6" y="371"/>
                    </a:lnTo>
                    <a:lnTo>
                      <a:pt x="0" y="443"/>
                    </a:lnTo>
                    <a:lnTo>
                      <a:pt x="6" y="497"/>
                    </a:lnTo>
                    <a:lnTo>
                      <a:pt x="18" y="545"/>
                    </a:lnTo>
                    <a:lnTo>
                      <a:pt x="43" y="593"/>
                    </a:lnTo>
                    <a:lnTo>
                      <a:pt x="73" y="641"/>
                    </a:lnTo>
                    <a:lnTo>
                      <a:pt x="97" y="641"/>
                    </a:lnTo>
                    <a:lnTo>
                      <a:pt x="67" y="593"/>
                    </a:lnTo>
                    <a:lnTo>
                      <a:pt x="43" y="545"/>
                    </a:lnTo>
                    <a:lnTo>
                      <a:pt x="24" y="497"/>
                    </a:lnTo>
                    <a:lnTo>
                      <a:pt x="18" y="443"/>
                    </a:lnTo>
                    <a:lnTo>
                      <a:pt x="18" y="443"/>
                    </a:lnTo>
                    <a:close/>
                  </a:path>
                </a:pathLst>
              </a:custGeom>
              <a:solidFill>
                <a:schemeClr val="accent1"/>
              </a:soli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3" name="Google Shape;43;p1"/>
              <p:cNvSpPr/>
              <p:nvPr/>
            </p:nvSpPr>
            <p:spPr>
              <a:xfrm>
                <a:off x="4200" y="3402"/>
                <a:ext cx="1201" cy="731"/>
              </a:xfrm>
              <a:custGeom>
                <a:rect b="b" l="l" r="r" t="t"/>
                <a:pathLst>
                  <a:path extrusionOk="0" h="731" w="1201">
                    <a:moveTo>
                      <a:pt x="604" y="0"/>
                    </a:moveTo>
                    <a:lnTo>
                      <a:pt x="484" y="6"/>
                    </a:lnTo>
                    <a:lnTo>
                      <a:pt x="370" y="30"/>
                    </a:lnTo>
                    <a:lnTo>
                      <a:pt x="263" y="60"/>
                    </a:lnTo>
                    <a:lnTo>
                      <a:pt x="179" y="108"/>
                    </a:lnTo>
                    <a:lnTo>
                      <a:pt x="101" y="162"/>
                    </a:lnTo>
                    <a:lnTo>
                      <a:pt x="48" y="222"/>
                    </a:lnTo>
                    <a:lnTo>
                      <a:pt x="12" y="294"/>
                    </a:lnTo>
                    <a:lnTo>
                      <a:pt x="6" y="330"/>
                    </a:lnTo>
                    <a:lnTo>
                      <a:pt x="0" y="366"/>
                    </a:lnTo>
                    <a:lnTo>
                      <a:pt x="6" y="401"/>
                    </a:lnTo>
                    <a:lnTo>
                      <a:pt x="12" y="437"/>
                    </a:lnTo>
                    <a:lnTo>
                      <a:pt x="48" y="509"/>
                    </a:lnTo>
                    <a:lnTo>
                      <a:pt x="101" y="569"/>
                    </a:lnTo>
                    <a:lnTo>
                      <a:pt x="179" y="623"/>
                    </a:lnTo>
                    <a:lnTo>
                      <a:pt x="263" y="671"/>
                    </a:lnTo>
                    <a:lnTo>
                      <a:pt x="370" y="701"/>
                    </a:lnTo>
                    <a:lnTo>
                      <a:pt x="484" y="725"/>
                    </a:lnTo>
                    <a:lnTo>
                      <a:pt x="604" y="731"/>
                    </a:lnTo>
                    <a:lnTo>
                      <a:pt x="723" y="725"/>
                    </a:lnTo>
                    <a:lnTo>
                      <a:pt x="837" y="701"/>
                    </a:lnTo>
                    <a:lnTo>
                      <a:pt x="938" y="671"/>
                    </a:lnTo>
                    <a:lnTo>
                      <a:pt x="1028" y="623"/>
                    </a:lnTo>
                    <a:lnTo>
                      <a:pt x="1100" y="569"/>
                    </a:lnTo>
                    <a:lnTo>
                      <a:pt x="1153" y="509"/>
                    </a:lnTo>
                    <a:lnTo>
                      <a:pt x="1189" y="437"/>
                    </a:lnTo>
                    <a:lnTo>
                      <a:pt x="1201" y="401"/>
                    </a:lnTo>
                    <a:lnTo>
                      <a:pt x="1201" y="366"/>
                    </a:lnTo>
                    <a:lnTo>
                      <a:pt x="1201" y="330"/>
                    </a:lnTo>
                    <a:lnTo>
                      <a:pt x="1189" y="294"/>
                    </a:lnTo>
                    <a:lnTo>
                      <a:pt x="1153" y="222"/>
                    </a:lnTo>
                    <a:lnTo>
                      <a:pt x="1100" y="162"/>
                    </a:lnTo>
                    <a:lnTo>
                      <a:pt x="1028" y="108"/>
                    </a:lnTo>
                    <a:lnTo>
                      <a:pt x="938" y="60"/>
                    </a:lnTo>
                    <a:lnTo>
                      <a:pt x="837" y="30"/>
                    </a:lnTo>
                    <a:lnTo>
                      <a:pt x="723" y="6"/>
                    </a:lnTo>
                    <a:lnTo>
                      <a:pt x="604" y="0"/>
                    </a:lnTo>
                    <a:lnTo>
                      <a:pt x="604" y="0"/>
                    </a:lnTo>
                    <a:close/>
                    <a:moveTo>
                      <a:pt x="604" y="707"/>
                    </a:moveTo>
                    <a:lnTo>
                      <a:pt x="490" y="701"/>
                    </a:lnTo>
                    <a:lnTo>
                      <a:pt x="382" y="683"/>
                    </a:lnTo>
                    <a:lnTo>
                      <a:pt x="287" y="647"/>
                    </a:lnTo>
                    <a:lnTo>
                      <a:pt x="203" y="611"/>
                    </a:lnTo>
                    <a:lnTo>
                      <a:pt x="131" y="557"/>
                    </a:lnTo>
                    <a:lnTo>
                      <a:pt x="83" y="497"/>
                    </a:lnTo>
                    <a:lnTo>
                      <a:pt x="48" y="437"/>
                    </a:lnTo>
                    <a:lnTo>
                      <a:pt x="42" y="401"/>
                    </a:lnTo>
                    <a:lnTo>
                      <a:pt x="36" y="366"/>
                    </a:lnTo>
                    <a:lnTo>
                      <a:pt x="42" y="330"/>
                    </a:lnTo>
                    <a:lnTo>
                      <a:pt x="48" y="300"/>
                    </a:lnTo>
                    <a:lnTo>
                      <a:pt x="83" y="234"/>
                    </a:lnTo>
                    <a:lnTo>
                      <a:pt x="131" y="174"/>
                    </a:lnTo>
                    <a:lnTo>
                      <a:pt x="203" y="126"/>
                    </a:lnTo>
                    <a:lnTo>
                      <a:pt x="287" y="84"/>
                    </a:lnTo>
                    <a:lnTo>
                      <a:pt x="382" y="54"/>
                    </a:lnTo>
                    <a:lnTo>
                      <a:pt x="490" y="30"/>
                    </a:lnTo>
                    <a:lnTo>
                      <a:pt x="604" y="24"/>
                    </a:lnTo>
                    <a:lnTo>
                      <a:pt x="717" y="30"/>
                    </a:lnTo>
                    <a:lnTo>
                      <a:pt x="825" y="54"/>
                    </a:lnTo>
                    <a:lnTo>
                      <a:pt x="920" y="84"/>
                    </a:lnTo>
                    <a:lnTo>
                      <a:pt x="1004" y="126"/>
                    </a:lnTo>
                    <a:lnTo>
                      <a:pt x="1070" y="174"/>
                    </a:lnTo>
                    <a:lnTo>
                      <a:pt x="1124" y="234"/>
                    </a:lnTo>
                    <a:lnTo>
                      <a:pt x="1153" y="300"/>
                    </a:lnTo>
                    <a:lnTo>
                      <a:pt x="1165" y="366"/>
                    </a:lnTo>
                    <a:lnTo>
                      <a:pt x="1153" y="437"/>
                    </a:lnTo>
                    <a:lnTo>
                      <a:pt x="1124" y="497"/>
                    </a:lnTo>
                    <a:lnTo>
                      <a:pt x="1070" y="557"/>
                    </a:lnTo>
                    <a:lnTo>
                      <a:pt x="1004" y="611"/>
                    </a:lnTo>
                    <a:lnTo>
                      <a:pt x="920" y="647"/>
                    </a:lnTo>
                    <a:lnTo>
                      <a:pt x="825" y="683"/>
                    </a:lnTo>
                    <a:lnTo>
                      <a:pt x="717" y="701"/>
                    </a:lnTo>
                    <a:lnTo>
                      <a:pt x="604" y="707"/>
                    </a:lnTo>
                    <a:lnTo>
                      <a:pt x="604" y="707"/>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4" name="Google Shape;44;p1"/>
              <p:cNvSpPr/>
              <p:nvPr/>
            </p:nvSpPr>
            <p:spPr>
              <a:xfrm>
                <a:off x="4128" y="3366"/>
                <a:ext cx="544" cy="737"/>
              </a:xfrm>
              <a:custGeom>
                <a:rect b="b" l="l" r="r" t="t"/>
                <a:pathLst>
                  <a:path extrusionOk="0" h="737" w="544">
                    <a:moveTo>
                      <a:pt x="24" y="402"/>
                    </a:moveTo>
                    <a:lnTo>
                      <a:pt x="36" y="330"/>
                    </a:lnTo>
                    <a:lnTo>
                      <a:pt x="66" y="264"/>
                    </a:lnTo>
                    <a:lnTo>
                      <a:pt x="108" y="204"/>
                    </a:lnTo>
                    <a:lnTo>
                      <a:pt x="173" y="150"/>
                    </a:lnTo>
                    <a:lnTo>
                      <a:pt x="251" y="102"/>
                    </a:lnTo>
                    <a:lnTo>
                      <a:pt x="335" y="60"/>
                    </a:lnTo>
                    <a:lnTo>
                      <a:pt x="436" y="30"/>
                    </a:lnTo>
                    <a:lnTo>
                      <a:pt x="544" y="12"/>
                    </a:lnTo>
                    <a:lnTo>
                      <a:pt x="544" y="0"/>
                    </a:lnTo>
                    <a:lnTo>
                      <a:pt x="430" y="18"/>
                    </a:lnTo>
                    <a:lnTo>
                      <a:pt x="329" y="48"/>
                    </a:lnTo>
                    <a:lnTo>
                      <a:pt x="233" y="90"/>
                    </a:lnTo>
                    <a:lnTo>
                      <a:pt x="155" y="138"/>
                    </a:lnTo>
                    <a:lnTo>
                      <a:pt x="90" y="198"/>
                    </a:lnTo>
                    <a:lnTo>
                      <a:pt x="42" y="258"/>
                    </a:lnTo>
                    <a:lnTo>
                      <a:pt x="12" y="330"/>
                    </a:lnTo>
                    <a:lnTo>
                      <a:pt x="0" y="402"/>
                    </a:lnTo>
                    <a:lnTo>
                      <a:pt x="6" y="455"/>
                    </a:lnTo>
                    <a:lnTo>
                      <a:pt x="18" y="503"/>
                    </a:lnTo>
                    <a:lnTo>
                      <a:pt x="42" y="545"/>
                    </a:lnTo>
                    <a:lnTo>
                      <a:pt x="78" y="593"/>
                    </a:lnTo>
                    <a:lnTo>
                      <a:pt x="114" y="635"/>
                    </a:lnTo>
                    <a:lnTo>
                      <a:pt x="161" y="671"/>
                    </a:lnTo>
                    <a:lnTo>
                      <a:pt x="221" y="707"/>
                    </a:lnTo>
                    <a:lnTo>
                      <a:pt x="281" y="737"/>
                    </a:lnTo>
                    <a:lnTo>
                      <a:pt x="323" y="737"/>
                    </a:lnTo>
                    <a:lnTo>
                      <a:pt x="257" y="707"/>
                    </a:lnTo>
                    <a:lnTo>
                      <a:pt x="203" y="671"/>
                    </a:lnTo>
                    <a:lnTo>
                      <a:pt x="149" y="635"/>
                    </a:lnTo>
                    <a:lnTo>
                      <a:pt x="108" y="593"/>
                    </a:lnTo>
                    <a:lnTo>
                      <a:pt x="72" y="551"/>
                    </a:lnTo>
                    <a:lnTo>
                      <a:pt x="48" y="503"/>
                    </a:lnTo>
                    <a:lnTo>
                      <a:pt x="30" y="455"/>
                    </a:lnTo>
                    <a:lnTo>
                      <a:pt x="24" y="402"/>
                    </a:lnTo>
                    <a:lnTo>
                      <a:pt x="24" y="402"/>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5" name="Google Shape;45;p1"/>
              <p:cNvSpPr/>
              <p:nvPr/>
            </p:nvSpPr>
            <p:spPr>
              <a:xfrm>
                <a:off x="4792" y="3360"/>
                <a:ext cx="609" cy="252"/>
              </a:xfrm>
              <a:custGeom>
                <a:rect b="b" l="l" r="r" t="t"/>
                <a:pathLst>
                  <a:path extrusionOk="0" h="252" w="609">
                    <a:moveTo>
                      <a:pt x="12" y="12"/>
                    </a:moveTo>
                    <a:lnTo>
                      <a:pt x="113" y="18"/>
                    </a:lnTo>
                    <a:lnTo>
                      <a:pt x="203" y="30"/>
                    </a:lnTo>
                    <a:lnTo>
                      <a:pt x="292" y="48"/>
                    </a:lnTo>
                    <a:lnTo>
                      <a:pt x="376" y="78"/>
                    </a:lnTo>
                    <a:lnTo>
                      <a:pt x="448" y="114"/>
                    </a:lnTo>
                    <a:lnTo>
                      <a:pt x="514" y="156"/>
                    </a:lnTo>
                    <a:lnTo>
                      <a:pt x="567" y="198"/>
                    </a:lnTo>
                    <a:lnTo>
                      <a:pt x="609" y="252"/>
                    </a:lnTo>
                    <a:lnTo>
                      <a:pt x="609" y="216"/>
                    </a:lnTo>
                    <a:lnTo>
                      <a:pt x="561" y="168"/>
                    </a:lnTo>
                    <a:lnTo>
                      <a:pt x="502" y="126"/>
                    </a:lnTo>
                    <a:lnTo>
                      <a:pt x="436" y="90"/>
                    </a:lnTo>
                    <a:lnTo>
                      <a:pt x="364" y="60"/>
                    </a:lnTo>
                    <a:lnTo>
                      <a:pt x="286" y="36"/>
                    </a:lnTo>
                    <a:lnTo>
                      <a:pt x="197" y="18"/>
                    </a:lnTo>
                    <a:lnTo>
                      <a:pt x="107" y="6"/>
                    </a:lnTo>
                    <a:lnTo>
                      <a:pt x="12" y="0"/>
                    </a:lnTo>
                    <a:lnTo>
                      <a:pt x="6" y="0"/>
                    </a:lnTo>
                    <a:lnTo>
                      <a:pt x="0" y="0"/>
                    </a:lnTo>
                    <a:lnTo>
                      <a:pt x="0" y="12"/>
                    </a:lnTo>
                    <a:lnTo>
                      <a:pt x="6" y="12"/>
                    </a:lnTo>
                    <a:lnTo>
                      <a:pt x="12" y="12"/>
                    </a:lnTo>
                    <a:lnTo>
                      <a:pt x="12" y="12"/>
                    </a:lnTo>
                    <a:close/>
                  </a:path>
                </a:pathLst>
              </a:custGeom>
              <a:gradFill>
                <a:gsLst>
                  <a:gs pos="0">
                    <a:srgbClr val="A176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6" name="Google Shape;46;p1"/>
              <p:cNvSpPr/>
              <p:nvPr/>
            </p:nvSpPr>
            <p:spPr>
              <a:xfrm>
                <a:off x="5246" y="4007"/>
                <a:ext cx="72" cy="54"/>
              </a:xfrm>
              <a:custGeom>
                <a:rect b="b" l="l" r="r" t="t"/>
                <a:pathLst>
                  <a:path extrusionOk="0" h="54" w="72">
                    <a:moveTo>
                      <a:pt x="72" y="0"/>
                    </a:moveTo>
                    <a:lnTo>
                      <a:pt x="36" y="30"/>
                    </a:lnTo>
                    <a:lnTo>
                      <a:pt x="0" y="54"/>
                    </a:lnTo>
                    <a:lnTo>
                      <a:pt x="36" y="54"/>
                    </a:lnTo>
                    <a:lnTo>
                      <a:pt x="54" y="42"/>
                    </a:lnTo>
                    <a:lnTo>
                      <a:pt x="72" y="24"/>
                    </a:lnTo>
                    <a:lnTo>
                      <a:pt x="72" y="24"/>
                    </a:lnTo>
                    <a:lnTo>
                      <a:pt x="72" y="0"/>
                    </a:lnTo>
                    <a:lnTo>
                      <a:pt x="72" y="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7" name="Google Shape;47;p1"/>
              <p:cNvSpPr/>
              <p:nvPr/>
            </p:nvSpPr>
            <p:spPr>
              <a:xfrm>
                <a:off x="4505" y="4073"/>
                <a:ext cx="705" cy="108"/>
              </a:xfrm>
              <a:custGeom>
                <a:rect b="b" l="l" r="r" t="t"/>
                <a:pathLst>
                  <a:path extrusionOk="0" h="108" w="705">
                    <a:moveTo>
                      <a:pt x="299" y="90"/>
                    </a:moveTo>
                    <a:lnTo>
                      <a:pt x="221" y="90"/>
                    </a:lnTo>
                    <a:lnTo>
                      <a:pt x="143" y="78"/>
                    </a:lnTo>
                    <a:lnTo>
                      <a:pt x="0" y="48"/>
                    </a:lnTo>
                    <a:lnTo>
                      <a:pt x="0" y="66"/>
                    </a:lnTo>
                    <a:lnTo>
                      <a:pt x="143" y="96"/>
                    </a:lnTo>
                    <a:lnTo>
                      <a:pt x="221" y="108"/>
                    </a:lnTo>
                    <a:lnTo>
                      <a:pt x="299" y="108"/>
                    </a:lnTo>
                    <a:lnTo>
                      <a:pt x="412" y="102"/>
                    </a:lnTo>
                    <a:lnTo>
                      <a:pt x="520" y="84"/>
                    </a:lnTo>
                    <a:lnTo>
                      <a:pt x="615" y="60"/>
                    </a:lnTo>
                    <a:lnTo>
                      <a:pt x="705" y="24"/>
                    </a:lnTo>
                    <a:lnTo>
                      <a:pt x="705" y="0"/>
                    </a:lnTo>
                    <a:lnTo>
                      <a:pt x="615" y="42"/>
                    </a:lnTo>
                    <a:lnTo>
                      <a:pt x="520" y="66"/>
                    </a:lnTo>
                    <a:lnTo>
                      <a:pt x="412" y="84"/>
                    </a:lnTo>
                    <a:lnTo>
                      <a:pt x="299" y="90"/>
                    </a:lnTo>
                    <a:lnTo>
                      <a:pt x="29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8" name="Google Shape;48;p1"/>
              <p:cNvSpPr/>
              <p:nvPr/>
            </p:nvSpPr>
            <p:spPr>
              <a:xfrm>
                <a:off x="5336" y="3654"/>
                <a:ext cx="143" cy="341"/>
              </a:xfrm>
              <a:custGeom>
                <a:rect b="b" l="l" r="r" t="t"/>
                <a:pathLst>
                  <a:path extrusionOk="0" h="341" w="143">
                    <a:moveTo>
                      <a:pt x="119" y="114"/>
                    </a:moveTo>
                    <a:lnTo>
                      <a:pt x="113" y="173"/>
                    </a:lnTo>
                    <a:lnTo>
                      <a:pt x="89" y="239"/>
                    </a:lnTo>
                    <a:lnTo>
                      <a:pt x="47" y="293"/>
                    </a:lnTo>
                    <a:lnTo>
                      <a:pt x="0" y="341"/>
                    </a:lnTo>
                    <a:lnTo>
                      <a:pt x="29" y="341"/>
                    </a:lnTo>
                    <a:lnTo>
                      <a:pt x="77" y="287"/>
                    </a:lnTo>
                    <a:lnTo>
                      <a:pt x="113" y="233"/>
                    </a:lnTo>
                    <a:lnTo>
                      <a:pt x="137" y="173"/>
                    </a:lnTo>
                    <a:lnTo>
                      <a:pt x="143" y="114"/>
                    </a:lnTo>
                    <a:lnTo>
                      <a:pt x="137" y="60"/>
                    </a:lnTo>
                    <a:lnTo>
                      <a:pt x="119" y="0"/>
                    </a:lnTo>
                    <a:lnTo>
                      <a:pt x="89" y="0"/>
                    </a:lnTo>
                    <a:lnTo>
                      <a:pt x="113" y="60"/>
                    </a:lnTo>
                    <a:lnTo>
                      <a:pt x="119" y="114"/>
                    </a:lnTo>
                    <a:lnTo>
                      <a:pt x="119" y="114"/>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49" name="Google Shape;49;p1"/>
              <p:cNvSpPr/>
              <p:nvPr/>
            </p:nvSpPr>
            <p:spPr>
              <a:xfrm>
                <a:off x="5061" y="3624"/>
                <a:ext cx="83" cy="90"/>
              </a:xfrm>
              <a:custGeom>
                <a:rect b="b" l="l" r="r" t="t"/>
                <a:pathLst>
                  <a:path extrusionOk="0" h="90" w="83">
                    <a:moveTo>
                      <a:pt x="59" y="90"/>
                    </a:moveTo>
                    <a:lnTo>
                      <a:pt x="83" y="84"/>
                    </a:lnTo>
                    <a:lnTo>
                      <a:pt x="71" y="60"/>
                    </a:lnTo>
                    <a:lnTo>
                      <a:pt x="53" y="42"/>
                    </a:lnTo>
                    <a:lnTo>
                      <a:pt x="6" y="0"/>
                    </a:lnTo>
                    <a:lnTo>
                      <a:pt x="0" y="18"/>
                    </a:lnTo>
                    <a:lnTo>
                      <a:pt x="35" y="48"/>
                    </a:lnTo>
                    <a:lnTo>
                      <a:pt x="59" y="90"/>
                    </a:lnTo>
                    <a:lnTo>
                      <a:pt x="59" y="90"/>
                    </a:lnTo>
                    <a:close/>
                  </a:path>
                </a:pathLst>
              </a:cu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0" name="Google Shape;50;p1"/>
              <p:cNvSpPr/>
              <p:nvPr/>
            </p:nvSpPr>
            <p:spPr>
              <a:xfrm>
                <a:off x="4445" y="3552"/>
                <a:ext cx="717" cy="431"/>
              </a:xfrm>
              <a:custGeom>
                <a:rect b="b" l="l" r="r" t="t"/>
                <a:pathLst>
                  <a:path extrusionOk="0" h="431" w="717">
                    <a:moveTo>
                      <a:pt x="693" y="216"/>
                    </a:moveTo>
                    <a:lnTo>
                      <a:pt x="687" y="257"/>
                    </a:lnTo>
                    <a:lnTo>
                      <a:pt x="669" y="293"/>
                    </a:lnTo>
                    <a:lnTo>
                      <a:pt x="633" y="329"/>
                    </a:lnTo>
                    <a:lnTo>
                      <a:pt x="598" y="359"/>
                    </a:lnTo>
                    <a:lnTo>
                      <a:pt x="544" y="383"/>
                    </a:lnTo>
                    <a:lnTo>
                      <a:pt x="490" y="401"/>
                    </a:lnTo>
                    <a:lnTo>
                      <a:pt x="424" y="413"/>
                    </a:lnTo>
                    <a:lnTo>
                      <a:pt x="359" y="419"/>
                    </a:lnTo>
                    <a:lnTo>
                      <a:pt x="293" y="413"/>
                    </a:lnTo>
                    <a:lnTo>
                      <a:pt x="227" y="401"/>
                    </a:lnTo>
                    <a:lnTo>
                      <a:pt x="173" y="383"/>
                    </a:lnTo>
                    <a:lnTo>
                      <a:pt x="119" y="359"/>
                    </a:lnTo>
                    <a:lnTo>
                      <a:pt x="84" y="329"/>
                    </a:lnTo>
                    <a:lnTo>
                      <a:pt x="48" y="293"/>
                    </a:lnTo>
                    <a:lnTo>
                      <a:pt x="30" y="257"/>
                    </a:lnTo>
                    <a:lnTo>
                      <a:pt x="24" y="216"/>
                    </a:lnTo>
                    <a:lnTo>
                      <a:pt x="30" y="174"/>
                    </a:lnTo>
                    <a:lnTo>
                      <a:pt x="48" y="138"/>
                    </a:lnTo>
                    <a:lnTo>
                      <a:pt x="84" y="102"/>
                    </a:lnTo>
                    <a:lnTo>
                      <a:pt x="119" y="72"/>
                    </a:lnTo>
                    <a:lnTo>
                      <a:pt x="173" y="48"/>
                    </a:lnTo>
                    <a:lnTo>
                      <a:pt x="227" y="30"/>
                    </a:lnTo>
                    <a:lnTo>
                      <a:pt x="293" y="18"/>
                    </a:lnTo>
                    <a:lnTo>
                      <a:pt x="359" y="12"/>
                    </a:lnTo>
                    <a:lnTo>
                      <a:pt x="418" y="18"/>
                    </a:lnTo>
                    <a:lnTo>
                      <a:pt x="478" y="30"/>
                    </a:lnTo>
                    <a:lnTo>
                      <a:pt x="532" y="48"/>
                    </a:lnTo>
                    <a:lnTo>
                      <a:pt x="580" y="66"/>
                    </a:lnTo>
                    <a:lnTo>
                      <a:pt x="586" y="48"/>
                    </a:lnTo>
                    <a:lnTo>
                      <a:pt x="478" y="12"/>
                    </a:lnTo>
                    <a:lnTo>
                      <a:pt x="418" y="6"/>
                    </a:lnTo>
                    <a:lnTo>
                      <a:pt x="359" y="0"/>
                    </a:lnTo>
                    <a:lnTo>
                      <a:pt x="287" y="6"/>
                    </a:lnTo>
                    <a:lnTo>
                      <a:pt x="221" y="18"/>
                    </a:lnTo>
                    <a:lnTo>
                      <a:pt x="161" y="36"/>
                    </a:lnTo>
                    <a:lnTo>
                      <a:pt x="107" y="66"/>
                    </a:lnTo>
                    <a:lnTo>
                      <a:pt x="60" y="96"/>
                    </a:lnTo>
                    <a:lnTo>
                      <a:pt x="30" y="132"/>
                    </a:lnTo>
                    <a:lnTo>
                      <a:pt x="6" y="174"/>
                    </a:lnTo>
                    <a:lnTo>
                      <a:pt x="0" y="216"/>
                    </a:lnTo>
                    <a:lnTo>
                      <a:pt x="6" y="257"/>
                    </a:lnTo>
                    <a:lnTo>
                      <a:pt x="30" y="299"/>
                    </a:lnTo>
                    <a:lnTo>
                      <a:pt x="60" y="335"/>
                    </a:lnTo>
                    <a:lnTo>
                      <a:pt x="107" y="371"/>
                    </a:lnTo>
                    <a:lnTo>
                      <a:pt x="161" y="395"/>
                    </a:lnTo>
                    <a:lnTo>
                      <a:pt x="221" y="413"/>
                    </a:lnTo>
                    <a:lnTo>
                      <a:pt x="287" y="425"/>
                    </a:lnTo>
                    <a:lnTo>
                      <a:pt x="359" y="431"/>
                    </a:lnTo>
                    <a:lnTo>
                      <a:pt x="430" y="425"/>
                    </a:lnTo>
                    <a:lnTo>
                      <a:pt x="496" y="413"/>
                    </a:lnTo>
                    <a:lnTo>
                      <a:pt x="562" y="395"/>
                    </a:lnTo>
                    <a:lnTo>
                      <a:pt x="610" y="371"/>
                    </a:lnTo>
                    <a:lnTo>
                      <a:pt x="657" y="335"/>
                    </a:lnTo>
                    <a:lnTo>
                      <a:pt x="687" y="299"/>
                    </a:lnTo>
                    <a:lnTo>
                      <a:pt x="711" y="257"/>
                    </a:lnTo>
                    <a:lnTo>
                      <a:pt x="717" y="216"/>
                    </a:lnTo>
                    <a:lnTo>
                      <a:pt x="717" y="204"/>
                    </a:lnTo>
                    <a:lnTo>
                      <a:pt x="711" y="192"/>
                    </a:lnTo>
                    <a:lnTo>
                      <a:pt x="687" y="198"/>
                    </a:lnTo>
                    <a:lnTo>
                      <a:pt x="693" y="210"/>
                    </a:lnTo>
                    <a:lnTo>
                      <a:pt x="693" y="216"/>
                    </a:lnTo>
                    <a:lnTo>
                      <a:pt x="693" y="216"/>
                    </a:lnTo>
                    <a:close/>
                  </a:path>
                </a:pathLst>
              </a:custGeom>
              <a:gradFill>
                <a:gsLst>
                  <a:gs pos="0">
                    <a:schemeClr val="accent1"/>
                  </a:gs>
                  <a:gs pos="100000">
                    <a:srgbClr val="9664FB"/>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1" name="Google Shape;51;p1"/>
              <p:cNvSpPr/>
              <p:nvPr/>
            </p:nvSpPr>
            <p:spPr>
              <a:xfrm>
                <a:off x="4349" y="3510"/>
                <a:ext cx="909" cy="533"/>
              </a:xfrm>
              <a:custGeom>
                <a:rect b="b" l="l" r="r" t="t"/>
                <a:pathLst>
                  <a:path extrusionOk="0" h="533" w="909">
                    <a:moveTo>
                      <a:pt x="616" y="0"/>
                    </a:moveTo>
                    <a:lnTo>
                      <a:pt x="616" y="18"/>
                    </a:lnTo>
                    <a:lnTo>
                      <a:pt x="724" y="60"/>
                    </a:lnTo>
                    <a:lnTo>
                      <a:pt x="765" y="84"/>
                    </a:lnTo>
                    <a:lnTo>
                      <a:pt x="807" y="114"/>
                    </a:lnTo>
                    <a:lnTo>
                      <a:pt x="837" y="144"/>
                    </a:lnTo>
                    <a:lnTo>
                      <a:pt x="861" y="180"/>
                    </a:lnTo>
                    <a:lnTo>
                      <a:pt x="873" y="216"/>
                    </a:lnTo>
                    <a:lnTo>
                      <a:pt x="879" y="258"/>
                    </a:lnTo>
                    <a:lnTo>
                      <a:pt x="873" y="311"/>
                    </a:lnTo>
                    <a:lnTo>
                      <a:pt x="843" y="359"/>
                    </a:lnTo>
                    <a:lnTo>
                      <a:pt x="807" y="401"/>
                    </a:lnTo>
                    <a:lnTo>
                      <a:pt x="753" y="443"/>
                    </a:lnTo>
                    <a:lnTo>
                      <a:pt x="694" y="473"/>
                    </a:lnTo>
                    <a:lnTo>
                      <a:pt x="622" y="497"/>
                    </a:lnTo>
                    <a:lnTo>
                      <a:pt x="538" y="509"/>
                    </a:lnTo>
                    <a:lnTo>
                      <a:pt x="455" y="515"/>
                    </a:lnTo>
                    <a:lnTo>
                      <a:pt x="371" y="509"/>
                    </a:lnTo>
                    <a:lnTo>
                      <a:pt x="287" y="497"/>
                    </a:lnTo>
                    <a:lnTo>
                      <a:pt x="215" y="473"/>
                    </a:lnTo>
                    <a:lnTo>
                      <a:pt x="156" y="443"/>
                    </a:lnTo>
                    <a:lnTo>
                      <a:pt x="102" y="401"/>
                    </a:lnTo>
                    <a:lnTo>
                      <a:pt x="66" y="359"/>
                    </a:lnTo>
                    <a:lnTo>
                      <a:pt x="36" y="311"/>
                    </a:lnTo>
                    <a:lnTo>
                      <a:pt x="30" y="258"/>
                    </a:lnTo>
                    <a:lnTo>
                      <a:pt x="36" y="222"/>
                    </a:lnTo>
                    <a:lnTo>
                      <a:pt x="48" y="186"/>
                    </a:lnTo>
                    <a:lnTo>
                      <a:pt x="66" y="156"/>
                    </a:lnTo>
                    <a:lnTo>
                      <a:pt x="90" y="126"/>
                    </a:lnTo>
                    <a:lnTo>
                      <a:pt x="66" y="114"/>
                    </a:lnTo>
                    <a:lnTo>
                      <a:pt x="36" y="144"/>
                    </a:lnTo>
                    <a:lnTo>
                      <a:pt x="18" y="180"/>
                    </a:lnTo>
                    <a:lnTo>
                      <a:pt x="6" y="216"/>
                    </a:lnTo>
                    <a:lnTo>
                      <a:pt x="0" y="258"/>
                    </a:lnTo>
                    <a:lnTo>
                      <a:pt x="12" y="311"/>
                    </a:lnTo>
                    <a:lnTo>
                      <a:pt x="36" y="365"/>
                    </a:lnTo>
                    <a:lnTo>
                      <a:pt x="78" y="413"/>
                    </a:lnTo>
                    <a:lnTo>
                      <a:pt x="132" y="449"/>
                    </a:lnTo>
                    <a:lnTo>
                      <a:pt x="203" y="485"/>
                    </a:lnTo>
                    <a:lnTo>
                      <a:pt x="275" y="509"/>
                    </a:lnTo>
                    <a:lnTo>
                      <a:pt x="365" y="527"/>
                    </a:lnTo>
                    <a:lnTo>
                      <a:pt x="455" y="533"/>
                    </a:lnTo>
                    <a:lnTo>
                      <a:pt x="544" y="527"/>
                    </a:lnTo>
                    <a:lnTo>
                      <a:pt x="634" y="509"/>
                    </a:lnTo>
                    <a:lnTo>
                      <a:pt x="712" y="485"/>
                    </a:lnTo>
                    <a:lnTo>
                      <a:pt x="777" y="449"/>
                    </a:lnTo>
                    <a:lnTo>
                      <a:pt x="831" y="413"/>
                    </a:lnTo>
                    <a:lnTo>
                      <a:pt x="873" y="365"/>
                    </a:lnTo>
                    <a:lnTo>
                      <a:pt x="897" y="311"/>
                    </a:lnTo>
                    <a:lnTo>
                      <a:pt x="909" y="258"/>
                    </a:lnTo>
                    <a:lnTo>
                      <a:pt x="903" y="216"/>
                    </a:lnTo>
                    <a:lnTo>
                      <a:pt x="885" y="174"/>
                    </a:lnTo>
                    <a:lnTo>
                      <a:pt x="861" y="132"/>
                    </a:lnTo>
                    <a:lnTo>
                      <a:pt x="825" y="102"/>
                    </a:lnTo>
                    <a:lnTo>
                      <a:pt x="783" y="66"/>
                    </a:lnTo>
                    <a:lnTo>
                      <a:pt x="735" y="42"/>
                    </a:lnTo>
                    <a:lnTo>
                      <a:pt x="616" y="0"/>
                    </a:lnTo>
                    <a:lnTo>
                      <a:pt x="616" y="0"/>
                    </a:lnTo>
                    <a:close/>
                  </a:path>
                </a:pathLst>
              </a:custGeom>
              <a:gradFill>
                <a:gsLst>
                  <a:gs pos="0">
                    <a:srgbClr val="9D6FFF"/>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2" name="Google Shape;52;p1"/>
              <p:cNvSpPr/>
              <p:nvPr/>
            </p:nvSpPr>
            <p:spPr>
              <a:xfrm>
                <a:off x="4564" y="3492"/>
                <a:ext cx="365" cy="66"/>
              </a:xfrm>
              <a:custGeom>
                <a:rect b="b" l="l" r="r" t="t"/>
                <a:pathLst>
                  <a:path extrusionOk="0" h="66" w="365">
                    <a:moveTo>
                      <a:pt x="240" y="18"/>
                    </a:moveTo>
                    <a:lnTo>
                      <a:pt x="299" y="24"/>
                    </a:lnTo>
                    <a:lnTo>
                      <a:pt x="359" y="30"/>
                    </a:lnTo>
                    <a:lnTo>
                      <a:pt x="365" y="12"/>
                    </a:lnTo>
                    <a:lnTo>
                      <a:pt x="305" y="6"/>
                    </a:lnTo>
                    <a:lnTo>
                      <a:pt x="240" y="0"/>
                    </a:lnTo>
                    <a:lnTo>
                      <a:pt x="174" y="6"/>
                    </a:lnTo>
                    <a:lnTo>
                      <a:pt x="114" y="12"/>
                    </a:lnTo>
                    <a:lnTo>
                      <a:pt x="0" y="42"/>
                    </a:lnTo>
                    <a:lnTo>
                      <a:pt x="0" y="66"/>
                    </a:lnTo>
                    <a:lnTo>
                      <a:pt x="54" y="48"/>
                    </a:lnTo>
                    <a:lnTo>
                      <a:pt x="114" y="30"/>
                    </a:lnTo>
                    <a:lnTo>
                      <a:pt x="174" y="24"/>
                    </a:lnTo>
                    <a:lnTo>
                      <a:pt x="240" y="18"/>
                    </a:lnTo>
                    <a:lnTo>
                      <a:pt x="240"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3" name="Google Shape;53;p1"/>
              <p:cNvSpPr/>
              <p:nvPr/>
            </p:nvSpPr>
            <p:spPr>
              <a:xfrm>
                <a:off x="4463" y="3558"/>
                <a:ext cx="66" cy="48"/>
              </a:xfrm>
              <a:custGeom>
                <a:rect b="b" l="l" r="r" t="t"/>
                <a:pathLst>
                  <a:path extrusionOk="0" h="48" w="66">
                    <a:moveTo>
                      <a:pt x="66" y="18"/>
                    </a:moveTo>
                    <a:lnTo>
                      <a:pt x="48" y="0"/>
                    </a:lnTo>
                    <a:lnTo>
                      <a:pt x="24" y="12"/>
                    </a:lnTo>
                    <a:lnTo>
                      <a:pt x="0" y="30"/>
                    </a:lnTo>
                    <a:lnTo>
                      <a:pt x="12" y="48"/>
                    </a:lnTo>
                    <a:lnTo>
                      <a:pt x="42" y="30"/>
                    </a:lnTo>
                    <a:lnTo>
                      <a:pt x="66" y="18"/>
                    </a:lnTo>
                    <a:lnTo>
                      <a:pt x="66" y="18"/>
                    </a:lnTo>
                    <a:close/>
                  </a:path>
                </a:pathLst>
              </a:cu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4" name="Google Shape;54;p1"/>
              <p:cNvSpPr/>
              <p:nvPr/>
            </p:nvSpPr>
            <p:spPr>
              <a:xfrm>
                <a:off x="5280" y="3186"/>
                <a:ext cx="383" cy="96"/>
              </a:xfrm>
              <a:custGeom>
                <a:rect b="b" l="l" r="r" t="t"/>
                <a:pathLst>
                  <a:path extrusionOk="0" h="96" w="382">
                    <a:moveTo>
                      <a:pt x="209" y="96"/>
                    </a:moveTo>
                    <a:lnTo>
                      <a:pt x="143" y="90"/>
                    </a:lnTo>
                    <a:lnTo>
                      <a:pt x="83" y="66"/>
                    </a:lnTo>
                    <a:lnTo>
                      <a:pt x="35" y="36"/>
                    </a:lnTo>
                    <a:lnTo>
                      <a:pt x="6" y="0"/>
                    </a:lnTo>
                    <a:lnTo>
                      <a:pt x="0" y="6"/>
                    </a:lnTo>
                    <a:lnTo>
                      <a:pt x="29" y="42"/>
                    </a:lnTo>
                    <a:lnTo>
                      <a:pt x="77" y="72"/>
                    </a:lnTo>
                    <a:lnTo>
                      <a:pt x="137" y="90"/>
                    </a:lnTo>
                    <a:lnTo>
                      <a:pt x="209" y="96"/>
                    </a:lnTo>
                    <a:lnTo>
                      <a:pt x="263" y="90"/>
                    </a:lnTo>
                    <a:lnTo>
                      <a:pt x="311" y="84"/>
                    </a:lnTo>
                    <a:lnTo>
                      <a:pt x="352" y="66"/>
                    </a:lnTo>
                    <a:lnTo>
                      <a:pt x="382" y="42"/>
                    </a:lnTo>
                    <a:lnTo>
                      <a:pt x="376" y="42"/>
                    </a:lnTo>
                    <a:lnTo>
                      <a:pt x="346" y="66"/>
                    </a:lnTo>
                    <a:lnTo>
                      <a:pt x="305" y="78"/>
                    </a:lnTo>
                    <a:lnTo>
                      <a:pt x="263" y="90"/>
                    </a:lnTo>
                    <a:lnTo>
                      <a:pt x="209" y="96"/>
                    </a:lnTo>
                    <a:lnTo>
                      <a:pt x="209" y="96"/>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5" name="Google Shape;55;p1"/>
              <p:cNvSpPr/>
              <p:nvPr/>
            </p:nvSpPr>
            <p:spPr>
              <a:xfrm>
                <a:off x="5315" y="3024"/>
                <a:ext cx="258" cy="54"/>
              </a:xfrm>
              <a:custGeom>
                <a:rect b="b" l="l" r="r" t="t"/>
                <a:pathLst>
                  <a:path extrusionOk="0" h="54" w="258">
                    <a:moveTo>
                      <a:pt x="174" y="0"/>
                    </a:moveTo>
                    <a:lnTo>
                      <a:pt x="216" y="6"/>
                    </a:lnTo>
                    <a:lnTo>
                      <a:pt x="258" y="12"/>
                    </a:lnTo>
                    <a:lnTo>
                      <a:pt x="252" y="6"/>
                    </a:lnTo>
                    <a:lnTo>
                      <a:pt x="216" y="0"/>
                    </a:lnTo>
                    <a:lnTo>
                      <a:pt x="174" y="0"/>
                    </a:lnTo>
                    <a:lnTo>
                      <a:pt x="120" y="6"/>
                    </a:lnTo>
                    <a:lnTo>
                      <a:pt x="78" y="12"/>
                    </a:lnTo>
                    <a:lnTo>
                      <a:pt x="36" y="30"/>
                    </a:lnTo>
                    <a:lnTo>
                      <a:pt x="0" y="48"/>
                    </a:lnTo>
                    <a:lnTo>
                      <a:pt x="6" y="54"/>
                    </a:lnTo>
                    <a:lnTo>
                      <a:pt x="36" y="36"/>
                    </a:lnTo>
                    <a:lnTo>
                      <a:pt x="78" y="18"/>
                    </a:lnTo>
                    <a:lnTo>
                      <a:pt x="120" y="6"/>
                    </a:lnTo>
                    <a:lnTo>
                      <a:pt x="174" y="0"/>
                    </a:lnTo>
                    <a:lnTo>
                      <a:pt x="174" y="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6" name="Google Shape;56;p1"/>
              <p:cNvSpPr/>
              <p:nvPr/>
            </p:nvSpPr>
            <p:spPr>
              <a:xfrm>
                <a:off x="5645" y="3066"/>
                <a:ext cx="60" cy="156"/>
              </a:xfrm>
              <a:custGeom>
                <a:rect b="b" l="l" r="r" t="t"/>
                <a:pathLst>
                  <a:path extrusionOk="0" h="156" w="60">
                    <a:moveTo>
                      <a:pt x="54" y="90"/>
                    </a:moveTo>
                    <a:lnTo>
                      <a:pt x="48" y="126"/>
                    </a:lnTo>
                    <a:lnTo>
                      <a:pt x="24" y="156"/>
                    </a:lnTo>
                    <a:lnTo>
                      <a:pt x="30" y="156"/>
                    </a:lnTo>
                    <a:lnTo>
                      <a:pt x="54" y="126"/>
                    </a:lnTo>
                    <a:lnTo>
                      <a:pt x="60" y="90"/>
                    </a:lnTo>
                    <a:lnTo>
                      <a:pt x="54" y="66"/>
                    </a:lnTo>
                    <a:lnTo>
                      <a:pt x="48" y="42"/>
                    </a:lnTo>
                    <a:lnTo>
                      <a:pt x="30" y="18"/>
                    </a:lnTo>
                    <a:lnTo>
                      <a:pt x="6" y="0"/>
                    </a:lnTo>
                    <a:lnTo>
                      <a:pt x="0" y="6"/>
                    </a:lnTo>
                    <a:lnTo>
                      <a:pt x="24" y="24"/>
                    </a:lnTo>
                    <a:lnTo>
                      <a:pt x="42" y="42"/>
                    </a:lnTo>
                    <a:lnTo>
                      <a:pt x="48" y="66"/>
                    </a:lnTo>
                    <a:lnTo>
                      <a:pt x="54" y="90"/>
                    </a:lnTo>
                    <a:lnTo>
                      <a:pt x="54" y="9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7" name="Google Shape;57;p1"/>
              <p:cNvSpPr/>
              <p:nvPr/>
            </p:nvSpPr>
            <p:spPr>
              <a:xfrm>
                <a:off x="5375" y="3246"/>
                <a:ext cx="192" cy="18"/>
              </a:xfrm>
              <a:custGeom>
                <a:rect b="b" l="l" r="r" t="t"/>
                <a:pathLst>
                  <a:path extrusionOk="0" h="18" w="192">
                    <a:moveTo>
                      <a:pt x="114" y="12"/>
                    </a:moveTo>
                    <a:lnTo>
                      <a:pt x="72" y="6"/>
                    </a:lnTo>
                    <a:lnTo>
                      <a:pt x="30" y="0"/>
                    </a:lnTo>
                    <a:lnTo>
                      <a:pt x="0" y="0"/>
                    </a:lnTo>
                    <a:lnTo>
                      <a:pt x="54" y="12"/>
                    </a:lnTo>
                    <a:lnTo>
                      <a:pt x="114" y="18"/>
                    </a:lnTo>
                    <a:lnTo>
                      <a:pt x="156" y="18"/>
                    </a:lnTo>
                    <a:lnTo>
                      <a:pt x="192" y="12"/>
                    </a:lnTo>
                    <a:lnTo>
                      <a:pt x="186" y="0"/>
                    </a:lnTo>
                    <a:lnTo>
                      <a:pt x="150" y="6"/>
                    </a:lnTo>
                    <a:lnTo>
                      <a:pt x="114" y="12"/>
                    </a:lnTo>
                    <a:lnTo>
                      <a:pt x="114" y="12"/>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8" name="Google Shape;58;p1"/>
              <p:cNvSpPr/>
              <p:nvPr/>
            </p:nvSpPr>
            <p:spPr>
              <a:xfrm>
                <a:off x="5304" y="3042"/>
                <a:ext cx="161" cy="186"/>
              </a:xfrm>
              <a:custGeom>
                <a:rect b="b" l="l" r="r" t="t"/>
                <a:pathLst>
                  <a:path extrusionOk="0" h="186" w="161">
                    <a:moveTo>
                      <a:pt x="11" y="114"/>
                    </a:moveTo>
                    <a:lnTo>
                      <a:pt x="17" y="96"/>
                    </a:lnTo>
                    <a:lnTo>
                      <a:pt x="23" y="78"/>
                    </a:lnTo>
                    <a:lnTo>
                      <a:pt x="53" y="42"/>
                    </a:lnTo>
                    <a:lnTo>
                      <a:pt x="101" y="18"/>
                    </a:lnTo>
                    <a:lnTo>
                      <a:pt x="155" y="6"/>
                    </a:lnTo>
                    <a:lnTo>
                      <a:pt x="161" y="0"/>
                    </a:lnTo>
                    <a:lnTo>
                      <a:pt x="95" y="12"/>
                    </a:lnTo>
                    <a:lnTo>
                      <a:pt x="47" y="36"/>
                    </a:lnTo>
                    <a:lnTo>
                      <a:pt x="11" y="72"/>
                    </a:lnTo>
                    <a:lnTo>
                      <a:pt x="5" y="90"/>
                    </a:lnTo>
                    <a:lnTo>
                      <a:pt x="0" y="114"/>
                    </a:lnTo>
                    <a:lnTo>
                      <a:pt x="11" y="150"/>
                    </a:lnTo>
                    <a:lnTo>
                      <a:pt x="23" y="168"/>
                    </a:lnTo>
                    <a:lnTo>
                      <a:pt x="41" y="186"/>
                    </a:lnTo>
                    <a:lnTo>
                      <a:pt x="65" y="186"/>
                    </a:lnTo>
                    <a:lnTo>
                      <a:pt x="41" y="168"/>
                    </a:lnTo>
                    <a:lnTo>
                      <a:pt x="23" y="150"/>
                    </a:lnTo>
                    <a:lnTo>
                      <a:pt x="17" y="132"/>
                    </a:lnTo>
                    <a:lnTo>
                      <a:pt x="11" y="114"/>
                    </a:lnTo>
                    <a:lnTo>
                      <a:pt x="11" y="114"/>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59" name="Google Shape;59;p1"/>
              <p:cNvSpPr/>
              <p:nvPr/>
            </p:nvSpPr>
            <p:spPr>
              <a:xfrm>
                <a:off x="5489" y="3042"/>
                <a:ext cx="186" cy="210"/>
              </a:xfrm>
              <a:custGeom>
                <a:rect b="b" l="l" r="r" t="t"/>
                <a:pathLst>
                  <a:path extrusionOk="0" h="210" w="185">
                    <a:moveTo>
                      <a:pt x="0" y="6"/>
                    </a:moveTo>
                    <a:lnTo>
                      <a:pt x="66" y="12"/>
                    </a:lnTo>
                    <a:lnTo>
                      <a:pt x="119" y="36"/>
                    </a:lnTo>
                    <a:lnTo>
                      <a:pt x="155" y="72"/>
                    </a:lnTo>
                    <a:lnTo>
                      <a:pt x="161" y="90"/>
                    </a:lnTo>
                    <a:lnTo>
                      <a:pt x="167" y="114"/>
                    </a:lnTo>
                    <a:lnTo>
                      <a:pt x="161" y="138"/>
                    </a:lnTo>
                    <a:lnTo>
                      <a:pt x="149" y="162"/>
                    </a:lnTo>
                    <a:lnTo>
                      <a:pt x="119" y="180"/>
                    </a:lnTo>
                    <a:lnTo>
                      <a:pt x="90" y="198"/>
                    </a:lnTo>
                    <a:lnTo>
                      <a:pt x="96" y="210"/>
                    </a:lnTo>
                    <a:lnTo>
                      <a:pt x="131" y="192"/>
                    </a:lnTo>
                    <a:lnTo>
                      <a:pt x="161" y="168"/>
                    </a:lnTo>
                    <a:lnTo>
                      <a:pt x="179" y="144"/>
                    </a:lnTo>
                    <a:lnTo>
                      <a:pt x="185" y="114"/>
                    </a:lnTo>
                    <a:lnTo>
                      <a:pt x="179" y="90"/>
                    </a:lnTo>
                    <a:lnTo>
                      <a:pt x="173" y="66"/>
                    </a:lnTo>
                    <a:lnTo>
                      <a:pt x="155" y="48"/>
                    </a:lnTo>
                    <a:lnTo>
                      <a:pt x="131" y="30"/>
                    </a:lnTo>
                    <a:lnTo>
                      <a:pt x="72" y="6"/>
                    </a:lnTo>
                    <a:lnTo>
                      <a:pt x="0" y="0"/>
                    </a:lnTo>
                    <a:lnTo>
                      <a:pt x="0" y="6"/>
                    </a:lnTo>
                    <a:lnTo>
                      <a:pt x="0" y="6"/>
                    </a:lnTo>
                    <a:lnTo>
                      <a:pt x="0" y="6"/>
                    </a:lnTo>
                    <a:close/>
                  </a:path>
                </a:pathLst>
              </a:cu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0" name="Google Shape;60;p1"/>
              <p:cNvSpPr/>
              <p:nvPr/>
            </p:nvSpPr>
            <p:spPr>
              <a:xfrm>
                <a:off x="5345" y="3058"/>
                <a:ext cx="299" cy="186"/>
              </a:xfrm>
              <a:custGeom>
                <a:rect b="b" l="l" r="r" t="t"/>
                <a:pathLst>
                  <a:path extrusionOk="0" h="186" w="299">
                    <a:moveTo>
                      <a:pt x="150" y="0"/>
                    </a:moveTo>
                    <a:lnTo>
                      <a:pt x="90" y="6"/>
                    </a:lnTo>
                    <a:lnTo>
                      <a:pt x="42" y="30"/>
                    </a:lnTo>
                    <a:lnTo>
                      <a:pt x="12" y="54"/>
                    </a:lnTo>
                    <a:lnTo>
                      <a:pt x="6" y="72"/>
                    </a:lnTo>
                    <a:lnTo>
                      <a:pt x="0" y="90"/>
                    </a:lnTo>
                    <a:lnTo>
                      <a:pt x="6" y="108"/>
                    </a:lnTo>
                    <a:lnTo>
                      <a:pt x="12" y="126"/>
                    </a:lnTo>
                    <a:lnTo>
                      <a:pt x="42" y="156"/>
                    </a:lnTo>
                    <a:lnTo>
                      <a:pt x="90" y="180"/>
                    </a:lnTo>
                    <a:lnTo>
                      <a:pt x="150" y="186"/>
                    </a:lnTo>
                    <a:lnTo>
                      <a:pt x="209" y="180"/>
                    </a:lnTo>
                    <a:lnTo>
                      <a:pt x="257" y="156"/>
                    </a:lnTo>
                    <a:lnTo>
                      <a:pt x="287" y="126"/>
                    </a:lnTo>
                    <a:lnTo>
                      <a:pt x="299" y="108"/>
                    </a:lnTo>
                    <a:lnTo>
                      <a:pt x="299" y="90"/>
                    </a:lnTo>
                    <a:lnTo>
                      <a:pt x="299" y="72"/>
                    </a:lnTo>
                    <a:lnTo>
                      <a:pt x="287" y="54"/>
                    </a:lnTo>
                    <a:lnTo>
                      <a:pt x="257" y="30"/>
                    </a:lnTo>
                    <a:lnTo>
                      <a:pt x="209" y="6"/>
                    </a:lnTo>
                    <a:lnTo>
                      <a:pt x="150" y="0"/>
                    </a:lnTo>
                    <a:lnTo>
                      <a:pt x="150" y="0"/>
                    </a:lnTo>
                    <a:close/>
                    <a:moveTo>
                      <a:pt x="150" y="180"/>
                    </a:moveTo>
                    <a:lnTo>
                      <a:pt x="96" y="174"/>
                    </a:lnTo>
                    <a:lnTo>
                      <a:pt x="48" y="156"/>
                    </a:lnTo>
                    <a:lnTo>
                      <a:pt x="18" y="126"/>
                    </a:lnTo>
                    <a:lnTo>
                      <a:pt x="12" y="108"/>
                    </a:lnTo>
                    <a:lnTo>
                      <a:pt x="6" y="90"/>
                    </a:lnTo>
                    <a:lnTo>
                      <a:pt x="12" y="72"/>
                    </a:lnTo>
                    <a:lnTo>
                      <a:pt x="18" y="54"/>
                    </a:lnTo>
                    <a:lnTo>
                      <a:pt x="48" y="30"/>
                    </a:lnTo>
                    <a:lnTo>
                      <a:pt x="96" y="12"/>
                    </a:lnTo>
                    <a:lnTo>
                      <a:pt x="150" y="6"/>
                    </a:lnTo>
                    <a:lnTo>
                      <a:pt x="203" y="12"/>
                    </a:lnTo>
                    <a:lnTo>
                      <a:pt x="251" y="30"/>
                    </a:lnTo>
                    <a:lnTo>
                      <a:pt x="281" y="54"/>
                    </a:lnTo>
                    <a:lnTo>
                      <a:pt x="293" y="72"/>
                    </a:lnTo>
                    <a:lnTo>
                      <a:pt x="293" y="90"/>
                    </a:lnTo>
                    <a:lnTo>
                      <a:pt x="293" y="108"/>
                    </a:lnTo>
                    <a:lnTo>
                      <a:pt x="281" y="126"/>
                    </a:lnTo>
                    <a:lnTo>
                      <a:pt x="251" y="156"/>
                    </a:lnTo>
                    <a:lnTo>
                      <a:pt x="203" y="174"/>
                    </a:lnTo>
                    <a:lnTo>
                      <a:pt x="150" y="180"/>
                    </a:lnTo>
                    <a:lnTo>
                      <a:pt x="150" y="180"/>
                    </a:lnTo>
                    <a:close/>
                  </a:path>
                </a:pathLst>
              </a:cu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1" name="Google Shape;61;p1"/>
              <p:cNvSpPr/>
              <p:nvPr/>
            </p:nvSpPr>
            <p:spPr>
              <a:xfrm>
                <a:off x="3910" y="3948"/>
                <a:ext cx="84" cy="53"/>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nvGrpSpPr>
              <p:cNvPr id="62" name="Google Shape;62;p1"/>
              <p:cNvGrpSpPr/>
              <p:nvPr/>
            </p:nvGrpSpPr>
            <p:grpSpPr>
              <a:xfrm>
                <a:off x="4546" y="3608"/>
                <a:ext cx="518" cy="319"/>
                <a:chOff x="4546" y="3608"/>
                <a:chExt cx="518" cy="319"/>
              </a:xfrm>
            </p:grpSpPr>
            <p:sp>
              <p:nvSpPr>
                <p:cNvPr id="63" name="Google Shape;63;p1"/>
                <p:cNvSpPr/>
                <p:nvPr/>
              </p:nvSpPr>
              <p:spPr>
                <a:xfrm>
                  <a:off x="4546" y="3608"/>
                  <a:ext cx="518" cy="319"/>
                </a:xfrm>
                <a:prstGeom prst="ellipse">
                  <a:avLst/>
                </a:prstGeom>
                <a:gradFill>
                  <a:gsLst>
                    <a:gs pos="0">
                      <a:srgbClr val="9463F8"/>
                    </a:gs>
                    <a:gs pos="100000">
                      <a:schemeClr val="accent1"/>
                    </a:gs>
                  </a:gsLst>
                  <a:lin ang="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4" name="Google Shape;64;p1"/>
                <p:cNvSpPr/>
                <p:nvPr/>
              </p:nvSpPr>
              <p:spPr>
                <a:xfrm>
                  <a:off x="4578" y="3630"/>
                  <a:ext cx="446" cy="271"/>
                </a:xfrm>
                <a:prstGeom prst="ellipse">
                  <a:avLst/>
                </a:prstGeom>
                <a:gradFill>
                  <a:gsLst>
                    <a:gs pos="0">
                      <a:srgbClr val="9D6FFF"/>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5" name="Google Shape;65;p1"/>
                <p:cNvSpPr/>
                <p:nvPr/>
              </p:nvSpPr>
              <p:spPr>
                <a:xfrm>
                  <a:off x="4610" y="3650"/>
                  <a:ext cx="386" cy="233"/>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6" name="Google Shape;66;p1"/>
                <p:cNvSpPr/>
                <p:nvPr/>
              </p:nvSpPr>
              <p:spPr>
                <a:xfrm>
                  <a:off x="4654" y="3678"/>
                  <a:ext cx="298" cy="177"/>
                </a:xfrm>
                <a:prstGeom prst="ellipse">
                  <a:avLst/>
                </a:prstGeom>
                <a:gradFill>
                  <a:gsLst>
                    <a:gs pos="0">
                      <a:srgbClr val="9463F8"/>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7" name="Google Shape;67;p1"/>
                <p:cNvSpPr/>
                <p:nvPr/>
              </p:nvSpPr>
              <p:spPr>
                <a:xfrm>
                  <a:off x="4690" y="3698"/>
                  <a:ext cx="222" cy="139"/>
                </a:xfrm>
                <a:prstGeom prst="ellipse">
                  <a:avLst/>
                </a:prstGeom>
                <a:gradFill>
                  <a:gsLst>
                    <a:gs pos="0">
                      <a:schemeClr val="accent1"/>
                    </a:gs>
                    <a:gs pos="100000">
                      <a:srgbClr val="9463F8"/>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68" name="Google Shape;68;p1"/>
                <p:cNvSpPr/>
                <p:nvPr/>
              </p:nvSpPr>
              <p:spPr>
                <a:xfrm>
                  <a:off x="4738" y="3728"/>
                  <a:ext cx="126" cy="81"/>
                </a:xfrm>
                <a:prstGeom prst="ellipse">
                  <a:avLst/>
                </a:prstGeom>
                <a:gradFill>
                  <a:gsLst>
                    <a:gs pos="0">
                      <a:srgbClr val="9664FB"/>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nvGrpSpPr>
              <p:cNvPr id="69" name="Google Shape;69;p1"/>
              <p:cNvGrpSpPr/>
              <p:nvPr/>
            </p:nvGrpSpPr>
            <p:grpSpPr>
              <a:xfrm>
                <a:off x="5381" y="3085"/>
                <a:ext cx="227" cy="132"/>
                <a:chOff x="5381" y="3085"/>
                <a:chExt cx="227" cy="132"/>
              </a:xfrm>
            </p:grpSpPr>
            <p:sp>
              <p:nvSpPr>
                <p:cNvPr id="70" name="Google Shape;70;p1"/>
                <p:cNvSpPr/>
                <p:nvPr/>
              </p:nvSpPr>
              <p:spPr>
                <a:xfrm>
                  <a:off x="5381" y="3085"/>
                  <a:ext cx="227" cy="13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1" name="Google Shape;71;p1"/>
                <p:cNvSpPr/>
                <p:nvPr/>
              </p:nvSpPr>
              <p:spPr>
                <a:xfrm>
                  <a:off x="5403" y="3099"/>
                  <a:ext cx="182" cy="102"/>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2" name="Google Shape;72;p1"/>
                <p:cNvSpPr/>
                <p:nvPr/>
              </p:nvSpPr>
              <p:spPr>
                <a:xfrm>
                  <a:off x="5431" y="3109"/>
                  <a:ext cx="125" cy="82"/>
                </a:xfrm>
                <a:prstGeom prst="ellipse">
                  <a:avLst/>
                </a:prstGeom>
                <a:gradFill>
                  <a:gsLst>
                    <a:gs pos="0">
                      <a:schemeClr val="dk2"/>
                    </a:gs>
                    <a:gs pos="100000">
                      <a:schemeClr val="accent1"/>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73" name="Google Shape;73;p1"/>
                <p:cNvSpPr/>
                <p:nvPr/>
              </p:nvSpPr>
              <p:spPr>
                <a:xfrm>
                  <a:off x="5458" y="3125"/>
                  <a:ext cx="73" cy="47"/>
                </a:xfrm>
                <a:prstGeom prst="ellipse">
                  <a:avLst/>
                </a:prstGeom>
                <a:gradFill>
                  <a:gsLst>
                    <a:gs pos="0">
                      <a:schemeClr val="accent1"/>
                    </a:gs>
                    <a:gs pos="100000">
                      <a:schemeClr val="dk2"/>
                    </a:gs>
                  </a:gsLst>
                  <a:lin ang="5400000" scaled="0"/>
                </a:grad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grpSp>
      </p:grpSp>
      <p:sp>
        <p:nvSpPr>
          <p:cNvPr id="74" name="Google Shape;74;p1"/>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lvl1pPr lvl="0"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1pPr>
            <a:lvl2pPr lvl="1"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2pPr>
            <a:lvl3pPr lvl="2"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3pPr>
            <a:lvl4pPr lvl="3"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4pPr>
            <a:lvl5pPr lvl="4"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5pPr>
            <a:lvl6pPr lvl="5"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6pPr>
            <a:lvl7pPr lvl="6"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7pPr>
            <a:lvl8pPr lvl="7"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8pPr>
            <a:lvl9pPr lvl="8" marR="0" rtl="0" algn="ctr">
              <a:spcBef>
                <a:spcPts val="0"/>
              </a:spcBef>
              <a:spcAft>
                <a:spcPts val="0"/>
              </a:spcAft>
              <a:buSzPts val="1400"/>
              <a:buNone/>
              <a:defRPr b="1" i="0" sz="4400" u="none" cap="none" strike="noStrike">
                <a:solidFill>
                  <a:schemeClr val="lt2"/>
                </a:solidFill>
                <a:latin typeface="Arial"/>
                <a:ea typeface="Arial"/>
                <a:cs typeface="Arial"/>
                <a:sym typeface="Arial"/>
              </a:defRPr>
            </a:lvl9pPr>
          </a:lstStyle>
          <a:p/>
        </p:txBody>
      </p:sp>
      <p:sp>
        <p:nvSpPr>
          <p:cNvPr id="75" name="Google Shape;75;p1"/>
          <p:cNvSpPr txBox="1"/>
          <p:nvPr>
            <p:ph idx="10" type="dt"/>
          </p:nvPr>
        </p:nvSpPr>
        <p:spPr>
          <a:xfrm>
            <a:off x="457200" y="6248400"/>
            <a:ext cx="21336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6" name="Google Shape;76;p1"/>
          <p:cNvSpPr txBox="1"/>
          <p:nvPr>
            <p:ph idx="11" type="ftr"/>
          </p:nvPr>
        </p:nvSpPr>
        <p:spPr>
          <a:xfrm>
            <a:off x="3124200" y="6248400"/>
            <a:ext cx="2895600" cy="457200"/>
          </a:xfrm>
          <a:prstGeom prst="rect">
            <a:avLst/>
          </a:prstGeom>
          <a:noFill/>
          <a:ln>
            <a:noFill/>
          </a:ln>
        </p:spPr>
        <p:txBody>
          <a:bodyPr anchorCtr="0" anchor="t" bIns="45700" lIns="91425" spcFirstLastPara="1" rIns="91425" wrap="square" tIns="45700">
            <a:noAutofit/>
          </a:bodyPr>
          <a:lstStyle>
            <a:lvl1pPr lvl="0" marR="0" rtl="0" algn="ctr">
              <a:spcBef>
                <a:spcPts val="0"/>
              </a:spcBef>
              <a:spcAft>
                <a:spcPts val="0"/>
              </a:spcAft>
              <a:buSzPts val="1400"/>
              <a:buNone/>
              <a:defRPr b="0" i="0" sz="1000" u="none" cap="none" strike="noStrike">
                <a:solidFill>
                  <a:schemeClr val="lt1"/>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lt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lt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lt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lt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lt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lt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lt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lt1"/>
                </a:solidFill>
                <a:latin typeface="Arial"/>
                <a:ea typeface="Arial"/>
                <a:cs typeface="Arial"/>
                <a:sym typeface="Arial"/>
              </a:defRPr>
            </a:lvl9pPr>
          </a:lstStyle>
          <a:p/>
        </p:txBody>
      </p:sp>
      <p:sp>
        <p:nvSpPr>
          <p:cNvPr id="77" name="Google Shape;77;p1"/>
          <p:cNvSpPr txBox="1"/>
          <p:nvPr>
            <p:ph idx="12" type="sldNum"/>
          </p:nvPr>
        </p:nvSpPr>
        <p:spPr>
          <a:xfrm>
            <a:off x="6553200" y="6248400"/>
            <a:ext cx="2133600" cy="457200"/>
          </a:xfrm>
          <a:prstGeom prst="rect">
            <a:avLst/>
          </a:prstGeom>
          <a:noFill/>
          <a:ln>
            <a:noFill/>
          </a:ln>
        </p:spPr>
        <p:txBody>
          <a:bodyPr anchorCtr="0" anchor="t" bIns="45700" lIns="91425" spcFirstLastPara="1" rIns="91425" wrap="square" tIns="45700">
            <a:noAutofit/>
          </a:bodyPr>
          <a:lstStyle>
            <a:lvl1pPr indent="0" lvl="0" marL="0" marR="0" rtl="0" algn="r">
              <a:spcBef>
                <a:spcPts val="0"/>
              </a:spcBef>
              <a:spcAft>
                <a:spcPts val="0"/>
              </a:spcAft>
              <a:buNone/>
              <a:defRPr b="0" i="0" sz="1000" u="none" cap="none" strike="noStrike">
                <a:solidFill>
                  <a:schemeClr val="lt1"/>
                </a:solidFill>
                <a:latin typeface="Arial"/>
                <a:ea typeface="Arial"/>
                <a:cs typeface="Arial"/>
                <a:sym typeface="Arial"/>
              </a:defRPr>
            </a:lvl1pPr>
            <a:lvl2pPr indent="0" lvl="1" marL="0" marR="0" rtl="0" algn="r">
              <a:spcBef>
                <a:spcPts val="0"/>
              </a:spcBef>
              <a:spcAft>
                <a:spcPts val="0"/>
              </a:spcAft>
              <a:buNone/>
              <a:defRPr b="0" i="0" sz="1000" u="none" cap="none" strike="noStrike">
                <a:solidFill>
                  <a:schemeClr val="lt1"/>
                </a:solidFill>
                <a:latin typeface="Arial"/>
                <a:ea typeface="Arial"/>
                <a:cs typeface="Arial"/>
                <a:sym typeface="Arial"/>
              </a:defRPr>
            </a:lvl2pPr>
            <a:lvl3pPr indent="0" lvl="2" marL="0" marR="0" rtl="0" algn="r">
              <a:spcBef>
                <a:spcPts val="0"/>
              </a:spcBef>
              <a:spcAft>
                <a:spcPts val="0"/>
              </a:spcAft>
              <a:buNone/>
              <a:defRPr b="0" i="0" sz="1000" u="none" cap="none" strike="noStrike">
                <a:solidFill>
                  <a:schemeClr val="lt1"/>
                </a:solidFill>
                <a:latin typeface="Arial"/>
                <a:ea typeface="Arial"/>
                <a:cs typeface="Arial"/>
                <a:sym typeface="Arial"/>
              </a:defRPr>
            </a:lvl3pPr>
            <a:lvl4pPr indent="0" lvl="3" marL="0" marR="0" rtl="0" algn="r">
              <a:spcBef>
                <a:spcPts val="0"/>
              </a:spcBef>
              <a:spcAft>
                <a:spcPts val="0"/>
              </a:spcAft>
              <a:buNone/>
              <a:defRPr b="0" i="0" sz="1000" u="none" cap="none" strike="noStrike">
                <a:solidFill>
                  <a:schemeClr val="lt1"/>
                </a:solidFill>
                <a:latin typeface="Arial"/>
                <a:ea typeface="Arial"/>
                <a:cs typeface="Arial"/>
                <a:sym typeface="Arial"/>
              </a:defRPr>
            </a:lvl4pPr>
            <a:lvl5pPr indent="0" lvl="4" marL="0" marR="0" rtl="0" algn="r">
              <a:spcBef>
                <a:spcPts val="0"/>
              </a:spcBef>
              <a:spcAft>
                <a:spcPts val="0"/>
              </a:spcAft>
              <a:buNone/>
              <a:defRPr b="0" i="0" sz="1000" u="none" cap="none" strike="noStrike">
                <a:solidFill>
                  <a:schemeClr val="lt1"/>
                </a:solidFill>
                <a:latin typeface="Arial"/>
                <a:ea typeface="Arial"/>
                <a:cs typeface="Arial"/>
                <a:sym typeface="Arial"/>
              </a:defRPr>
            </a:lvl5pPr>
            <a:lvl6pPr indent="0" lvl="5" marL="0" marR="0" rtl="0" algn="r">
              <a:spcBef>
                <a:spcPts val="0"/>
              </a:spcBef>
              <a:spcAft>
                <a:spcPts val="0"/>
              </a:spcAft>
              <a:buNone/>
              <a:defRPr b="0" i="0" sz="1000" u="none" cap="none" strike="noStrike">
                <a:solidFill>
                  <a:schemeClr val="lt1"/>
                </a:solidFill>
                <a:latin typeface="Arial"/>
                <a:ea typeface="Arial"/>
                <a:cs typeface="Arial"/>
                <a:sym typeface="Arial"/>
              </a:defRPr>
            </a:lvl6pPr>
            <a:lvl7pPr indent="0" lvl="6" marL="0" marR="0" rtl="0" algn="r">
              <a:spcBef>
                <a:spcPts val="0"/>
              </a:spcBef>
              <a:spcAft>
                <a:spcPts val="0"/>
              </a:spcAft>
              <a:buNone/>
              <a:defRPr b="0" i="0" sz="1000" u="none" cap="none" strike="noStrike">
                <a:solidFill>
                  <a:schemeClr val="lt1"/>
                </a:solidFill>
                <a:latin typeface="Arial"/>
                <a:ea typeface="Arial"/>
                <a:cs typeface="Arial"/>
                <a:sym typeface="Arial"/>
              </a:defRPr>
            </a:lvl7pPr>
            <a:lvl8pPr indent="0" lvl="7" marL="0" marR="0" rtl="0" algn="r">
              <a:spcBef>
                <a:spcPts val="0"/>
              </a:spcBef>
              <a:spcAft>
                <a:spcPts val="0"/>
              </a:spcAft>
              <a:buNone/>
              <a:defRPr b="0" i="0" sz="1000" u="none" cap="none" strike="noStrike">
                <a:solidFill>
                  <a:schemeClr val="lt1"/>
                </a:solidFill>
                <a:latin typeface="Arial"/>
                <a:ea typeface="Arial"/>
                <a:cs typeface="Arial"/>
                <a:sym typeface="Arial"/>
              </a:defRPr>
            </a:lvl8pPr>
            <a:lvl9pPr indent="0" lvl="8" marL="0" marR="0" rtl="0" algn="r">
              <a:spcBef>
                <a:spcPts val="0"/>
              </a:spcBef>
              <a:spcAft>
                <a:spcPts val="0"/>
              </a:spcAft>
              <a:buNone/>
              <a:defRPr b="0" i="0" sz="1000" u="none" cap="none" strike="noStrike">
                <a:solidFill>
                  <a:schemeClr val="lt1"/>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78" name="Google Shape;78;p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lvl1pPr indent="-391160" lvl="0" marL="457200" marR="0" rtl="0" algn="l">
              <a:spcBef>
                <a:spcPts val="640"/>
              </a:spcBef>
              <a:spcAft>
                <a:spcPts val="0"/>
              </a:spcAft>
              <a:buClr>
                <a:schemeClr val="hlink"/>
              </a:buClr>
              <a:buSzPts val="2560"/>
              <a:buFont typeface="Noto Sans Symbols"/>
              <a:buChar char="⮚"/>
              <a:defRPr b="0" i="0" sz="3200" u="none" cap="none" strike="noStrike">
                <a:solidFill>
                  <a:schemeClr val="lt1"/>
                </a:solidFill>
                <a:latin typeface="Arial"/>
                <a:ea typeface="Arial"/>
                <a:cs typeface="Arial"/>
                <a:sym typeface="Arial"/>
              </a:defRPr>
            </a:lvl1pPr>
            <a:lvl2pPr indent="-317500" lvl="1" marL="914400" marR="0" rtl="0" algn="l">
              <a:spcBef>
                <a:spcPts val="560"/>
              </a:spcBef>
              <a:spcAft>
                <a:spcPts val="0"/>
              </a:spcAft>
              <a:buClr>
                <a:schemeClr val="lt2"/>
              </a:buClr>
              <a:buSzPts val="1400"/>
              <a:buFont typeface="Noto Sans Symbols"/>
              <a:buChar char="●"/>
              <a:defRPr b="0" i="0" sz="2800" u="none" cap="none" strike="noStrike">
                <a:solidFill>
                  <a:schemeClr val="lt1"/>
                </a:solidFill>
                <a:latin typeface="Arial"/>
                <a:ea typeface="Arial"/>
                <a:cs typeface="Arial"/>
                <a:sym typeface="Arial"/>
              </a:defRPr>
            </a:lvl2pPr>
            <a:lvl3pPr indent="-381000" lvl="2" marL="1371600" marR="0" rtl="0" algn="l">
              <a:spcBef>
                <a:spcPts val="480"/>
              </a:spcBef>
              <a:spcAft>
                <a:spcPts val="0"/>
              </a:spcAft>
              <a:buClr>
                <a:schemeClr val="accent2"/>
              </a:buClr>
              <a:buSzPts val="2400"/>
              <a:buFont typeface="Arial"/>
              <a:buChar char="•"/>
              <a:defRPr b="0" i="0" sz="2400" u="none" cap="none" strike="noStrike">
                <a:solidFill>
                  <a:schemeClr val="lt1"/>
                </a:solidFill>
                <a:latin typeface="Arial"/>
                <a:ea typeface="Arial"/>
                <a:cs typeface="Arial"/>
                <a:sym typeface="Arial"/>
              </a:defRPr>
            </a:lvl3pPr>
            <a:lvl4pPr indent="-292100" lvl="3" marL="1828800" marR="0" rtl="0" algn="l">
              <a:spcBef>
                <a:spcPts val="400"/>
              </a:spcBef>
              <a:spcAft>
                <a:spcPts val="0"/>
              </a:spcAft>
              <a:buClr>
                <a:schemeClr val="folHlink"/>
              </a:buClr>
              <a:buSzPts val="1000"/>
              <a:buFont typeface="Noto Sans Symbols"/>
              <a:buChar char="●"/>
              <a:defRPr b="0" i="0" sz="2000" u="none" cap="none" strike="noStrike">
                <a:solidFill>
                  <a:schemeClr val="lt1"/>
                </a:solidFill>
                <a:latin typeface="Arial"/>
                <a:ea typeface="Arial"/>
                <a:cs typeface="Arial"/>
                <a:sym typeface="Arial"/>
              </a:defRPr>
            </a:lvl4pPr>
            <a:lvl5pPr indent="-355600" lvl="4" marL="22860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5pPr>
            <a:lvl6pPr indent="-355600" lvl="5" marL="27432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6pPr>
            <a:lvl7pPr indent="-355600" lvl="6" marL="32004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7pPr>
            <a:lvl8pPr indent="-355600" lvl="7" marL="36576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8pPr>
            <a:lvl9pPr indent="-355600" lvl="8" marL="4114800" marR="0" rtl="0" algn="l">
              <a:spcBef>
                <a:spcPts val="400"/>
              </a:spcBef>
              <a:spcAft>
                <a:spcPts val="0"/>
              </a:spcAft>
              <a:buClr>
                <a:schemeClr val="hlink"/>
              </a:buClr>
              <a:buSzPts val="2000"/>
              <a:buFont typeface="Arial"/>
              <a:buChar char="•"/>
              <a:defRPr b="0" i="0" sz="2000" u="none" cap="none" strike="noStrike">
                <a:solidFill>
                  <a:schemeClr val="lt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7.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13"/>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a:t>IP Security</a:t>
            </a:r>
            <a:endParaRPr/>
          </a:p>
        </p:txBody>
      </p:sp>
      <p:sp>
        <p:nvSpPr>
          <p:cNvPr id="218" name="Google Shape;218;p13"/>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n-US"/>
              <a:t>have a range of application specific security mechanisms</a:t>
            </a:r>
            <a:endParaRPr/>
          </a:p>
          <a:p>
            <a:pPr indent="-285750" lvl="1" marL="742950" rtl="0" algn="l">
              <a:spcBef>
                <a:spcPts val="560"/>
              </a:spcBef>
              <a:spcAft>
                <a:spcPts val="0"/>
              </a:spcAft>
              <a:buSzPts val="1400"/>
              <a:buChar char="●"/>
            </a:pPr>
            <a:r>
              <a:rPr lang="en-US"/>
              <a:t>eg. S/MIME, PGP, Kerberos, SSL/HTTPS</a:t>
            </a:r>
            <a:endParaRPr/>
          </a:p>
          <a:p>
            <a:pPr indent="-342900" lvl="0" marL="342900" rtl="0" algn="l">
              <a:spcBef>
                <a:spcPts val="640"/>
              </a:spcBef>
              <a:spcAft>
                <a:spcPts val="0"/>
              </a:spcAft>
              <a:buSzPts val="2560"/>
              <a:buChar char="⮚"/>
            </a:pPr>
            <a:r>
              <a:rPr lang="en-US"/>
              <a:t>however there are security concerns that cut across protocol layers</a:t>
            </a:r>
            <a:endParaRPr/>
          </a:p>
          <a:p>
            <a:pPr indent="-342900" lvl="0" marL="342900" rtl="0" algn="l">
              <a:spcBef>
                <a:spcPts val="640"/>
              </a:spcBef>
              <a:spcAft>
                <a:spcPts val="0"/>
              </a:spcAft>
              <a:buSzPts val="2560"/>
              <a:buChar char="⮚"/>
            </a:pPr>
            <a:r>
              <a:rPr lang="en-US"/>
              <a:t>would like security implemented by the network for all applications</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22"/>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a:t>Security Associations</a:t>
            </a:r>
            <a:endParaRPr/>
          </a:p>
        </p:txBody>
      </p:sp>
      <p:sp>
        <p:nvSpPr>
          <p:cNvPr id="281" name="Google Shape;281;p22"/>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560"/>
              <a:buChar char="⮚"/>
            </a:pPr>
            <a:r>
              <a:rPr lang="en-US"/>
              <a:t>a one-way relationship between sender &amp; receiver that affords security for traffic flow</a:t>
            </a:r>
            <a:endParaRPr/>
          </a:p>
          <a:p>
            <a:pPr indent="-342900" lvl="0" marL="342900" rtl="0" algn="l">
              <a:lnSpc>
                <a:spcPct val="90000"/>
              </a:lnSpc>
              <a:spcBef>
                <a:spcPts val="640"/>
              </a:spcBef>
              <a:spcAft>
                <a:spcPts val="0"/>
              </a:spcAft>
              <a:buSzPts val="2560"/>
              <a:buChar char="⮚"/>
            </a:pPr>
            <a:r>
              <a:rPr lang="en-US"/>
              <a:t>defined by 3 parameters:</a:t>
            </a:r>
            <a:endParaRPr/>
          </a:p>
          <a:p>
            <a:pPr indent="-285750" lvl="1" marL="742950" rtl="0" algn="l">
              <a:lnSpc>
                <a:spcPct val="90000"/>
              </a:lnSpc>
              <a:spcBef>
                <a:spcPts val="560"/>
              </a:spcBef>
              <a:spcAft>
                <a:spcPts val="0"/>
              </a:spcAft>
              <a:buSzPts val="1400"/>
              <a:buChar char="●"/>
            </a:pPr>
            <a:r>
              <a:rPr lang="en-US"/>
              <a:t>Security Parameters Index (SPI)</a:t>
            </a:r>
            <a:endParaRPr/>
          </a:p>
          <a:p>
            <a:pPr indent="-285750" lvl="1" marL="742950" rtl="0" algn="l">
              <a:lnSpc>
                <a:spcPct val="90000"/>
              </a:lnSpc>
              <a:spcBef>
                <a:spcPts val="560"/>
              </a:spcBef>
              <a:spcAft>
                <a:spcPts val="0"/>
              </a:spcAft>
              <a:buSzPts val="1400"/>
              <a:buChar char="●"/>
            </a:pPr>
            <a:r>
              <a:rPr lang="en-US"/>
              <a:t>IP Destination Address</a:t>
            </a:r>
            <a:endParaRPr/>
          </a:p>
          <a:p>
            <a:pPr indent="-285750" lvl="1" marL="742950" rtl="0" algn="l">
              <a:lnSpc>
                <a:spcPct val="90000"/>
              </a:lnSpc>
              <a:spcBef>
                <a:spcPts val="560"/>
              </a:spcBef>
              <a:spcAft>
                <a:spcPts val="0"/>
              </a:spcAft>
              <a:buSzPts val="1400"/>
              <a:buChar char="●"/>
            </a:pPr>
            <a:r>
              <a:rPr lang="en-US"/>
              <a:t>Security Protocol Identifier</a:t>
            </a:r>
            <a:endParaRPr/>
          </a:p>
          <a:p>
            <a:pPr indent="-342900" lvl="0" marL="342900" rtl="0" algn="l">
              <a:lnSpc>
                <a:spcPct val="90000"/>
              </a:lnSpc>
              <a:spcBef>
                <a:spcPts val="640"/>
              </a:spcBef>
              <a:spcAft>
                <a:spcPts val="0"/>
              </a:spcAft>
              <a:buSzPts val="2560"/>
              <a:buChar char="⮚"/>
            </a:pPr>
            <a:r>
              <a:rPr lang="en-US"/>
              <a:t>has a number of other parameters</a:t>
            </a:r>
            <a:endParaRPr/>
          </a:p>
          <a:p>
            <a:pPr indent="-285750" lvl="1" marL="742950" rtl="0" algn="l">
              <a:lnSpc>
                <a:spcPct val="90000"/>
              </a:lnSpc>
              <a:spcBef>
                <a:spcPts val="560"/>
              </a:spcBef>
              <a:spcAft>
                <a:spcPts val="0"/>
              </a:spcAft>
              <a:buSzPts val="1400"/>
              <a:buChar char="●"/>
            </a:pPr>
            <a:r>
              <a:rPr lang="en-US"/>
              <a:t>seq no, AH &amp; EH info, lifetime etc</a:t>
            </a:r>
            <a:endParaRPr/>
          </a:p>
          <a:p>
            <a:pPr indent="-342900" lvl="0" marL="342900" rtl="0" algn="l">
              <a:lnSpc>
                <a:spcPct val="90000"/>
              </a:lnSpc>
              <a:spcBef>
                <a:spcPts val="640"/>
              </a:spcBef>
              <a:spcAft>
                <a:spcPts val="0"/>
              </a:spcAft>
              <a:buSzPts val="2560"/>
              <a:buChar char="⮚"/>
            </a:pPr>
            <a:r>
              <a:rPr lang="en-US"/>
              <a:t>have a database of Security Associations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23"/>
          <p:cNvSpPr txBox="1"/>
          <p:nvPr>
            <p:ph type="title"/>
          </p:nvPr>
        </p:nvSpPr>
        <p:spPr>
          <a:xfrm>
            <a:off x="304800" y="152400"/>
            <a:ext cx="8534400" cy="1139825"/>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a:t>Security Policy Database</a:t>
            </a:r>
            <a:endParaRPr/>
          </a:p>
        </p:txBody>
      </p:sp>
      <p:sp>
        <p:nvSpPr>
          <p:cNvPr id="288" name="Google Shape;288;p23"/>
          <p:cNvSpPr txBox="1"/>
          <p:nvPr>
            <p:ph idx="1" type="body"/>
          </p:nvPr>
        </p:nvSpPr>
        <p:spPr>
          <a:xfrm>
            <a:off x="533400" y="1219200"/>
            <a:ext cx="8229600" cy="2667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n-US"/>
              <a:t>relates IP traffic to specific SAs</a:t>
            </a:r>
            <a:endParaRPr/>
          </a:p>
          <a:p>
            <a:pPr indent="-285750" lvl="1" marL="742950" rtl="0" algn="l">
              <a:spcBef>
                <a:spcPts val="560"/>
              </a:spcBef>
              <a:spcAft>
                <a:spcPts val="0"/>
              </a:spcAft>
              <a:buSzPts val="1400"/>
              <a:buChar char="●"/>
            </a:pPr>
            <a:r>
              <a:rPr lang="en-US"/>
              <a:t>match subset of IP traffic to relevant SA</a:t>
            </a:r>
            <a:endParaRPr/>
          </a:p>
          <a:p>
            <a:pPr indent="-285750" lvl="1" marL="742950" rtl="0" algn="l">
              <a:spcBef>
                <a:spcPts val="560"/>
              </a:spcBef>
              <a:spcAft>
                <a:spcPts val="0"/>
              </a:spcAft>
              <a:buSzPts val="1400"/>
              <a:buChar char="●"/>
            </a:pPr>
            <a:r>
              <a:rPr lang="en-US"/>
              <a:t>use selectors to filter outgoing traffic to map</a:t>
            </a:r>
            <a:endParaRPr/>
          </a:p>
          <a:p>
            <a:pPr indent="-285750" lvl="1" marL="742950" rtl="0" algn="l">
              <a:spcBef>
                <a:spcPts val="560"/>
              </a:spcBef>
              <a:spcAft>
                <a:spcPts val="0"/>
              </a:spcAft>
              <a:buSzPts val="1400"/>
              <a:buChar char="●"/>
            </a:pPr>
            <a:r>
              <a:rPr lang="en-US"/>
              <a:t>based on: local &amp; remote IP addresses, next layer protocol, name, local &amp; remote ports </a:t>
            </a:r>
            <a:endParaRPr/>
          </a:p>
        </p:txBody>
      </p:sp>
      <p:pic>
        <p:nvPicPr>
          <p:cNvPr id="289" name="Google Shape;289;p23"/>
          <p:cNvPicPr preferRelativeResize="0"/>
          <p:nvPr/>
        </p:nvPicPr>
        <p:blipFill rotWithShape="1">
          <a:blip r:embed="rId3">
            <a:alphaModFix/>
          </a:blip>
          <a:srcRect b="0" l="0" r="0" t="0"/>
          <a:stretch/>
        </p:blipFill>
        <p:spPr>
          <a:xfrm>
            <a:off x="1371600" y="3810000"/>
            <a:ext cx="6032500" cy="2857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4"/>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sz="4000"/>
              <a:t>Encapsulating Security Payload (ESP)</a:t>
            </a:r>
            <a:endParaRPr/>
          </a:p>
        </p:txBody>
      </p:sp>
      <p:sp>
        <p:nvSpPr>
          <p:cNvPr id="296" name="Google Shape;296;p24"/>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240"/>
              <a:buChar char="⮚"/>
            </a:pPr>
            <a:r>
              <a:rPr lang="en-US" sz="2800"/>
              <a:t>provides message content confidentiality, data origin authentication, connectionless integrity, an anti-replay service, limited traffic flow confidentiality</a:t>
            </a:r>
            <a:endParaRPr/>
          </a:p>
          <a:p>
            <a:pPr indent="-342900" lvl="0" marL="342900" rtl="0" algn="l">
              <a:lnSpc>
                <a:spcPct val="90000"/>
              </a:lnSpc>
              <a:spcBef>
                <a:spcPts val="560"/>
              </a:spcBef>
              <a:spcAft>
                <a:spcPts val="0"/>
              </a:spcAft>
              <a:buSzPts val="2240"/>
              <a:buChar char="⮚"/>
            </a:pPr>
            <a:r>
              <a:rPr lang="en-US" sz="2800"/>
              <a:t>services depend on options selected when establish Security Association (SA), net location</a:t>
            </a:r>
            <a:endParaRPr/>
          </a:p>
          <a:p>
            <a:pPr indent="-342900" lvl="0" marL="342900" rtl="0" algn="l">
              <a:lnSpc>
                <a:spcPct val="90000"/>
              </a:lnSpc>
              <a:spcBef>
                <a:spcPts val="560"/>
              </a:spcBef>
              <a:spcAft>
                <a:spcPts val="0"/>
              </a:spcAft>
              <a:buSzPts val="2240"/>
              <a:buChar char="⮚"/>
            </a:pPr>
            <a:r>
              <a:rPr lang="en-US" sz="2800"/>
              <a:t>can use a variety of encryption &amp; authentication algorithms</a:t>
            </a:r>
            <a:endParaRPr sz="28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5"/>
          <p:cNvSpPr txBox="1"/>
          <p:nvPr>
            <p:ph type="title"/>
          </p:nvPr>
        </p:nvSpPr>
        <p:spPr>
          <a:xfrm>
            <a:off x="457200" y="277813"/>
            <a:ext cx="8229600" cy="1474787"/>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a:t>Encapsulating Security Payload</a:t>
            </a:r>
            <a:endParaRPr/>
          </a:p>
        </p:txBody>
      </p:sp>
      <p:pic>
        <p:nvPicPr>
          <p:cNvPr id="303" name="Google Shape;303;p25"/>
          <p:cNvPicPr preferRelativeResize="0"/>
          <p:nvPr/>
        </p:nvPicPr>
        <p:blipFill rotWithShape="1">
          <a:blip r:embed="rId3">
            <a:alphaModFix/>
          </a:blip>
          <a:srcRect b="0" l="0" r="0" t="0"/>
          <a:stretch/>
        </p:blipFill>
        <p:spPr>
          <a:xfrm>
            <a:off x="1066800" y="2286000"/>
            <a:ext cx="6972300" cy="32258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6"/>
          <p:cNvSpPr txBox="1"/>
          <p:nvPr>
            <p:ph type="title"/>
          </p:nvPr>
        </p:nvSpPr>
        <p:spPr>
          <a:xfrm>
            <a:off x="457200" y="152400"/>
            <a:ext cx="8229600" cy="1398588"/>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a:t>Encryption &amp; Authentication Algorithms &amp; Padding</a:t>
            </a:r>
            <a:endParaRPr/>
          </a:p>
        </p:txBody>
      </p:sp>
      <p:sp>
        <p:nvSpPr>
          <p:cNvPr id="310" name="Google Shape;310;p26"/>
          <p:cNvSpPr txBox="1"/>
          <p:nvPr>
            <p:ph idx="1" type="body"/>
          </p:nvPr>
        </p:nvSpPr>
        <p:spPr>
          <a:xfrm>
            <a:off x="457200" y="1676400"/>
            <a:ext cx="8229600" cy="4724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n-US"/>
              <a:t>ESP can encrypt payload data, padding, pad length, and next header fields</a:t>
            </a:r>
            <a:endParaRPr/>
          </a:p>
          <a:p>
            <a:pPr indent="-285750" lvl="1" marL="742950" rtl="0" algn="l">
              <a:spcBef>
                <a:spcPts val="560"/>
              </a:spcBef>
              <a:spcAft>
                <a:spcPts val="0"/>
              </a:spcAft>
              <a:buSzPts val="1400"/>
              <a:buChar char="●"/>
            </a:pPr>
            <a:r>
              <a:rPr lang="en-US"/>
              <a:t>if needed have IV at start of payload data</a:t>
            </a:r>
            <a:endParaRPr/>
          </a:p>
          <a:p>
            <a:pPr indent="-342900" lvl="0" marL="342900" rtl="0" algn="l">
              <a:spcBef>
                <a:spcPts val="640"/>
              </a:spcBef>
              <a:spcAft>
                <a:spcPts val="0"/>
              </a:spcAft>
              <a:buSzPts val="2560"/>
              <a:buChar char="⮚"/>
            </a:pPr>
            <a:r>
              <a:rPr lang="en-US"/>
              <a:t>ESP can have optional ICV for integrity</a:t>
            </a:r>
            <a:endParaRPr/>
          </a:p>
          <a:p>
            <a:pPr indent="-285750" lvl="1" marL="742950" rtl="0" algn="l">
              <a:spcBef>
                <a:spcPts val="560"/>
              </a:spcBef>
              <a:spcAft>
                <a:spcPts val="0"/>
              </a:spcAft>
              <a:buSzPts val="1400"/>
              <a:buChar char="●"/>
            </a:pPr>
            <a:r>
              <a:rPr lang="en-US"/>
              <a:t>is computed after encryption is performed</a:t>
            </a:r>
            <a:endParaRPr/>
          </a:p>
          <a:p>
            <a:pPr indent="-342900" lvl="0" marL="342900" rtl="0" algn="l">
              <a:spcBef>
                <a:spcPts val="640"/>
              </a:spcBef>
              <a:spcAft>
                <a:spcPts val="0"/>
              </a:spcAft>
              <a:buSzPts val="2560"/>
              <a:buChar char="⮚"/>
            </a:pPr>
            <a:r>
              <a:rPr lang="en-US"/>
              <a:t>ESP uses padding</a:t>
            </a:r>
            <a:endParaRPr/>
          </a:p>
          <a:p>
            <a:pPr indent="-285750" lvl="1" marL="742950" rtl="0" algn="l">
              <a:spcBef>
                <a:spcPts val="560"/>
              </a:spcBef>
              <a:spcAft>
                <a:spcPts val="0"/>
              </a:spcAft>
              <a:buSzPts val="1400"/>
              <a:buChar char="●"/>
            </a:pPr>
            <a:r>
              <a:rPr lang="en-US"/>
              <a:t>to expand plaintext to required length</a:t>
            </a:r>
            <a:endParaRPr/>
          </a:p>
          <a:p>
            <a:pPr indent="-285750" lvl="1" marL="742950" rtl="0" algn="l">
              <a:spcBef>
                <a:spcPts val="560"/>
              </a:spcBef>
              <a:spcAft>
                <a:spcPts val="0"/>
              </a:spcAft>
              <a:buSzPts val="1400"/>
              <a:buChar char="●"/>
            </a:pPr>
            <a:r>
              <a:rPr lang="en-US"/>
              <a:t>to align pad length and next header fields</a:t>
            </a:r>
            <a:endParaRPr/>
          </a:p>
          <a:p>
            <a:pPr indent="-285750" lvl="1" marL="742950" rtl="0" algn="l">
              <a:spcBef>
                <a:spcPts val="560"/>
              </a:spcBef>
              <a:spcAft>
                <a:spcPts val="0"/>
              </a:spcAft>
              <a:buSzPts val="1400"/>
              <a:buChar char="●"/>
            </a:pPr>
            <a:r>
              <a:rPr lang="en-US"/>
              <a:t>to provide partial traffic flow confidentiality</a:t>
            </a:r>
            <a:endParaRPr/>
          </a:p>
          <a:p>
            <a:pPr indent="-196850" lvl="1" marL="742950" rtl="0" algn="l">
              <a:spcBef>
                <a:spcPts val="560"/>
              </a:spcBef>
              <a:spcAft>
                <a:spcPts val="0"/>
              </a:spcAft>
              <a:buSzPts val="1400"/>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5" name="Shape 315"/>
        <p:cNvGrpSpPr/>
        <p:nvPr/>
      </p:nvGrpSpPr>
      <p:grpSpPr>
        <a:xfrm>
          <a:off x="0" y="0"/>
          <a:ext cx="0" cy="0"/>
          <a:chOff x="0" y="0"/>
          <a:chExt cx="0" cy="0"/>
        </a:xfrm>
      </p:grpSpPr>
      <p:sp>
        <p:nvSpPr>
          <p:cNvPr id="316" name="Google Shape;316;p27"/>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a:t>Anti-Replay Service</a:t>
            </a:r>
            <a:endParaRPr/>
          </a:p>
        </p:txBody>
      </p:sp>
      <p:sp>
        <p:nvSpPr>
          <p:cNvPr id="317" name="Google Shape;317;p27"/>
          <p:cNvSpPr txBox="1"/>
          <p:nvPr>
            <p:ph idx="1" type="body"/>
          </p:nvPr>
        </p:nvSpPr>
        <p:spPr>
          <a:xfrm>
            <a:off x="457200" y="1371600"/>
            <a:ext cx="8229600" cy="48006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n-US"/>
              <a:t>replay is when attacker resends a copy of an authenticated packet</a:t>
            </a:r>
            <a:endParaRPr/>
          </a:p>
          <a:p>
            <a:pPr indent="-342900" lvl="0" marL="342900" rtl="0" algn="l">
              <a:spcBef>
                <a:spcPts val="640"/>
              </a:spcBef>
              <a:spcAft>
                <a:spcPts val="0"/>
              </a:spcAft>
              <a:buSzPts val="2560"/>
              <a:buChar char="⮚"/>
            </a:pPr>
            <a:r>
              <a:rPr lang="en-US"/>
              <a:t>use sequence number to thwart this attack</a:t>
            </a:r>
            <a:endParaRPr/>
          </a:p>
          <a:p>
            <a:pPr indent="-342900" lvl="0" marL="342900" rtl="0" algn="l">
              <a:spcBef>
                <a:spcPts val="640"/>
              </a:spcBef>
              <a:spcAft>
                <a:spcPts val="0"/>
              </a:spcAft>
              <a:buSzPts val="2560"/>
              <a:buChar char="⮚"/>
            </a:pPr>
            <a:r>
              <a:rPr lang="en-US"/>
              <a:t>sender initializes sequence number to 0 when a new SA is established</a:t>
            </a:r>
            <a:endParaRPr/>
          </a:p>
          <a:p>
            <a:pPr indent="-285750" lvl="1" marL="742950" rtl="0" algn="l">
              <a:spcBef>
                <a:spcPts val="560"/>
              </a:spcBef>
              <a:spcAft>
                <a:spcPts val="0"/>
              </a:spcAft>
              <a:buSzPts val="1400"/>
              <a:buChar char="●"/>
            </a:pPr>
            <a:r>
              <a:rPr lang="en-US"/>
              <a:t>increment for each packet</a:t>
            </a:r>
            <a:endParaRPr/>
          </a:p>
          <a:p>
            <a:pPr indent="-285750" lvl="1" marL="742950" rtl="0" algn="l">
              <a:spcBef>
                <a:spcPts val="560"/>
              </a:spcBef>
              <a:spcAft>
                <a:spcPts val="0"/>
              </a:spcAft>
              <a:buSzPts val="1400"/>
              <a:buChar char="●"/>
            </a:pPr>
            <a:r>
              <a:rPr lang="en-US"/>
              <a:t>must not exceed limit of 2</a:t>
            </a:r>
            <a:r>
              <a:rPr baseline="30000" lang="en-US"/>
              <a:t>32</a:t>
            </a:r>
            <a:r>
              <a:rPr lang="en-US"/>
              <a:t> – 1</a:t>
            </a:r>
            <a:endParaRPr/>
          </a:p>
          <a:p>
            <a:pPr indent="-342900" lvl="0" marL="342900" rtl="0" algn="l">
              <a:spcBef>
                <a:spcPts val="640"/>
              </a:spcBef>
              <a:spcAft>
                <a:spcPts val="0"/>
              </a:spcAft>
              <a:buSzPts val="2560"/>
              <a:buChar char="⮚"/>
            </a:pPr>
            <a:r>
              <a:rPr lang="en-US"/>
              <a:t>receiver then accepts packets with seq no within window of (</a:t>
            </a:r>
            <a:r>
              <a:rPr i="1" lang="en-US"/>
              <a:t>N –W+1</a:t>
            </a:r>
            <a:r>
              <a:rPr lang="en-US"/>
              <a:t>)</a:t>
            </a:r>
            <a:endParaRPr/>
          </a:p>
          <a:p>
            <a:pPr indent="-180340" lvl="0" marL="342900" rtl="0" algn="l">
              <a:spcBef>
                <a:spcPts val="640"/>
              </a:spcBef>
              <a:spcAft>
                <a:spcPts val="0"/>
              </a:spcAft>
              <a:buSzPts val="2560"/>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2" name="Shape 322"/>
        <p:cNvGrpSpPr/>
        <p:nvPr/>
      </p:nvGrpSpPr>
      <p:grpSpPr>
        <a:xfrm>
          <a:off x="0" y="0"/>
          <a:ext cx="0" cy="0"/>
          <a:chOff x="0" y="0"/>
          <a:chExt cx="0" cy="0"/>
        </a:xfrm>
      </p:grpSpPr>
      <p:sp>
        <p:nvSpPr>
          <p:cNvPr id="323" name="Google Shape;323;p28"/>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sz="4000"/>
              <a:t>Combining Security Associations</a:t>
            </a:r>
            <a:endParaRPr sz="4000"/>
          </a:p>
        </p:txBody>
      </p:sp>
      <p:sp>
        <p:nvSpPr>
          <p:cNvPr id="324" name="Google Shape;324;p28"/>
          <p:cNvSpPr txBox="1"/>
          <p:nvPr>
            <p:ph idx="1" type="body"/>
          </p:nvPr>
        </p:nvSpPr>
        <p:spPr>
          <a:xfrm>
            <a:off x="457200" y="1676400"/>
            <a:ext cx="8229600" cy="4724400"/>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560"/>
              <a:buChar char="⮚"/>
            </a:pPr>
            <a:r>
              <a:rPr lang="en-US"/>
              <a:t>SA’s can implement either AH or ESP</a:t>
            </a:r>
            <a:endParaRPr/>
          </a:p>
          <a:p>
            <a:pPr indent="-342900" lvl="0" marL="342900" rtl="0" algn="l">
              <a:lnSpc>
                <a:spcPct val="90000"/>
              </a:lnSpc>
              <a:spcBef>
                <a:spcPts val="640"/>
              </a:spcBef>
              <a:spcAft>
                <a:spcPts val="0"/>
              </a:spcAft>
              <a:buSzPts val="2560"/>
              <a:buChar char="⮚"/>
            </a:pPr>
            <a:r>
              <a:rPr lang="en-US"/>
              <a:t>to implement both need to combine SA’s</a:t>
            </a:r>
            <a:endParaRPr/>
          </a:p>
          <a:p>
            <a:pPr indent="-285750" lvl="1" marL="742950" rtl="0" algn="l">
              <a:lnSpc>
                <a:spcPct val="90000"/>
              </a:lnSpc>
              <a:spcBef>
                <a:spcPts val="560"/>
              </a:spcBef>
              <a:spcAft>
                <a:spcPts val="0"/>
              </a:spcAft>
              <a:buSzPts val="1400"/>
              <a:buChar char="●"/>
            </a:pPr>
            <a:r>
              <a:rPr lang="en-US"/>
              <a:t>form a security association bundle</a:t>
            </a:r>
            <a:endParaRPr/>
          </a:p>
          <a:p>
            <a:pPr indent="-285750" lvl="1" marL="742950" rtl="0" algn="l">
              <a:lnSpc>
                <a:spcPct val="90000"/>
              </a:lnSpc>
              <a:spcBef>
                <a:spcPts val="560"/>
              </a:spcBef>
              <a:spcAft>
                <a:spcPts val="0"/>
              </a:spcAft>
              <a:buSzPts val="1400"/>
              <a:buChar char="●"/>
            </a:pPr>
            <a:r>
              <a:rPr lang="en-US"/>
              <a:t>may terminate at different or same endpoints</a:t>
            </a:r>
            <a:endParaRPr/>
          </a:p>
          <a:p>
            <a:pPr indent="-285750" lvl="1" marL="742950" rtl="0" algn="l">
              <a:lnSpc>
                <a:spcPct val="90000"/>
              </a:lnSpc>
              <a:spcBef>
                <a:spcPts val="560"/>
              </a:spcBef>
              <a:spcAft>
                <a:spcPts val="0"/>
              </a:spcAft>
              <a:buSzPts val="1400"/>
              <a:buChar char="●"/>
            </a:pPr>
            <a:r>
              <a:rPr lang="en-US"/>
              <a:t>combined by</a:t>
            </a:r>
            <a:endParaRPr/>
          </a:p>
          <a:p>
            <a:pPr indent="-228600" lvl="2" marL="1143000" rtl="0" algn="l">
              <a:lnSpc>
                <a:spcPct val="90000"/>
              </a:lnSpc>
              <a:spcBef>
                <a:spcPts val="480"/>
              </a:spcBef>
              <a:spcAft>
                <a:spcPts val="0"/>
              </a:spcAft>
              <a:buSzPts val="2400"/>
              <a:buFont typeface="Arial"/>
              <a:buChar char="•"/>
            </a:pPr>
            <a:r>
              <a:rPr lang="en-US"/>
              <a:t>transport adjacency</a:t>
            </a:r>
            <a:endParaRPr/>
          </a:p>
          <a:p>
            <a:pPr indent="-228600" lvl="2" marL="1143000" rtl="0" algn="l">
              <a:lnSpc>
                <a:spcPct val="90000"/>
              </a:lnSpc>
              <a:spcBef>
                <a:spcPts val="480"/>
              </a:spcBef>
              <a:spcAft>
                <a:spcPts val="0"/>
              </a:spcAft>
              <a:buSzPts val="2400"/>
              <a:buFont typeface="Arial"/>
              <a:buChar char="•"/>
            </a:pPr>
            <a:r>
              <a:rPr lang="en-US"/>
              <a:t>iterated tunneling</a:t>
            </a:r>
            <a:endParaRPr/>
          </a:p>
          <a:p>
            <a:pPr indent="-342900" lvl="0" marL="342900" rtl="0" algn="l">
              <a:lnSpc>
                <a:spcPct val="90000"/>
              </a:lnSpc>
              <a:spcBef>
                <a:spcPts val="640"/>
              </a:spcBef>
              <a:spcAft>
                <a:spcPts val="0"/>
              </a:spcAft>
              <a:buSzPts val="2560"/>
              <a:buChar char="⮚"/>
            </a:pPr>
            <a:r>
              <a:rPr lang="en-US"/>
              <a:t>combining authentication &amp; encryption</a:t>
            </a:r>
            <a:endParaRPr/>
          </a:p>
          <a:p>
            <a:pPr indent="-285750" lvl="1" marL="742950" rtl="0" algn="l">
              <a:lnSpc>
                <a:spcPct val="90000"/>
              </a:lnSpc>
              <a:spcBef>
                <a:spcPts val="560"/>
              </a:spcBef>
              <a:spcAft>
                <a:spcPts val="0"/>
              </a:spcAft>
              <a:buSzPts val="1400"/>
              <a:buChar char="●"/>
            </a:pPr>
            <a:r>
              <a:rPr lang="en-US"/>
              <a:t>ESP with authentication, bundled inner ESP &amp; outer AH, bundled inner transport &amp; outer ESP</a:t>
            </a:r>
            <a:endParaRPr/>
          </a:p>
          <a:p>
            <a:pPr indent="-196850" lvl="1" marL="742950" rtl="0" algn="l">
              <a:lnSpc>
                <a:spcPct val="90000"/>
              </a:lnSpc>
              <a:spcBef>
                <a:spcPts val="560"/>
              </a:spcBef>
              <a:spcAft>
                <a:spcPts val="0"/>
              </a:spcAft>
              <a:buSzPts val="1400"/>
              <a:buNone/>
            </a:pPr>
            <a:r>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9"/>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sz="4000"/>
              <a:t>Combining Security Associations</a:t>
            </a:r>
            <a:endParaRPr sz="4000"/>
          </a:p>
        </p:txBody>
      </p:sp>
      <p:pic>
        <p:nvPicPr>
          <p:cNvPr descr="Ch16. Combinations.pdf                                         00156198  Mnementh                      BEAE7A2F:" id="331" name="Google Shape;331;p29"/>
          <p:cNvPicPr preferRelativeResize="0"/>
          <p:nvPr/>
        </p:nvPicPr>
        <p:blipFill rotWithShape="1">
          <a:blip r:embed="rId3">
            <a:alphaModFix/>
          </a:blip>
          <a:srcRect b="13898" l="0" r="0" t="3474"/>
          <a:stretch/>
        </p:blipFill>
        <p:spPr>
          <a:xfrm>
            <a:off x="762000" y="1676400"/>
            <a:ext cx="7539038" cy="4814888"/>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30"/>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a:t>IPSec Key Management</a:t>
            </a:r>
            <a:endParaRPr/>
          </a:p>
        </p:txBody>
      </p:sp>
      <p:sp>
        <p:nvSpPr>
          <p:cNvPr id="338" name="Google Shape;338;p30"/>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560"/>
              <a:buChar char="⮚"/>
            </a:pPr>
            <a:r>
              <a:rPr lang="en-US"/>
              <a:t>handles key generation &amp; distribution</a:t>
            </a:r>
            <a:endParaRPr/>
          </a:p>
          <a:p>
            <a:pPr indent="-342900" lvl="0" marL="342900" rtl="0" algn="l">
              <a:lnSpc>
                <a:spcPct val="90000"/>
              </a:lnSpc>
              <a:spcBef>
                <a:spcPts val="640"/>
              </a:spcBef>
              <a:spcAft>
                <a:spcPts val="0"/>
              </a:spcAft>
              <a:buSzPts val="2560"/>
              <a:buChar char="⮚"/>
            </a:pPr>
            <a:r>
              <a:rPr lang="en-US"/>
              <a:t>typically need 2 pairs of keys</a:t>
            </a:r>
            <a:endParaRPr/>
          </a:p>
          <a:p>
            <a:pPr indent="-285750" lvl="1" marL="742950" rtl="0" algn="l">
              <a:lnSpc>
                <a:spcPct val="90000"/>
              </a:lnSpc>
              <a:spcBef>
                <a:spcPts val="560"/>
              </a:spcBef>
              <a:spcAft>
                <a:spcPts val="0"/>
              </a:spcAft>
              <a:buSzPts val="1400"/>
              <a:buChar char="●"/>
            </a:pPr>
            <a:r>
              <a:rPr lang="en-US"/>
              <a:t>2 per direction for AH &amp; ESP</a:t>
            </a:r>
            <a:endParaRPr/>
          </a:p>
          <a:p>
            <a:pPr indent="-342900" lvl="0" marL="342900" rtl="0" algn="l">
              <a:lnSpc>
                <a:spcPct val="90000"/>
              </a:lnSpc>
              <a:spcBef>
                <a:spcPts val="640"/>
              </a:spcBef>
              <a:spcAft>
                <a:spcPts val="0"/>
              </a:spcAft>
              <a:buSzPts val="2560"/>
              <a:buChar char="⮚"/>
            </a:pPr>
            <a:r>
              <a:rPr lang="en-US"/>
              <a:t>manual key management</a:t>
            </a:r>
            <a:endParaRPr/>
          </a:p>
          <a:p>
            <a:pPr indent="-285750" lvl="1" marL="742950" rtl="0" algn="l">
              <a:lnSpc>
                <a:spcPct val="90000"/>
              </a:lnSpc>
              <a:spcBef>
                <a:spcPts val="560"/>
              </a:spcBef>
              <a:spcAft>
                <a:spcPts val="0"/>
              </a:spcAft>
              <a:buSzPts val="1400"/>
              <a:buChar char="●"/>
            </a:pPr>
            <a:r>
              <a:rPr lang="en-US"/>
              <a:t>sysadmin manually configures every system</a:t>
            </a:r>
            <a:endParaRPr/>
          </a:p>
          <a:p>
            <a:pPr indent="-342900" lvl="0" marL="342900" rtl="0" algn="l">
              <a:lnSpc>
                <a:spcPct val="90000"/>
              </a:lnSpc>
              <a:spcBef>
                <a:spcPts val="640"/>
              </a:spcBef>
              <a:spcAft>
                <a:spcPts val="0"/>
              </a:spcAft>
              <a:buSzPts val="2560"/>
              <a:buChar char="⮚"/>
            </a:pPr>
            <a:r>
              <a:rPr lang="en-US"/>
              <a:t>automated key management</a:t>
            </a:r>
            <a:endParaRPr/>
          </a:p>
          <a:p>
            <a:pPr indent="-285750" lvl="1" marL="742950" rtl="0" algn="l">
              <a:lnSpc>
                <a:spcPct val="90000"/>
              </a:lnSpc>
              <a:spcBef>
                <a:spcPts val="560"/>
              </a:spcBef>
              <a:spcAft>
                <a:spcPts val="0"/>
              </a:spcAft>
              <a:buSzPts val="1400"/>
              <a:buChar char="●"/>
            </a:pPr>
            <a:r>
              <a:rPr lang="en-US"/>
              <a:t>automated system for on demand creation of keys for SA’s in large systems</a:t>
            </a:r>
            <a:endParaRPr/>
          </a:p>
          <a:p>
            <a:pPr indent="-285750" lvl="1" marL="742950" rtl="0" algn="l">
              <a:lnSpc>
                <a:spcPct val="90000"/>
              </a:lnSpc>
              <a:spcBef>
                <a:spcPts val="560"/>
              </a:spcBef>
              <a:spcAft>
                <a:spcPts val="0"/>
              </a:spcAft>
              <a:buSzPts val="1400"/>
              <a:buChar char="●"/>
            </a:pPr>
            <a:r>
              <a:rPr lang="en-US"/>
              <a:t>has Oakley &amp; ISAKMP elements</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3" name="Shape 343"/>
        <p:cNvGrpSpPr/>
        <p:nvPr/>
      </p:nvGrpSpPr>
      <p:grpSpPr>
        <a:xfrm>
          <a:off x="0" y="0"/>
          <a:ext cx="0" cy="0"/>
          <a:chOff x="0" y="0"/>
          <a:chExt cx="0" cy="0"/>
        </a:xfrm>
      </p:grpSpPr>
      <p:sp>
        <p:nvSpPr>
          <p:cNvPr id="344" name="Google Shape;344;p31"/>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a:t>Oakley</a:t>
            </a:r>
            <a:endParaRPr/>
          </a:p>
        </p:txBody>
      </p:sp>
      <p:sp>
        <p:nvSpPr>
          <p:cNvPr id="345" name="Google Shape;345;p31"/>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n-US"/>
              <a:t>a key exchange protocol</a:t>
            </a:r>
            <a:endParaRPr/>
          </a:p>
          <a:p>
            <a:pPr indent="-342900" lvl="0" marL="342900" rtl="0" algn="l">
              <a:spcBef>
                <a:spcPts val="640"/>
              </a:spcBef>
              <a:spcAft>
                <a:spcPts val="0"/>
              </a:spcAft>
              <a:buSzPts val="2560"/>
              <a:buChar char="⮚"/>
            </a:pPr>
            <a:r>
              <a:rPr lang="en-US"/>
              <a:t>based on Diffie-Hellman key exchange</a:t>
            </a:r>
            <a:endParaRPr/>
          </a:p>
          <a:p>
            <a:pPr indent="-342900" lvl="0" marL="342900" rtl="0" algn="l">
              <a:spcBef>
                <a:spcPts val="640"/>
              </a:spcBef>
              <a:spcAft>
                <a:spcPts val="0"/>
              </a:spcAft>
              <a:buSzPts val="2560"/>
              <a:buChar char="⮚"/>
            </a:pPr>
            <a:r>
              <a:rPr lang="en-US"/>
              <a:t>adds features to address weaknesses</a:t>
            </a:r>
            <a:endParaRPr/>
          </a:p>
          <a:p>
            <a:pPr indent="-285750" lvl="1" marL="742950" rtl="0" algn="l">
              <a:spcBef>
                <a:spcPts val="560"/>
              </a:spcBef>
              <a:spcAft>
                <a:spcPts val="0"/>
              </a:spcAft>
              <a:buSzPts val="1400"/>
              <a:buChar char="●"/>
            </a:pPr>
            <a:r>
              <a:rPr lang="en-US"/>
              <a:t>no info on parties, man-in-middle attack, cost</a:t>
            </a:r>
            <a:endParaRPr/>
          </a:p>
          <a:p>
            <a:pPr indent="-285750" lvl="1" marL="742950" rtl="0" algn="l">
              <a:spcBef>
                <a:spcPts val="560"/>
              </a:spcBef>
              <a:spcAft>
                <a:spcPts val="0"/>
              </a:spcAft>
              <a:buSzPts val="1400"/>
              <a:buChar char="●"/>
            </a:pPr>
            <a:r>
              <a:rPr lang="en-US"/>
              <a:t>so adds cookies, groups (global params), nonces, DH key exchange with authentication</a:t>
            </a:r>
            <a:endParaRPr/>
          </a:p>
          <a:p>
            <a:pPr indent="-342900" lvl="0" marL="342900" rtl="0" algn="l">
              <a:spcBef>
                <a:spcPts val="640"/>
              </a:spcBef>
              <a:spcAft>
                <a:spcPts val="0"/>
              </a:spcAft>
              <a:buSzPts val="2560"/>
              <a:buChar char="⮚"/>
            </a:pPr>
            <a:r>
              <a:rPr lang="en-US"/>
              <a:t>can use arithmetic in prime fields or elliptic curve fields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14"/>
          <p:cNvSpPr txBox="1"/>
          <p:nvPr>
            <p:ph type="title"/>
          </p:nvPr>
        </p:nvSpPr>
        <p:spPr>
          <a:xfrm>
            <a:off x="457200" y="228600"/>
            <a:ext cx="8229600" cy="1139825"/>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a:t>IP Security</a:t>
            </a:r>
            <a:endParaRPr/>
          </a:p>
        </p:txBody>
      </p:sp>
      <p:sp>
        <p:nvSpPr>
          <p:cNvPr id="225" name="Google Shape;225;p14"/>
          <p:cNvSpPr txBox="1"/>
          <p:nvPr>
            <p:ph idx="1" type="body"/>
          </p:nvPr>
        </p:nvSpPr>
        <p:spPr>
          <a:xfrm>
            <a:off x="457200" y="1371600"/>
            <a:ext cx="8229600" cy="5029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n-US"/>
              <a:t>general IP Security mechanisms</a:t>
            </a:r>
            <a:endParaRPr/>
          </a:p>
          <a:p>
            <a:pPr indent="-342900" lvl="0" marL="342900" rtl="0" algn="l">
              <a:spcBef>
                <a:spcPts val="640"/>
              </a:spcBef>
              <a:spcAft>
                <a:spcPts val="0"/>
              </a:spcAft>
              <a:buSzPts val="2560"/>
              <a:buChar char="⮚"/>
            </a:pPr>
            <a:r>
              <a:rPr lang="en-US"/>
              <a:t>provides</a:t>
            </a:r>
            <a:endParaRPr/>
          </a:p>
          <a:p>
            <a:pPr indent="-285750" lvl="1" marL="742950" rtl="0" algn="l">
              <a:spcBef>
                <a:spcPts val="560"/>
              </a:spcBef>
              <a:spcAft>
                <a:spcPts val="0"/>
              </a:spcAft>
              <a:buSzPts val="1400"/>
              <a:buChar char="●"/>
            </a:pPr>
            <a:r>
              <a:rPr lang="en-US"/>
              <a:t>authentication</a:t>
            </a:r>
            <a:endParaRPr/>
          </a:p>
          <a:p>
            <a:pPr indent="-285750" lvl="1" marL="742950" rtl="0" algn="l">
              <a:spcBef>
                <a:spcPts val="560"/>
              </a:spcBef>
              <a:spcAft>
                <a:spcPts val="0"/>
              </a:spcAft>
              <a:buSzPts val="1400"/>
              <a:buChar char="●"/>
            </a:pPr>
            <a:r>
              <a:rPr lang="en-US"/>
              <a:t>confidentiality</a:t>
            </a:r>
            <a:endParaRPr/>
          </a:p>
          <a:p>
            <a:pPr indent="-285750" lvl="1" marL="742950" rtl="0" algn="l">
              <a:spcBef>
                <a:spcPts val="560"/>
              </a:spcBef>
              <a:spcAft>
                <a:spcPts val="0"/>
              </a:spcAft>
              <a:buSzPts val="1400"/>
              <a:buChar char="●"/>
            </a:pPr>
            <a:r>
              <a:rPr lang="en-US"/>
              <a:t>key management</a:t>
            </a:r>
            <a:endParaRPr/>
          </a:p>
          <a:p>
            <a:pPr indent="-342900" lvl="0" marL="342900" rtl="0" algn="l">
              <a:spcBef>
                <a:spcPts val="640"/>
              </a:spcBef>
              <a:spcAft>
                <a:spcPts val="0"/>
              </a:spcAft>
              <a:buSzPts val="2560"/>
              <a:buChar char="⮚"/>
            </a:pPr>
            <a:r>
              <a:rPr lang="en-US"/>
              <a:t>applicable to use over LANs, across public &amp; private WANs, &amp; for the Internet</a:t>
            </a:r>
            <a:endParaRPr/>
          </a:p>
          <a:p>
            <a:pPr indent="-342900" lvl="0" marL="342900" rtl="0" algn="l">
              <a:spcBef>
                <a:spcPts val="640"/>
              </a:spcBef>
              <a:spcAft>
                <a:spcPts val="0"/>
              </a:spcAft>
              <a:buSzPts val="2560"/>
              <a:buChar char="⮚"/>
            </a:pPr>
            <a:r>
              <a:rPr lang="en-US"/>
              <a:t>need identified in 1994 report</a:t>
            </a:r>
            <a:endParaRPr/>
          </a:p>
          <a:p>
            <a:pPr indent="-285750" lvl="1" marL="742950" rtl="0" algn="l">
              <a:spcBef>
                <a:spcPts val="560"/>
              </a:spcBef>
              <a:spcAft>
                <a:spcPts val="0"/>
              </a:spcAft>
              <a:buSzPts val="1400"/>
              <a:buChar char="●"/>
            </a:pPr>
            <a:r>
              <a:rPr lang="en-US"/>
              <a:t>need authentication, encryption in IPv4 &amp; IPv6</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32"/>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a:t>ISAKMP</a:t>
            </a:r>
            <a:endParaRPr/>
          </a:p>
        </p:txBody>
      </p:sp>
      <p:sp>
        <p:nvSpPr>
          <p:cNvPr id="352" name="Google Shape;352;p32"/>
          <p:cNvSpPr txBox="1"/>
          <p:nvPr>
            <p:ph idx="1" type="body"/>
          </p:nvPr>
        </p:nvSpPr>
        <p:spPr>
          <a:xfrm>
            <a:off x="381000" y="1371600"/>
            <a:ext cx="8534400" cy="48768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n-US"/>
              <a:t>Internet Security Association and Key Management Protocol</a:t>
            </a:r>
            <a:endParaRPr/>
          </a:p>
          <a:p>
            <a:pPr indent="-342900" lvl="0" marL="342900" rtl="0" algn="l">
              <a:spcBef>
                <a:spcPts val="640"/>
              </a:spcBef>
              <a:spcAft>
                <a:spcPts val="0"/>
              </a:spcAft>
              <a:buSzPts val="2560"/>
              <a:buChar char="⮚"/>
            </a:pPr>
            <a:r>
              <a:rPr lang="en-US"/>
              <a:t>provides framework for key management</a:t>
            </a:r>
            <a:endParaRPr/>
          </a:p>
          <a:p>
            <a:pPr indent="-342900" lvl="0" marL="342900" rtl="0" algn="l">
              <a:spcBef>
                <a:spcPts val="640"/>
              </a:spcBef>
              <a:spcAft>
                <a:spcPts val="0"/>
              </a:spcAft>
              <a:buSzPts val="2560"/>
              <a:buChar char="⮚"/>
            </a:pPr>
            <a:r>
              <a:rPr lang="en-US"/>
              <a:t>defines procedures and packet formats to establish, negotiate, modify, &amp; delete SAs</a:t>
            </a:r>
            <a:endParaRPr/>
          </a:p>
          <a:p>
            <a:pPr indent="-342900" lvl="0" marL="342900" rtl="0" algn="l">
              <a:spcBef>
                <a:spcPts val="640"/>
              </a:spcBef>
              <a:spcAft>
                <a:spcPts val="0"/>
              </a:spcAft>
              <a:buSzPts val="2560"/>
              <a:buChar char="⮚"/>
            </a:pPr>
            <a:r>
              <a:rPr lang="en-US"/>
              <a:t>independent of key exchange protocol, encryption alg, &amp; authentication method</a:t>
            </a:r>
            <a:endParaRPr/>
          </a:p>
          <a:p>
            <a:pPr indent="-342900" lvl="0" marL="342900" rtl="0" algn="l">
              <a:spcBef>
                <a:spcPts val="640"/>
              </a:spcBef>
              <a:spcAft>
                <a:spcPts val="0"/>
              </a:spcAft>
              <a:buSzPts val="2560"/>
              <a:buChar char="⮚"/>
            </a:pPr>
            <a:r>
              <a:rPr lang="en-US"/>
              <a:t>IKEv2 no longer uses Oakley &amp; ISAKMP terms, but basic functionality is same</a:t>
            </a:r>
            <a:endParaRPr/>
          </a:p>
          <a:p>
            <a:pPr indent="-180340" lvl="0" marL="342900" rtl="0" algn="l">
              <a:spcBef>
                <a:spcPts val="640"/>
              </a:spcBef>
              <a:spcAft>
                <a:spcPts val="0"/>
              </a:spcAft>
              <a:buSzPts val="2560"/>
              <a:buNone/>
            </a:pPr>
            <a:r>
              <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33"/>
          <p:cNvSpPr txBox="1"/>
          <p:nvPr>
            <p:ph type="title"/>
          </p:nvPr>
        </p:nvSpPr>
        <p:spPr>
          <a:xfrm>
            <a:off x="0" y="152400"/>
            <a:ext cx="9144000" cy="838200"/>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a:t>IKEV2 Exchanges</a:t>
            </a:r>
            <a:endParaRPr/>
          </a:p>
        </p:txBody>
      </p:sp>
      <p:pic>
        <p:nvPicPr>
          <p:cNvPr id="359" name="Google Shape;359;p33"/>
          <p:cNvPicPr preferRelativeResize="0"/>
          <p:nvPr/>
        </p:nvPicPr>
        <p:blipFill rotWithShape="1">
          <a:blip r:embed="rId3">
            <a:alphaModFix/>
          </a:blip>
          <a:srcRect b="0" l="0" r="0" t="0"/>
          <a:stretch/>
        </p:blipFill>
        <p:spPr>
          <a:xfrm>
            <a:off x="1752600" y="1143000"/>
            <a:ext cx="6229350" cy="56007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4" name="Shape 364"/>
        <p:cNvGrpSpPr/>
        <p:nvPr/>
      </p:nvGrpSpPr>
      <p:grpSpPr>
        <a:xfrm>
          <a:off x="0" y="0"/>
          <a:ext cx="0" cy="0"/>
          <a:chOff x="0" y="0"/>
          <a:chExt cx="0" cy="0"/>
        </a:xfrm>
      </p:grpSpPr>
      <p:sp>
        <p:nvSpPr>
          <p:cNvPr id="365" name="Google Shape;365;p34"/>
          <p:cNvSpPr txBox="1"/>
          <p:nvPr>
            <p:ph type="title"/>
          </p:nvPr>
        </p:nvSpPr>
        <p:spPr>
          <a:xfrm>
            <a:off x="457200" y="152400"/>
            <a:ext cx="8229600" cy="990600"/>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a:t>ISAKMP</a:t>
            </a:r>
            <a:endParaRPr/>
          </a:p>
        </p:txBody>
      </p:sp>
      <p:pic>
        <p:nvPicPr>
          <p:cNvPr id="366" name="Google Shape;366;p34"/>
          <p:cNvPicPr preferRelativeResize="0"/>
          <p:nvPr/>
        </p:nvPicPr>
        <p:blipFill rotWithShape="1">
          <a:blip r:embed="rId3">
            <a:alphaModFix/>
          </a:blip>
          <a:srcRect b="0" l="0" r="0" t="0"/>
          <a:stretch/>
        </p:blipFill>
        <p:spPr>
          <a:xfrm>
            <a:off x="990600" y="1066800"/>
            <a:ext cx="7112000" cy="54991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5"/>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a:t>IKE Payloads &amp; Exchanges</a:t>
            </a:r>
            <a:endParaRPr/>
          </a:p>
        </p:txBody>
      </p:sp>
      <p:sp>
        <p:nvSpPr>
          <p:cNvPr id="373" name="Google Shape;373;p35"/>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560"/>
              <a:buChar char="⮚"/>
            </a:pPr>
            <a:r>
              <a:rPr lang="en-US"/>
              <a:t>have a number of ISAKMP payload types:</a:t>
            </a:r>
            <a:endParaRPr/>
          </a:p>
          <a:p>
            <a:pPr indent="-285750" lvl="1" marL="742950" rtl="0" algn="l">
              <a:lnSpc>
                <a:spcPct val="90000"/>
              </a:lnSpc>
              <a:spcBef>
                <a:spcPts val="560"/>
              </a:spcBef>
              <a:spcAft>
                <a:spcPts val="0"/>
              </a:spcAft>
              <a:buSzPts val="1400"/>
              <a:buChar char="●"/>
            </a:pPr>
            <a:r>
              <a:rPr lang="en-US"/>
              <a:t>Security Association, Key Exchange, Identification, Certificate, Certificate Request, Authentication, Nonce, Notify, Delete, Vendor ID, Traffic Selector, Encrypted, Configuration, Extensible Authentication Protocol</a:t>
            </a:r>
            <a:endParaRPr/>
          </a:p>
          <a:p>
            <a:pPr indent="-342900" lvl="0" marL="342900" rtl="0" algn="l">
              <a:lnSpc>
                <a:spcPct val="90000"/>
              </a:lnSpc>
              <a:spcBef>
                <a:spcPts val="640"/>
              </a:spcBef>
              <a:spcAft>
                <a:spcPts val="0"/>
              </a:spcAft>
              <a:buSzPts val="2560"/>
              <a:buChar char="⮚"/>
            </a:pPr>
            <a:r>
              <a:rPr lang="en-US"/>
              <a:t>payload has complex hierarchical structure</a:t>
            </a:r>
            <a:endParaRPr/>
          </a:p>
          <a:p>
            <a:pPr indent="-342900" lvl="0" marL="342900" rtl="0" algn="l">
              <a:lnSpc>
                <a:spcPct val="90000"/>
              </a:lnSpc>
              <a:spcBef>
                <a:spcPts val="640"/>
              </a:spcBef>
              <a:spcAft>
                <a:spcPts val="0"/>
              </a:spcAft>
              <a:buSzPts val="2560"/>
              <a:buChar char="⮚"/>
            </a:pPr>
            <a:r>
              <a:rPr lang="en-US"/>
              <a:t>may contain multiple proposals, with multiple protocols &amp; multiple transforms</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8" name="Shape 378"/>
        <p:cNvGrpSpPr/>
        <p:nvPr/>
      </p:nvGrpSpPr>
      <p:grpSpPr>
        <a:xfrm>
          <a:off x="0" y="0"/>
          <a:ext cx="0" cy="0"/>
          <a:chOff x="0" y="0"/>
          <a:chExt cx="0" cy="0"/>
        </a:xfrm>
      </p:grpSpPr>
      <p:sp>
        <p:nvSpPr>
          <p:cNvPr id="379" name="Google Shape;379;p36"/>
          <p:cNvSpPr txBox="1"/>
          <p:nvPr>
            <p:ph type="title"/>
          </p:nvPr>
        </p:nvSpPr>
        <p:spPr>
          <a:xfrm>
            <a:off x="457200" y="152400"/>
            <a:ext cx="8229600" cy="1139825"/>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a:t>Cryptographic Suites</a:t>
            </a:r>
            <a:endParaRPr/>
          </a:p>
        </p:txBody>
      </p:sp>
      <p:sp>
        <p:nvSpPr>
          <p:cNvPr id="380" name="Google Shape;380;p36"/>
          <p:cNvSpPr txBox="1"/>
          <p:nvPr>
            <p:ph idx="1" type="body"/>
          </p:nvPr>
        </p:nvSpPr>
        <p:spPr>
          <a:xfrm>
            <a:off x="457200" y="1295400"/>
            <a:ext cx="8229600" cy="5334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n-US"/>
              <a:t>variety of cryptographic algorithm types</a:t>
            </a:r>
            <a:endParaRPr/>
          </a:p>
          <a:p>
            <a:pPr indent="-342900" lvl="0" marL="342900" rtl="0" algn="l">
              <a:spcBef>
                <a:spcPts val="640"/>
              </a:spcBef>
              <a:spcAft>
                <a:spcPts val="0"/>
              </a:spcAft>
              <a:buSzPts val="2560"/>
              <a:buChar char="⮚"/>
            </a:pPr>
            <a:r>
              <a:rPr lang="en-US"/>
              <a:t>to promote interoperability have</a:t>
            </a:r>
            <a:endParaRPr/>
          </a:p>
          <a:p>
            <a:pPr indent="-285750" lvl="1" marL="742950" rtl="0" algn="l">
              <a:spcBef>
                <a:spcPts val="560"/>
              </a:spcBef>
              <a:spcAft>
                <a:spcPts val="0"/>
              </a:spcAft>
              <a:buSzPts val="1400"/>
              <a:buChar char="●"/>
            </a:pPr>
            <a:r>
              <a:rPr lang="en-US"/>
              <a:t>RFC4308 defines VPN cryptographic suites</a:t>
            </a:r>
            <a:endParaRPr/>
          </a:p>
          <a:p>
            <a:pPr indent="-228600" lvl="2" marL="1143000" rtl="0" algn="l">
              <a:spcBef>
                <a:spcPts val="480"/>
              </a:spcBef>
              <a:spcAft>
                <a:spcPts val="0"/>
              </a:spcAft>
              <a:buSzPts val="2400"/>
              <a:buFont typeface="Arial"/>
              <a:buChar char="•"/>
            </a:pPr>
            <a:r>
              <a:rPr lang="en-US"/>
              <a:t>VPN-A matches common corporate VPN security using 3DES &amp; HMAC</a:t>
            </a:r>
            <a:endParaRPr/>
          </a:p>
          <a:p>
            <a:pPr indent="-228600" lvl="2" marL="1143000" rtl="0" algn="l">
              <a:spcBef>
                <a:spcPts val="480"/>
              </a:spcBef>
              <a:spcAft>
                <a:spcPts val="0"/>
              </a:spcAft>
              <a:buSzPts val="2400"/>
              <a:buFont typeface="Arial"/>
              <a:buChar char="•"/>
            </a:pPr>
            <a:r>
              <a:rPr lang="en-US"/>
              <a:t>VPN-B has stronger security for new VPNs implementing IPsecv3 and IKEv2 using AES</a:t>
            </a:r>
            <a:endParaRPr/>
          </a:p>
          <a:p>
            <a:pPr indent="-285750" lvl="1" marL="742950" rtl="0" algn="l">
              <a:spcBef>
                <a:spcPts val="560"/>
              </a:spcBef>
              <a:spcAft>
                <a:spcPts val="0"/>
              </a:spcAft>
              <a:buSzPts val="1400"/>
              <a:buChar char="●"/>
            </a:pPr>
            <a:r>
              <a:rPr lang="en-US"/>
              <a:t>RFC4869 defines four cryptographic suites  compatible with US NSA specs</a:t>
            </a:r>
            <a:endParaRPr/>
          </a:p>
          <a:p>
            <a:pPr indent="-228600" lvl="2" marL="1143000" rtl="0" algn="l">
              <a:spcBef>
                <a:spcPts val="480"/>
              </a:spcBef>
              <a:spcAft>
                <a:spcPts val="0"/>
              </a:spcAft>
              <a:buSzPts val="2400"/>
              <a:buFont typeface="Arial"/>
              <a:buChar char="•"/>
            </a:pPr>
            <a:r>
              <a:rPr lang="en-US"/>
              <a:t>provide choices for ESP &amp; IKE</a:t>
            </a:r>
            <a:endParaRPr/>
          </a:p>
          <a:p>
            <a:pPr indent="-228600" lvl="2" marL="1143000" rtl="0" algn="l">
              <a:spcBef>
                <a:spcPts val="480"/>
              </a:spcBef>
              <a:spcAft>
                <a:spcPts val="0"/>
              </a:spcAft>
              <a:buSzPts val="2400"/>
              <a:buFont typeface="Arial"/>
              <a:buChar char="•"/>
            </a:pPr>
            <a:r>
              <a:rPr lang="en-US"/>
              <a:t>AES-GCM, AES-CBC, HMAC-SHA, ECP, ECDSA</a:t>
            </a:r>
            <a:endParaRPr/>
          </a:p>
          <a:p>
            <a:pPr indent="-196850" lvl="1" marL="742950" rtl="0" algn="l">
              <a:spcBef>
                <a:spcPts val="560"/>
              </a:spcBef>
              <a:spcAft>
                <a:spcPts val="0"/>
              </a:spcAft>
              <a:buSzPts val="1400"/>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37"/>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a:t>Summary</a:t>
            </a:r>
            <a:endParaRPr/>
          </a:p>
        </p:txBody>
      </p:sp>
      <p:sp>
        <p:nvSpPr>
          <p:cNvPr id="387" name="Google Shape;387;p37"/>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n-US"/>
              <a:t>have considered:</a:t>
            </a:r>
            <a:endParaRPr/>
          </a:p>
          <a:p>
            <a:pPr indent="-285750" lvl="1" marL="742950" rtl="0" algn="l">
              <a:spcBef>
                <a:spcPts val="560"/>
              </a:spcBef>
              <a:spcAft>
                <a:spcPts val="0"/>
              </a:spcAft>
              <a:buSzPts val="1400"/>
              <a:buChar char="●"/>
            </a:pPr>
            <a:r>
              <a:rPr lang="en-US"/>
              <a:t>IPSec security framework</a:t>
            </a:r>
            <a:endParaRPr/>
          </a:p>
          <a:p>
            <a:pPr indent="-285750" lvl="1" marL="742950" rtl="0" algn="l">
              <a:spcBef>
                <a:spcPts val="560"/>
              </a:spcBef>
              <a:spcAft>
                <a:spcPts val="0"/>
              </a:spcAft>
              <a:buSzPts val="1400"/>
              <a:buChar char="●"/>
            </a:pPr>
            <a:r>
              <a:rPr lang="en-US"/>
              <a:t>IPSec security policy</a:t>
            </a:r>
            <a:endParaRPr/>
          </a:p>
          <a:p>
            <a:pPr indent="-285750" lvl="1" marL="742950" rtl="0" algn="l">
              <a:spcBef>
                <a:spcPts val="560"/>
              </a:spcBef>
              <a:spcAft>
                <a:spcPts val="0"/>
              </a:spcAft>
              <a:buSzPts val="1400"/>
              <a:buChar char="●"/>
            </a:pPr>
            <a:r>
              <a:rPr lang="en-US"/>
              <a:t>ESP</a:t>
            </a:r>
            <a:endParaRPr/>
          </a:p>
          <a:p>
            <a:pPr indent="-285750" lvl="1" marL="742950" rtl="0" algn="l">
              <a:spcBef>
                <a:spcPts val="560"/>
              </a:spcBef>
              <a:spcAft>
                <a:spcPts val="0"/>
              </a:spcAft>
              <a:buSzPts val="1400"/>
              <a:buChar char="●"/>
            </a:pPr>
            <a:r>
              <a:rPr lang="en-US"/>
              <a:t>combining security associations</a:t>
            </a:r>
            <a:endParaRPr/>
          </a:p>
          <a:p>
            <a:pPr indent="-285750" lvl="1" marL="742950" rtl="0" algn="l">
              <a:spcBef>
                <a:spcPts val="560"/>
              </a:spcBef>
              <a:spcAft>
                <a:spcPts val="0"/>
              </a:spcAft>
              <a:buSzPts val="1400"/>
              <a:buChar char="●"/>
            </a:pPr>
            <a:r>
              <a:rPr lang="en-US"/>
              <a:t>internet key exchange</a:t>
            </a:r>
            <a:endParaRPr/>
          </a:p>
          <a:p>
            <a:pPr indent="-285750" lvl="1" marL="742950" rtl="0" algn="l">
              <a:spcBef>
                <a:spcPts val="560"/>
              </a:spcBef>
              <a:spcAft>
                <a:spcPts val="0"/>
              </a:spcAft>
              <a:buSzPts val="1400"/>
              <a:buChar char="●"/>
            </a:pPr>
            <a:r>
              <a:rPr lang="en-US"/>
              <a:t>cryptographic suites used</a:t>
            </a:r>
            <a:endParaRPr/>
          </a:p>
          <a:p>
            <a:pPr indent="-196850" lvl="1" marL="742950" rtl="0" algn="l">
              <a:spcBef>
                <a:spcPts val="560"/>
              </a:spcBef>
              <a:spcAft>
                <a:spcPts val="0"/>
              </a:spcAft>
              <a:buSzPts val="1400"/>
              <a:buNone/>
            </a:pPr>
            <a:r>
              <a:t/>
            </a:r>
            <a:endParaRPr/>
          </a:p>
          <a:p>
            <a:pPr indent="-196850" lvl="1" marL="742950" rtl="0" algn="l">
              <a:spcBef>
                <a:spcPts val="560"/>
              </a:spcBef>
              <a:spcAft>
                <a:spcPts val="0"/>
              </a:spcAft>
              <a:buSzPts val="1400"/>
              <a:buNone/>
            </a:pPr>
            <a:r>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15"/>
          <p:cNvSpPr txBox="1"/>
          <p:nvPr>
            <p:ph type="title"/>
          </p:nvPr>
        </p:nvSpPr>
        <p:spPr>
          <a:xfrm>
            <a:off x="457200" y="0"/>
            <a:ext cx="8229600" cy="1139825"/>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a:t>IP Security Uses</a:t>
            </a:r>
            <a:endParaRPr/>
          </a:p>
        </p:txBody>
      </p:sp>
      <p:pic>
        <p:nvPicPr>
          <p:cNvPr id="232" name="Google Shape;232;p15"/>
          <p:cNvPicPr preferRelativeResize="0"/>
          <p:nvPr/>
        </p:nvPicPr>
        <p:blipFill rotWithShape="1">
          <a:blip r:embed="rId3">
            <a:alphaModFix/>
          </a:blip>
          <a:srcRect b="0" l="0" r="0" t="0"/>
          <a:stretch/>
        </p:blipFill>
        <p:spPr>
          <a:xfrm>
            <a:off x="457200" y="1143000"/>
            <a:ext cx="8194675" cy="547528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16"/>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a:t>Benefits of IPSec</a:t>
            </a:r>
            <a:endParaRPr/>
          </a:p>
        </p:txBody>
      </p:sp>
      <p:sp>
        <p:nvSpPr>
          <p:cNvPr id="239" name="Google Shape;239;p16"/>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560"/>
              <a:buChar char="⮚"/>
            </a:pPr>
            <a:r>
              <a:rPr lang="en-US"/>
              <a:t>in a firewall/router provides strong security to all traffic crossing the perimeter</a:t>
            </a:r>
            <a:endParaRPr/>
          </a:p>
          <a:p>
            <a:pPr indent="-342900" lvl="0" marL="342900" rtl="0" algn="l">
              <a:lnSpc>
                <a:spcPct val="90000"/>
              </a:lnSpc>
              <a:spcBef>
                <a:spcPts val="640"/>
              </a:spcBef>
              <a:spcAft>
                <a:spcPts val="0"/>
              </a:spcAft>
              <a:buSzPts val="2560"/>
              <a:buChar char="⮚"/>
            </a:pPr>
            <a:r>
              <a:rPr lang="en-US"/>
              <a:t>in a firewall/router is resistant to bypass</a:t>
            </a:r>
            <a:endParaRPr/>
          </a:p>
          <a:p>
            <a:pPr indent="-342900" lvl="0" marL="342900" rtl="0" algn="l">
              <a:lnSpc>
                <a:spcPct val="90000"/>
              </a:lnSpc>
              <a:spcBef>
                <a:spcPts val="640"/>
              </a:spcBef>
              <a:spcAft>
                <a:spcPts val="0"/>
              </a:spcAft>
              <a:buSzPts val="2560"/>
              <a:buChar char="⮚"/>
            </a:pPr>
            <a:r>
              <a:rPr lang="en-US"/>
              <a:t>is below transport layer, hence transparent to applications</a:t>
            </a:r>
            <a:endParaRPr/>
          </a:p>
          <a:p>
            <a:pPr indent="-342900" lvl="0" marL="342900" rtl="0" algn="l">
              <a:lnSpc>
                <a:spcPct val="90000"/>
              </a:lnSpc>
              <a:spcBef>
                <a:spcPts val="640"/>
              </a:spcBef>
              <a:spcAft>
                <a:spcPts val="0"/>
              </a:spcAft>
              <a:buSzPts val="2560"/>
              <a:buChar char="⮚"/>
            </a:pPr>
            <a:r>
              <a:rPr lang="en-US"/>
              <a:t>can be transparent to end users</a:t>
            </a:r>
            <a:endParaRPr/>
          </a:p>
          <a:p>
            <a:pPr indent="-342900" lvl="0" marL="342900" rtl="0" algn="l">
              <a:lnSpc>
                <a:spcPct val="90000"/>
              </a:lnSpc>
              <a:spcBef>
                <a:spcPts val="640"/>
              </a:spcBef>
              <a:spcAft>
                <a:spcPts val="0"/>
              </a:spcAft>
              <a:buSzPts val="2560"/>
              <a:buChar char="⮚"/>
            </a:pPr>
            <a:r>
              <a:rPr lang="en-US"/>
              <a:t>can provide security for individual users</a:t>
            </a:r>
            <a:endParaRPr/>
          </a:p>
          <a:p>
            <a:pPr indent="-342900" lvl="0" marL="342900" rtl="0" algn="l">
              <a:lnSpc>
                <a:spcPct val="90000"/>
              </a:lnSpc>
              <a:spcBef>
                <a:spcPts val="640"/>
              </a:spcBef>
              <a:spcAft>
                <a:spcPts val="0"/>
              </a:spcAft>
              <a:buSzPts val="2560"/>
              <a:buChar char="⮚"/>
            </a:pPr>
            <a:r>
              <a:rPr lang="en-US"/>
              <a:t>secures routing architecture</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7"/>
          <p:cNvSpPr txBox="1"/>
          <p:nvPr>
            <p:ph type="title"/>
          </p:nvPr>
        </p:nvSpPr>
        <p:spPr>
          <a:xfrm>
            <a:off x="457200" y="0"/>
            <a:ext cx="8229600" cy="1139825"/>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a:t>IP Security Architecture</a:t>
            </a:r>
            <a:endParaRPr/>
          </a:p>
        </p:txBody>
      </p:sp>
      <p:sp>
        <p:nvSpPr>
          <p:cNvPr id="246" name="Google Shape;246;p17"/>
          <p:cNvSpPr txBox="1"/>
          <p:nvPr>
            <p:ph idx="1" type="body"/>
          </p:nvPr>
        </p:nvSpPr>
        <p:spPr>
          <a:xfrm>
            <a:off x="304800" y="1066800"/>
            <a:ext cx="8534400" cy="54864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n-US"/>
              <a:t>specification is quite complex, with groups:</a:t>
            </a:r>
            <a:endParaRPr/>
          </a:p>
          <a:p>
            <a:pPr indent="-285750" lvl="1" marL="742950" rtl="0" algn="l">
              <a:spcBef>
                <a:spcPts val="560"/>
              </a:spcBef>
              <a:spcAft>
                <a:spcPts val="0"/>
              </a:spcAft>
              <a:buSzPts val="1400"/>
              <a:buChar char="●"/>
            </a:pPr>
            <a:r>
              <a:rPr lang="en-US"/>
              <a:t>Architecture</a:t>
            </a:r>
            <a:endParaRPr/>
          </a:p>
          <a:p>
            <a:pPr indent="-228600" lvl="2" marL="1143000" rtl="0" algn="l">
              <a:spcBef>
                <a:spcPts val="480"/>
              </a:spcBef>
              <a:spcAft>
                <a:spcPts val="0"/>
              </a:spcAft>
              <a:buSzPts val="2400"/>
              <a:buFont typeface="Arial"/>
              <a:buChar char="•"/>
            </a:pPr>
            <a:r>
              <a:rPr lang="en-US"/>
              <a:t>RFC4301 </a:t>
            </a:r>
            <a:r>
              <a:rPr i="1" lang="en-US"/>
              <a:t>Security Architecture for Internet Protocol</a:t>
            </a:r>
            <a:endParaRPr/>
          </a:p>
          <a:p>
            <a:pPr indent="-285750" lvl="1" marL="742950" rtl="0" algn="l">
              <a:spcBef>
                <a:spcPts val="560"/>
              </a:spcBef>
              <a:spcAft>
                <a:spcPts val="0"/>
              </a:spcAft>
              <a:buSzPts val="1400"/>
              <a:buChar char="●"/>
            </a:pPr>
            <a:r>
              <a:rPr lang="en-US"/>
              <a:t>Authentication Header (AH)</a:t>
            </a:r>
            <a:endParaRPr/>
          </a:p>
          <a:p>
            <a:pPr indent="-228600" lvl="2" marL="1143000" rtl="0" algn="l">
              <a:spcBef>
                <a:spcPts val="480"/>
              </a:spcBef>
              <a:spcAft>
                <a:spcPts val="0"/>
              </a:spcAft>
              <a:buSzPts val="2400"/>
              <a:buFont typeface="Arial"/>
              <a:buChar char="•"/>
            </a:pPr>
            <a:r>
              <a:rPr lang="en-US"/>
              <a:t>RFC4302 </a:t>
            </a:r>
            <a:r>
              <a:rPr i="1" lang="en-US"/>
              <a:t>IP Authentication Header</a:t>
            </a:r>
            <a:endParaRPr/>
          </a:p>
          <a:p>
            <a:pPr indent="-285750" lvl="1" marL="742950" rtl="0" algn="l">
              <a:spcBef>
                <a:spcPts val="560"/>
              </a:spcBef>
              <a:spcAft>
                <a:spcPts val="0"/>
              </a:spcAft>
              <a:buSzPts val="1400"/>
              <a:buChar char="●"/>
            </a:pPr>
            <a:r>
              <a:rPr lang="en-US"/>
              <a:t>Encapsulating Security Payload (ESP)</a:t>
            </a:r>
            <a:endParaRPr/>
          </a:p>
          <a:p>
            <a:pPr indent="-228600" lvl="2" marL="1143000" rtl="0" algn="l">
              <a:spcBef>
                <a:spcPts val="480"/>
              </a:spcBef>
              <a:spcAft>
                <a:spcPts val="0"/>
              </a:spcAft>
              <a:buSzPts val="2400"/>
              <a:buFont typeface="Arial"/>
              <a:buChar char="•"/>
            </a:pPr>
            <a:r>
              <a:rPr lang="en-US"/>
              <a:t>RFC4303 </a:t>
            </a:r>
            <a:r>
              <a:rPr i="1" lang="en-US"/>
              <a:t>IP Encapsulating Security Payload (ESP)</a:t>
            </a:r>
            <a:endParaRPr/>
          </a:p>
          <a:p>
            <a:pPr indent="-285750" lvl="1" marL="742950" rtl="0" algn="l">
              <a:spcBef>
                <a:spcPts val="560"/>
              </a:spcBef>
              <a:spcAft>
                <a:spcPts val="0"/>
              </a:spcAft>
              <a:buSzPts val="1400"/>
              <a:buChar char="●"/>
            </a:pPr>
            <a:r>
              <a:rPr lang="en-US"/>
              <a:t>Internet Key Exchange (IKE)</a:t>
            </a:r>
            <a:endParaRPr/>
          </a:p>
          <a:p>
            <a:pPr indent="-228600" lvl="2" marL="1143000" rtl="0" algn="l">
              <a:spcBef>
                <a:spcPts val="480"/>
              </a:spcBef>
              <a:spcAft>
                <a:spcPts val="0"/>
              </a:spcAft>
              <a:buSzPts val="2400"/>
              <a:buFont typeface="Arial"/>
              <a:buChar char="•"/>
            </a:pPr>
            <a:r>
              <a:rPr lang="en-US"/>
              <a:t>RFC4306</a:t>
            </a:r>
            <a:r>
              <a:rPr i="1" lang="en-US"/>
              <a:t> Internet Key Exchange (IKEv2) Protocol</a:t>
            </a:r>
            <a:endParaRPr/>
          </a:p>
          <a:p>
            <a:pPr indent="-285750" lvl="1" marL="742950" rtl="0" algn="l">
              <a:spcBef>
                <a:spcPts val="560"/>
              </a:spcBef>
              <a:spcAft>
                <a:spcPts val="0"/>
              </a:spcAft>
              <a:buSzPts val="1400"/>
              <a:buChar char="●"/>
            </a:pPr>
            <a:r>
              <a:rPr lang="en-US"/>
              <a:t>Cryptographic algorithms</a:t>
            </a:r>
            <a:endParaRPr/>
          </a:p>
          <a:p>
            <a:pPr indent="-285750" lvl="1" marL="742950" rtl="0" algn="l">
              <a:spcBef>
                <a:spcPts val="560"/>
              </a:spcBef>
              <a:spcAft>
                <a:spcPts val="0"/>
              </a:spcAft>
              <a:buSzPts val="1400"/>
              <a:buChar char="●"/>
            </a:pPr>
            <a:r>
              <a:rPr lang="en-US"/>
              <a:t>Other </a:t>
            </a:r>
            <a:endParaRPr/>
          </a:p>
          <a:p>
            <a:pPr indent="-180340" lvl="0" marL="342900" rtl="0" algn="l">
              <a:spcBef>
                <a:spcPts val="640"/>
              </a:spcBef>
              <a:spcAft>
                <a:spcPts val="0"/>
              </a:spcAft>
              <a:buSzPts val="2560"/>
              <a:buNone/>
            </a:pPr>
            <a:r>
              <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18"/>
          <p:cNvSpPr txBox="1"/>
          <p:nvPr>
            <p:ph type="title"/>
          </p:nvPr>
        </p:nvSpPr>
        <p:spPr>
          <a:xfrm>
            <a:off x="457200" y="277813"/>
            <a:ext cx="8229600" cy="1139825"/>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a:t>IPSec Services</a:t>
            </a:r>
            <a:endParaRPr/>
          </a:p>
        </p:txBody>
      </p:sp>
      <p:sp>
        <p:nvSpPr>
          <p:cNvPr id="253" name="Google Shape;253;p18"/>
          <p:cNvSpPr txBox="1"/>
          <p:nvPr>
            <p:ph idx="1" type="body"/>
          </p:nvPr>
        </p:nvSpPr>
        <p:spPr>
          <a:xfrm>
            <a:off x="457200" y="1676400"/>
            <a:ext cx="8229600" cy="4454525"/>
          </a:xfrm>
          <a:prstGeom prst="rect">
            <a:avLst/>
          </a:prstGeom>
          <a:noFill/>
          <a:ln>
            <a:noFill/>
          </a:ln>
        </p:spPr>
        <p:txBody>
          <a:bodyPr anchorCtr="0" anchor="t" bIns="45700" lIns="91425" spcFirstLastPara="1" rIns="91425" wrap="square" tIns="45700">
            <a:noAutofit/>
          </a:bodyPr>
          <a:lstStyle/>
          <a:p>
            <a:pPr indent="-342900" lvl="0" marL="342900" rtl="0" algn="l">
              <a:lnSpc>
                <a:spcPct val="90000"/>
              </a:lnSpc>
              <a:spcBef>
                <a:spcPts val="0"/>
              </a:spcBef>
              <a:spcAft>
                <a:spcPts val="0"/>
              </a:spcAft>
              <a:buSzPts val="2560"/>
              <a:buChar char="⮚"/>
            </a:pPr>
            <a:r>
              <a:rPr lang="en-US"/>
              <a:t>Access control</a:t>
            </a:r>
            <a:endParaRPr/>
          </a:p>
          <a:p>
            <a:pPr indent="-342900" lvl="0" marL="342900" rtl="0" algn="l">
              <a:lnSpc>
                <a:spcPct val="90000"/>
              </a:lnSpc>
              <a:spcBef>
                <a:spcPts val="640"/>
              </a:spcBef>
              <a:spcAft>
                <a:spcPts val="0"/>
              </a:spcAft>
              <a:buSzPts val="2560"/>
              <a:buChar char="⮚"/>
            </a:pPr>
            <a:r>
              <a:rPr lang="en-US"/>
              <a:t>Connectionless integrity</a:t>
            </a:r>
            <a:endParaRPr/>
          </a:p>
          <a:p>
            <a:pPr indent="-342900" lvl="0" marL="342900" rtl="0" algn="l">
              <a:lnSpc>
                <a:spcPct val="90000"/>
              </a:lnSpc>
              <a:spcBef>
                <a:spcPts val="640"/>
              </a:spcBef>
              <a:spcAft>
                <a:spcPts val="0"/>
              </a:spcAft>
              <a:buSzPts val="2560"/>
              <a:buChar char="⮚"/>
            </a:pPr>
            <a:r>
              <a:rPr lang="en-US"/>
              <a:t>Data origin authentication</a:t>
            </a:r>
            <a:endParaRPr/>
          </a:p>
          <a:p>
            <a:pPr indent="-342900" lvl="0" marL="342900" rtl="0" algn="l">
              <a:lnSpc>
                <a:spcPct val="90000"/>
              </a:lnSpc>
              <a:spcBef>
                <a:spcPts val="640"/>
              </a:spcBef>
              <a:spcAft>
                <a:spcPts val="0"/>
              </a:spcAft>
              <a:buSzPts val="2560"/>
              <a:buChar char="⮚"/>
            </a:pPr>
            <a:r>
              <a:rPr lang="en-US"/>
              <a:t>Rejection of replayed packets</a:t>
            </a:r>
            <a:endParaRPr/>
          </a:p>
          <a:p>
            <a:pPr indent="-285750" lvl="1" marL="742950" rtl="0" algn="l">
              <a:lnSpc>
                <a:spcPct val="90000"/>
              </a:lnSpc>
              <a:spcBef>
                <a:spcPts val="560"/>
              </a:spcBef>
              <a:spcAft>
                <a:spcPts val="0"/>
              </a:spcAft>
              <a:buSzPts val="1400"/>
              <a:buChar char="●"/>
            </a:pPr>
            <a:r>
              <a:rPr lang="en-US"/>
              <a:t>a form of partial sequence integrity</a:t>
            </a:r>
            <a:endParaRPr/>
          </a:p>
          <a:p>
            <a:pPr indent="-342900" lvl="0" marL="342900" rtl="0" algn="l">
              <a:lnSpc>
                <a:spcPct val="90000"/>
              </a:lnSpc>
              <a:spcBef>
                <a:spcPts val="640"/>
              </a:spcBef>
              <a:spcAft>
                <a:spcPts val="0"/>
              </a:spcAft>
              <a:buSzPts val="2560"/>
              <a:buChar char="⮚"/>
            </a:pPr>
            <a:r>
              <a:rPr lang="en-US"/>
              <a:t>Confidentiality (encryption)</a:t>
            </a:r>
            <a:endParaRPr/>
          </a:p>
          <a:p>
            <a:pPr indent="-342900" lvl="0" marL="342900" rtl="0" algn="l">
              <a:lnSpc>
                <a:spcPct val="90000"/>
              </a:lnSpc>
              <a:spcBef>
                <a:spcPts val="640"/>
              </a:spcBef>
              <a:spcAft>
                <a:spcPts val="0"/>
              </a:spcAft>
              <a:buSzPts val="2560"/>
              <a:buChar char="⮚"/>
            </a:pPr>
            <a:r>
              <a:rPr lang="en-US"/>
              <a:t>Limited traffic flow confidentiality</a:t>
            </a:r>
            <a:endParaRPr/>
          </a:p>
          <a:p>
            <a:pPr indent="-180340" lvl="0" marL="342900" rtl="0" algn="l">
              <a:lnSpc>
                <a:spcPct val="90000"/>
              </a:lnSpc>
              <a:spcBef>
                <a:spcPts val="640"/>
              </a:spcBef>
              <a:spcAft>
                <a:spcPts val="0"/>
              </a:spcAft>
              <a:buSzPts val="256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19"/>
          <p:cNvSpPr txBox="1"/>
          <p:nvPr>
            <p:ph type="title"/>
          </p:nvPr>
        </p:nvSpPr>
        <p:spPr>
          <a:xfrm>
            <a:off x="381000" y="152400"/>
            <a:ext cx="8229600" cy="1139825"/>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a:t>Transport and Tunnel Modes</a:t>
            </a:r>
            <a:endParaRPr/>
          </a:p>
        </p:txBody>
      </p:sp>
      <p:sp>
        <p:nvSpPr>
          <p:cNvPr id="260" name="Google Shape;260;p19"/>
          <p:cNvSpPr txBox="1"/>
          <p:nvPr>
            <p:ph idx="1" type="body"/>
          </p:nvPr>
        </p:nvSpPr>
        <p:spPr>
          <a:xfrm>
            <a:off x="304800" y="1295400"/>
            <a:ext cx="8458200" cy="53340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2560"/>
              <a:buChar char="⮚"/>
            </a:pPr>
            <a:r>
              <a:rPr lang="en-US"/>
              <a:t>Transport Mode</a:t>
            </a:r>
            <a:endParaRPr/>
          </a:p>
          <a:p>
            <a:pPr indent="-285750" lvl="1" marL="742950" rtl="0" algn="l">
              <a:spcBef>
                <a:spcPts val="560"/>
              </a:spcBef>
              <a:spcAft>
                <a:spcPts val="0"/>
              </a:spcAft>
              <a:buSzPts val="1400"/>
              <a:buChar char="●"/>
            </a:pPr>
            <a:r>
              <a:rPr lang="en-US"/>
              <a:t>to encrypt &amp; optionally authenticate IP data</a:t>
            </a:r>
            <a:endParaRPr/>
          </a:p>
          <a:p>
            <a:pPr indent="-285750" lvl="1" marL="742950" rtl="0" algn="l">
              <a:spcBef>
                <a:spcPts val="560"/>
              </a:spcBef>
              <a:spcAft>
                <a:spcPts val="0"/>
              </a:spcAft>
              <a:buSzPts val="1400"/>
              <a:buChar char="●"/>
            </a:pPr>
            <a:r>
              <a:rPr lang="en-US"/>
              <a:t>can do traffic analysis but is efficient</a:t>
            </a:r>
            <a:endParaRPr/>
          </a:p>
          <a:p>
            <a:pPr indent="-285750" lvl="1" marL="742950" rtl="0" algn="l">
              <a:spcBef>
                <a:spcPts val="560"/>
              </a:spcBef>
              <a:spcAft>
                <a:spcPts val="0"/>
              </a:spcAft>
              <a:buSzPts val="1400"/>
              <a:buChar char="●"/>
            </a:pPr>
            <a:r>
              <a:rPr lang="en-US"/>
              <a:t>good for ESP host to host traffic</a:t>
            </a:r>
            <a:endParaRPr/>
          </a:p>
          <a:p>
            <a:pPr indent="-342900" lvl="0" marL="342900" rtl="0" algn="l">
              <a:spcBef>
                <a:spcPts val="640"/>
              </a:spcBef>
              <a:spcAft>
                <a:spcPts val="0"/>
              </a:spcAft>
              <a:buSzPts val="2560"/>
              <a:buChar char="⮚"/>
            </a:pPr>
            <a:r>
              <a:rPr lang="en-US"/>
              <a:t>Tunnel Mode</a:t>
            </a:r>
            <a:endParaRPr/>
          </a:p>
          <a:p>
            <a:pPr indent="-285750" lvl="1" marL="742950" rtl="0" algn="l">
              <a:spcBef>
                <a:spcPts val="560"/>
              </a:spcBef>
              <a:spcAft>
                <a:spcPts val="0"/>
              </a:spcAft>
              <a:buSzPts val="1400"/>
              <a:buChar char="●"/>
            </a:pPr>
            <a:r>
              <a:rPr lang="en-US"/>
              <a:t>encrypts entire IP packet</a:t>
            </a:r>
            <a:endParaRPr/>
          </a:p>
          <a:p>
            <a:pPr indent="-285750" lvl="1" marL="742950" rtl="0" algn="l">
              <a:spcBef>
                <a:spcPts val="560"/>
              </a:spcBef>
              <a:spcAft>
                <a:spcPts val="0"/>
              </a:spcAft>
              <a:buSzPts val="1400"/>
              <a:buChar char="●"/>
            </a:pPr>
            <a:r>
              <a:rPr lang="en-US"/>
              <a:t>add new header for next hop</a:t>
            </a:r>
            <a:endParaRPr/>
          </a:p>
          <a:p>
            <a:pPr indent="-285750" lvl="1" marL="742950" rtl="0" algn="l">
              <a:spcBef>
                <a:spcPts val="560"/>
              </a:spcBef>
              <a:spcAft>
                <a:spcPts val="0"/>
              </a:spcAft>
              <a:buSzPts val="1400"/>
              <a:buChar char="●"/>
            </a:pPr>
            <a:r>
              <a:rPr lang="en-US"/>
              <a:t>no routers on way can examine inner IP header</a:t>
            </a:r>
            <a:endParaRPr/>
          </a:p>
          <a:p>
            <a:pPr indent="-285750" lvl="1" marL="742950" rtl="0" algn="l">
              <a:spcBef>
                <a:spcPts val="560"/>
              </a:spcBef>
              <a:spcAft>
                <a:spcPts val="0"/>
              </a:spcAft>
              <a:buSzPts val="1400"/>
              <a:buChar char="●"/>
            </a:pPr>
            <a:r>
              <a:rPr lang="en-US"/>
              <a:t>good for VPNs, gateway to gateway security</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0"/>
          <p:cNvSpPr txBox="1"/>
          <p:nvPr>
            <p:ph type="title"/>
          </p:nvPr>
        </p:nvSpPr>
        <p:spPr>
          <a:xfrm>
            <a:off x="0" y="304800"/>
            <a:ext cx="2895600" cy="6248400"/>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a:t>Transport</a:t>
            </a:r>
            <a:br>
              <a:rPr lang="en-US"/>
            </a:br>
            <a:r>
              <a:rPr lang="en-US"/>
              <a:t> and</a:t>
            </a:r>
            <a:br>
              <a:rPr lang="en-US"/>
            </a:br>
            <a:r>
              <a:rPr lang="en-US"/>
              <a:t>Tunnel Modes</a:t>
            </a:r>
            <a:endParaRPr/>
          </a:p>
        </p:txBody>
      </p:sp>
      <p:pic>
        <p:nvPicPr>
          <p:cNvPr id="267" name="Google Shape;267;p20"/>
          <p:cNvPicPr preferRelativeResize="0"/>
          <p:nvPr/>
        </p:nvPicPr>
        <p:blipFill rotWithShape="1">
          <a:blip r:embed="rId3">
            <a:alphaModFix/>
          </a:blip>
          <a:srcRect b="0" l="0" r="0" t="0"/>
          <a:stretch/>
        </p:blipFill>
        <p:spPr>
          <a:xfrm>
            <a:off x="2879725" y="71438"/>
            <a:ext cx="6218238" cy="661828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1"/>
          <p:cNvSpPr txBox="1"/>
          <p:nvPr>
            <p:ph type="title"/>
          </p:nvPr>
        </p:nvSpPr>
        <p:spPr>
          <a:xfrm>
            <a:off x="304800" y="228600"/>
            <a:ext cx="2895600" cy="6248400"/>
          </a:xfrm>
          <a:prstGeom prst="rect">
            <a:avLst/>
          </a:prstGeom>
          <a:noFill/>
          <a:ln>
            <a:noFill/>
          </a:ln>
        </p:spPr>
        <p:txBody>
          <a:bodyPr anchorCtr="1" anchor="ctr" bIns="45700" lIns="91425" spcFirstLastPara="1" rIns="91425" wrap="square" tIns="45700">
            <a:noAutofit/>
          </a:bodyPr>
          <a:lstStyle/>
          <a:p>
            <a:pPr indent="0" lvl="0" marL="0" rtl="0" algn="ctr">
              <a:spcBef>
                <a:spcPts val="0"/>
              </a:spcBef>
              <a:spcAft>
                <a:spcPts val="0"/>
              </a:spcAft>
              <a:buNone/>
            </a:pPr>
            <a:r>
              <a:rPr lang="en-US"/>
              <a:t>Transport</a:t>
            </a:r>
            <a:br>
              <a:rPr lang="en-US"/>
            </a:br>
            <a:r>
              <a:rPr lang="en-US"/>
              <a:t> and</a:t>
            </a:r>
            <a:br>
              <a:rPr lang="en-US"/>
            </a:br>
            <a:r>
              <a:rPr lang="en-US"/>
              <a:t>Tunnel Mode</a:t>
            </a:r>
            <a:br>
              <a:rPr lang="en-US"/>
            </a:br>
            <a:r>
              <a:rPr lang="en-US"/>
              <a:t>Protocols</a:t>
            </a:r>
            <a:endParaRPr/>
          </a:p>
        </p:txBody>
      </p:sp>
      <p:pic>
        <p:nvPicPr>
          <p:cNvPr id="274" name="Google Shape;274;p21"/>
          <p:cNvPicPr preferRelativeResize="0"/>
          <p:nvPr/>
        </p:nvPicPr>
        <p:blipFill rotWithShape="1">
          <a:blip r:embed="rId3">
            <a:alphaModFix/>
          </a:blip>
          <a:srcRect b="0" l="0" r="0" t="0"/>
          <a:stretch/>
        </p:blipFill>
        <p:spPr>
          <a:xfrm>
            <a:off x="3962400" y="0"/>
            <a:ext cx="5181600" cy="69088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ch01">
  <a:themeElements>
    <a:clrScheme name="ch01 4">
      <a:dk1>
        <a:srgbClr val="9B69FF"/>
      </a:dk1>
      <a:lt1>
        <a:srgbClr val="FFFFFF"/>
      </a:lt1>
      <a:dk2>
        <a:srgbClr val="666699"/>
      </a:dk2>
      <a:lt2>
        <a:srgbClr val="D9D9FF"/>
      </a:lt2>
      <a:accent1>
        <a:srgbClr val="9966FF"/>
      </a:accent1>
      <a:accent2>
        <a:srgbClr val="00FFFF"/>
      </a:accent2>
      <a:accent3>
        <a:srgbClr val="B8B8CA"/>
      </a:accent3>
      <a:accent4>
        <a:srgbClr val="DADADA"/>
      </a:accent4>
      <a:accent5>
        <a:srgbClr val="CAB8FF"/>
      </a:accent5>
      <a:accent6>
        <a:srgbClr val="00E7E7"/>
      </a:accent6>
      <a:hlink>
        <a:srgbClr val="5FAFFF"/>
      </a:hlink>
      <a:folHlink>
        <a:srgbClr val="00339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