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6858000" cx="9144000"/>
  <p:notesSz cx="9144000" cy="6858000"/>
  <p:embeddedFontLst>
    <p:embeddedFont>
      <p:font typeface="Tahoma"/>
      <p:regular r:id="rId67"/>
      <p:bold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B68A51-D3A7-46D7-912D-82C54F05EC8D}">
  <a:tblStyle styleId="{97B68A51-D3A7-46D7-912D-82C54F05EC8D}"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Tahoma-bold.fntdata"/><Relationship Id="rId23" Type="http://schemas.openxmlformats.org/officeDocument/2006/relationships/slide" Target="slides/slide17.xml"/><Relationship Id="rId67" Type="http://schemas.openxmlformats.org/officeDocument/2006/relationships/font" Target="fonts/Tahoma-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5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6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383540" y="575817"/>
            <a:ext cx="5011420"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600">
                <a:solidFill>
                  <a:srgbClr val="4E3A2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3338512" y="2347912"/>
            <a:ext cx="5529580" cy="162496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algn="l">
              <a:lnSpc>
                <a:spcPct val="100000"/>
              </a:lnSpc>
              <a:spcBef>
                <a:spcPts val="0"/>
              </a:spcBef>
              <a:buNone/>
              <a:defRPr b="0" i="0" sz="1100">
                <a:solidFill>
                  <a:srgbClr val="D28E27"/>
                </a:solidFill>
                <a:latin typeface="Arial"/>
                <a:ea typeface="Arial"/>
                <a:cs typeface="Arial"/>
                <a:sym typeface="Arial"/>
              </a:defRPr>
            </a:lvl1pPr>
            <a:lvl2pPr indent="0" lvl="1" marL="53339" marR="0" algn="l">
              <a:lnSpc>
                <a:spcPct val="100000"/>
              </a:lnSpc>
              <a:spcBef>
                <a:spcPts val="0"/>
              </a:spcBef>
              <a:buNone/>
              <a:defRPr b="0" i="0" sz="1100">
                <a:solidFill>
                  <a:srgbClr val="D28E27"/>
                </a:solidFill>
                <a:latin typeface="Arial"/>
                <a:ea typeface="Arial"/>
                <a:cs typeface="Arial"/>
                <a:sym typeface="Arial"/>
              </a:defRPr>
            </a:lvl2pPr>
            <a:lvl3pPr indent="0" lvl="2" marL="53339" marR="0" algn="l">
              <a:lnSpc>
                <a:spcPct val="100000"/>
              </a:lnSpc>
              <a:spcBef>
                <a:spcPts val="0"/>
              </a:spcBef>
              <a:buNone/>
              <a:defRPr b="0" i="0" sz="1100">
                <a:solidFill>
                  <a:srgbClr val="D28E27"/>
                </a:solidFill>
                <a:latin typeface="Arial"/>
                <a:ea typeface="Arial"/>
                <a:cs typeface="Arial"/>
                <a:sym typeface="Arial"/>
              </a:defRPr>
            </a:lvl3pPr>
            <a:lvl4pPr indent="0" lvl="3" marL="53339" marR="0" algn="l">
              <a:lnSpc>
                <a:spcPct val="100000"/>
              </a:lnSpc>
              <a:spcBef>
                <a:spcPts val="0"/>
              </a:spcBef>
              <a:buNone/>
              <a:defRPr b="0" i="0" sz="1100">
                <a:solidFill>
                  <a:srgbClr val="D28E27"/>
                </a:solidFill>
                <a:latin typeface="Arial"/>
                <a:ea typeface="Arial"/>
                <a:cs typeface="Arial"/>
                <a:sym typeface="Arial"/>
              </a:defRPr>
            </a:lvl4pPr>
            <a:lvl5pPr indent="0" lvl="4" marL="53339" marR="0" algn="l">
              <a:lnSpc>
                <a:spcPct val="100000"/>
              </a:lnSpc>
              <a:spcBef>
                <a:spcPts val="0"/>
              </a:spcBef>
              <a:buNone/>
              <a:defRPr b="0" i="0" sz="1100">
                <a:solidFill>
                  <a:srgbClr val="D28E27"/>
                </a:solidFill>
                <a:latin typeface="Arial"/>
                <a:ea typeface="Arial"/>
                <a:cs typeface="Arial"/>
                <a:sym typeface="Arial"/>
              </a:defRPr>
            </a:lvl5pPr>
            <a:lvl6pPr indent="0" lvl="5" marL="53339" marR="0" algn="l">
              <a:lnSpc>
                <a:spcPct val="100000"/>
              </a:lnSpc>
              <a:spcBef>
                <a:spcPts val="0"/>
              </a:spcBef>
              <a:buNone/>
              <a:defRPr b="0" i="0" sz="1100">
                <a:solidFill>
                  <a:srgbClr val="D28E27"/>
                </a:solidFill>
                <a:latin typeface="Arial"/>
                <a:ea typeface="Arial"/>
                <a:cs typeface="Arial"/>
                <a:sym typeface="Arial"/>
              </a:defRPr>
            </a:lvl6pPr>
            <a:lvl7pPr indent="0" lvl="6" marL="53339" marR="0" algn="l">
              <a:lnSpc>
                <a:spcPct val="100000"/>
              </a:lnSpc>
              <a:spcBef>
                <a:spcPts val="0"/>
              </a:spcBef>
              <a:buNone/>
              <a:defRPr b="0" i="0" sz="1100">
                <a:solidFill>
                  <a:srgbClr val="D28E27"/>
                </a:solidFill>
                <a:latin typeface="Arial"/>
                <a:ea typeface="Arial"/>
                <a:cs typeface="Arial"/>
                <a:sym typeface="Arial"/>
              </a:defRPr>
            </a:lvl7pPr>
            <a:lvl8pPr indent="0" lvl="7" marL="53339" marR="0" algn="l">
              <a:lnSpc>
                <a:spcPct val="100000"/>
              </a:lnSpc>
              <a:spcBef>
                <a:spcPts val="0"/>
              </a:spcBef>
              <a:buNone/>
              <a:defRPr b="0" i="0" sz="1100">
                <a:solidFill>
                  <a:srgbClr val="D28E27"/>
                </a:solidFill>
                <a:latin typeface="Arial"/>
                <a:ea typeface="Arial"/>
                <a:cs typeface="Arial"/>
                <a:sym typeface="Arial"/>
              </a:defRPr>
            </a:lvl8pPr>
            <a:lvl9pPr indent="0" lvl="8" marL="53339" marR="0" algn="l">
              <a:lnSpc>
                <a:spcPct val="100000"/>
              </a:lnSpc>
              <a:spcBef>
                <a:spcPts val="0"/>
              </a:spcBef>
              <a:buNone/>
              <a:defRPr b="0" i="0" sz="1100">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8" name="Shape 18"/>
        <p:cNvGrpSpPr/>
        <p:nvPr/>
      </p:nvGrpSpPr>
      <p:grpSpPr>
        <a:xfrm>
          <a:off x="0" y="0"/>
          <a:ext cx="0" cy="0"/>
          <a:chOff x="0" y="0"/>
          <a:chExt cx="0" cy="0"/>
        </a:xfrm>
      </p:grpSpPr>
      <p:sp>
        <p:nvSpPr>
          <p:cNvPr id="19" name="Google Shape;19;p3"/>
          <p:cNvSpPr txBox="1"/>
          <p:nvPr>
            <p:ph type="title"/>
          </p:nvPr>
        </p:nvSpPr>
        <p:spPr>
          <a:xfrm>
            <a:off x="383540" y="575817"/>
            <a:ext cx="5011420"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600">
                <a:solidFill>
                  <a:srgbClr val="4E3A2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786790" y="1313814"/>
            <a:ext cx="2956560" cy="41414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rgbClr val="4E3A2F"/>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3"/>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algn="l">
              <a:lnSpc>
                <a:spcPct val="100000"/>
              </a:lnSpc>
              <a:spcBef>
                <a:spcPts val="0"/>
              </a:spcBef>
              <a:buNone/>
              <a:defRPr b="0" i="0" sz="1100">
                <a:solidFill>
                  <a:srgbClr val="D28E27"/>
                </a:solidFill>
                <a:latin typeface="Arial"/>
                <a:ea typeface="Arial"/>
                <a:cs typeface="Arial"/>
                <a:sym typeface="Arial"/>
              </a:defRPr>
            </a:lvl1pPr>
            <a:lvl2pPr indent="0" lvl="1" marL="53339" marR="0" algn="l">
              <a:lnSpc>
                <a:spcPct val="100000"/>
              </a:lnSpc>
              <a:spcBef>
                <a:spcPts val="0"/>
              </a:spcBef>
              <a:buNone/>
              <a:defRPr b="0" i="0" sz="1100">
                <a:solidFill>
                  <a:srgbClr val="D28E27"/>
                </a:solidFill>
                <a:latin typeface="Arial"/>
                <a:ea typeface="Arial"/>
                <a:cs typeface="Arial"/>
                <a:sym typeface="Arial"/>
              </a:defRPr>
            </a:lvl2pPr>
            <a:lvl3pPr indent="0" lvl="2" marL="53339" marR="0" algn="l">
              <a:lnSpc>
                <a:spcPct val="100000"/>
              </a:lnSpc>
              <a:spcBef>
                <a:spcPts val="0"/>
              </a:spcBef>
              <a:buNone/>
              <a:defRPr b="0" i="0" sz="1100">
                <a:solidFill>
                  <a:srgbClr val="D28E27"/>
                </a:solidFill>
                <a:latin typeface="Arial"/>
                <a:ea typeface="Arial"/>
                <a:cs typeface="Arial"/>
                <a:sym typeface="Arial"/>
              </a:defRPr>
            </a:lvl3pPr>
            <a:lvl4pPr indent="0" lvl="3" marL="53339" marR="0" algn="l">
              <a:lnSpc>
                <a:spcPct val="100000"/>
              </a:lnSpc>
              <a:spcBef>
                <a:spcPts val="0"/>
              </a:spcBef>
              <a:buNone/>
              <a:defRPr b="0" i="0" sz="1100">
                <a:solidFill>
                  <a:srgbClr val="D28E27"/>
                </a:solidFill>
                <a:latin typeface="Arial"/>
                <a:ea typeface="Arial"/>
                <a:cs typeface="Arial"/>
                <a:sym typeface="Arial"/>
              </a:defRPr>
            </a:lvl4pPr>
            <a:lvl5pPr indent="0" lvl="4" marL="53339" marR="0" algn="l">
              <a:lnSpc>
                <a:spcPct val="100000"/>
              </a:lnSpc>
              <a:spcBef>
                <a:spcPts val="0"/>
              </a:spcBef>
              <a:buNone/>
              <a:defRPr b="0" i="0" sz="1100">
                <a:solidFill>
                  <a:srgbClr val="D28E27"/>
                </a:solidFill>
                <a:latin typeface="Arial"/>
                <a:ea typeface="Arial"/>
                <a:cs typeface="Arial"/>
                <a:sym typeface="Arial"/>
              </a:defRPr>
            </a:lvl5pPr>
            <a:lvl6pPr indent="0" lvl="5" marL="53339" marR="0" algn="l">
              <a:lnSpc>
                <a:spcPct val="100000"/>
              </a:lnSpc>
              <a:spcBef>
                <a:spcPts val="0"/>
              </a:spcBef>
              <a:buNone/>
              <a:defRPr b="0" i="0" sz="1100">
                <a:solidFill>
                  <a:srgbClr val="D28E27"/>
                </a:solidFill>
                <a:latin typeface="Arial"/>
                <a:ea typeface="Arial"/>
                <a:cs typeface="Arial"/>
                <a:sym typeface="Arial"/>
              </a:defRPr>
            </a:lvl6pPr>
            <a:lvl7pPr indent="0" lvl="6" marL="53339" marR="0" algn="l">
              <a:lnSpc>
                <a:spcPct val="100000"/>
              </a:lnSpc>
              <a:spcBef>
                <a:spcPts val="0"/>
              </a:spcBef>
              <a:buNone/>
              <a:defRPr b="0" i="0" sz="1100">
                <a:solidFill>
                  <a:srgbClr val="D28E27"/>
                </a:solidFill>
                <a:latin typeface="Arial"/>
                <a:ea typeface="Arial"/>
                <a:cs typeface="Arial"/>
                <a:sym typeface="Arial"/>
              </a:defRPr>
            </a:lvl7pPr>
            <a:lvl8pPr indent="0" lvl="7" marL="53339" marR="0" algn="l">
              <a:lnSpc>
                <a:spcPct val="100000"/>
              </a:lnSpc>
              <a:spcBef>
                <a:spcPts val="0"/>
              </a:spcBef>
              <a:buNone/>
              <a:defRPr b="0" i="0" sz="1100">
                <a:solidFill>
                  <a:srgbClr val="D28E27"/>
                </a:solidFill>
                <a:latin typeface="Arial"/>
                <a:ea typeface="Arial"/>
                <a:cs typeface="Arial"/>
                <a:sym typeface="Arial"/>
              </a:defRPr>
            </a:lvl8pPr>
            <a:lvl9pPr indent="0" lvl="8" marL="53339" marR="0" algn="l">
              <a:lnSpc>
                <a:spcPct val="100000"/>
              </a:lnSpc>
              <a:spcBef>
                <a:spcPts val="0"/>
              </a:spcBef>
              <a:buNone/>
              <a:defRPr b="0" i="0" sz="1100">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5" name="Shape 25"/>
        <p:cNvGrpSpPr/>
        <p:nvPr/>
      </p:nvGrpSpPr>
      <p:grpSpPr>
        <a:xfrm>
          <a:off x="0" y="0"/>
          <a:ext cx="0" cy="0"/>
          <a:chOff x="0" y="0"/>
          <a:chExt cx="0" cy="0"/>
        </a:xfrm>
      </p:grpSpPr>
      <p:sp>
        <p:nvSpPr>
          <p:cNvPr id="26" name="Google Shape;26;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algn="l">
              <a:lnSpc>
                <a:spcPct val="100000"/>
              </a:lnSpc>
              <a:spcBef>
                <a:spcPts val="0"/>
              </a:spcBef>
              <a:buNone/>
              <a:defRPr b="0" i="0" sz="1100">
                <a:solidFill>
                  <a:srgbClr val="D28E27"/>
                </a:solidFill>
                <a:latin typeface="Arial"/>
                <a:ea typeface="Arial"/>
                <a:cs typeface="Arial"/>
                <a:sym typeface="Arial"/>
              </a:defRPr>
            </a:lvl1pPr>
            <a:lvl2pPr indent="0" lvl="1" marL="53339" marR="0" algn="l">
              <a:lnSpc>
                <a:spcPct val="100000"/>
              </a:lnSpc>
              <a:spcBef>
                <a:spcPts val="0"/>
              </a:spcBef>
              <a:buNone/>
              <a:defRPr b="0" i="0" sz="1100">
                <a:solidFill>
                  <a:srgbClr val="D28E27"/>
                </a:solidFill>
                <a:latin typeface="Arial"/>
                <a:ea typeface="Arial"/>
                <a:cs typeface="Arial"/>
                <a:sym typeface="Arial"/>
              </a:defRPr>
            </a:lvl2pPr>
            <a:lvl3pPr indent="0" lvl="2" marL="53339" marR="0" algn="l">
              <a:lnSpc>
                <a:spcPct val="100000"/>
              </a:lnSpc>
              <a:spcBef>
                <a:spcPts val="0"/>
              </a:spcBef>
              <a:buNone/>
              <a:defRPr b="0" i="0" sz="1100">
                <a:solidFill>
                  <a:srgbClr val="D28E27"/>
                </a:solidFill>
                <a:latin typeface="Arial"/>
                <a:ea typeface="Arial"/>
                <a:cs typeface="Arial"/>
                <a:sym typeface="Arial"/>
              </a:defRPr>
            </a:lvl3pPr>
            <a:lvl4pPr indent="0" lvl="3" marL="53339" marR="0" algn="l">
              <a:lnSpc>
                <a:spcPct val="100000"/>
              </a:lnSpc>
              <a:spcBef>
                <a:spcPts val="0"/>
              </a:spcBef>
              <a:buNone/>
              <a:defRPr b="0" i="0" sz="1100">
                <a:solidFill>
                  <a:srgbClr val="D28E27"/>
                </a:solidFill>
                <a:latin typeface="Arial"/>
                <a:ea typeface="Arial"/>
                <a:cs typeface="Arial"/>
                <a:sym typeface="Arial"/>
              </a:defRPr>
            </a:lvl4pPr>
            <a:lvl5pPr indent="0" lvl="4" marL="53339" marR="0" algn="l">
              <a:lnSpc>
                <a:spcPct val="100000"/>
              </a:lnSpc>
              <a:spcBef>
                <a:spcPts val="0"/>
              </a:spcBef>
              <a:buNone/>
              <a:defRPr b="0" i="0" sz="1100">
                <a:solidFill>
                  <a:srgbClr val="D28E27"/>
                </a:solidFill>
                <a:latin typeface="Arial"/>
                <a:ea typeface="Arial"/>
                <a:cs typeface="Arial"/>
                <a:sym typeface="Arial"/>
              </a:defRPr>
            </a:lvl5pPr>
            <a:lvl6pPr indent="0" lvl="5" marL="53339" marR="0" algn="l">
              <a:lnSpc>
                <a:spcPct val="100000"/>
              </a:lnSpc>
              <a:spcBef>
                <a:spcPts val="0"/>
              </a:spcBef>
              <a:buNone/>
              <a:defRPr b="0" i="0" sz="1100">
                <a:solidFill>
                  <a:srgbClr val="D28E27"/>
                </a:solidFill>
                <a:latin typeface="Arial"/>
                <a:ea typeface="Arial"/>
                <a:cs typeface="Arial"/>
                <a:sym typeface="Arial"/>
              </a:defRPr>
            </a:lvl6pPr>
            <a:lvl7pPr indent="0" lvl="6" marL="53339" marR="0" algn="l">
              <a:lnSpc>
                <a:spcPct val="100000"/>
              </a:lnSpc>
              <a:spcBef>
                <a:spcPts val="0"/>
              </a:spcBef>
              <a:buNone/>
              <a:defRPr b="0" i="0" sz="1100">
                <a:solidFill>
                  <a:srgbClr val="D28E27"/>
                </a:solidFill>
                <a:latin typeface="Arial"/>
                <a:ea typeface="Arial"/>
                <a:cs typeface="Arial"/>
                <a:sym typeface="Arial"/>
              </a:defRPr>
            </a:lvl7pPr>
            <a:lvl8pPr indent="0" lvl="7" marL="53339" marR="0" algn="l">
              <a:lnSpc>
                <a:spcPct val="100000"/>
              </a:lnSpc>
              <a:spcBef>
                <a:spcPts val="0"/>
              </a:spcBef>
              <a:buNone/>
              <a:defRPr b="0" i="0" sz="1100">
                <a:solidFill>
                  <a:srgbClr val="D28E27"/>
                </a:solidFill>
                <a:latin typeface="Arial"/>
                <a:ea typeface="Arial"/>
                <a:cs typeface="Arial"/>
                <a:sym typeface="Arial"/>
              </a:defRPr>
            </a:lvl8pPr>
            <a:lvl9pPr indent="0" lvl="8" marL="53339" marR="0" algn="l">
              <a:lnSpc>
                <a:spcPct val="100000"/>
              </a:lnSpc>
              <a:spcBef>
                <a:spcPts val="0"/>
              </a:spcBef>
              <a:buNone/>
              <a:defRPr b="0" i="0" sz="1100">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sp>
        <p:nvSpPr>
          <p:cNvPr id="30" name="Google Shape;30;p5"/>
          <p:cNvSpPr txBox="1"/>
          <p:nvPr>
            <p:ph type="title"/>
          </p:nvPr>
        </p:nvSpPr>
        <p:spPr>
          <a:xfrm>
            <a:off x="383540" y="575817"/>
            <a:ext cx="5011420"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600">
                <a:solidFill>
                  <a:srgbClr val="4E3A2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algn="l">
              <a:lnSpc>
                <a:spcPct val="100000"/>
              </a:lnSpc>
              <a:spcBef>
                <a:spcPts val="0"/>
              </a:spcBef>
              <a:buNone/>
              <a:defRPr b="0" i="0" sz="1100">
                <a:solidFill>
                  <a:srgbClr val="D28E27"/>
                </a:solidFill>
                <a:latin typeface="Arial"/>
                <a:ea typeface="Arial"/>
                <a:cs typeface="Arial"/>
                <a:sym typeface="Arial"/>
              </a:defRPr>
            </a:lvl1pPr>
            <a:lvl2pPr indent="0" lvl="1" marL="53339" marR="0" algn="l">
              <a:lnSpc>
                <a:spcPct val="100000"/>
              </a:lnSpc>
              <a:spcBef>
                <a:spcPts val="0"/>
              </a:spcBef>
              <a:buNone/>
              <a:defRPr b="0" i="0" sz="1100">
                <a:solidFill>
                  <a:srgbClr val="D28E27"/>
                </a:solidFill>
                <a:latin typeface="Arial"/>
                <a:ea typeface="Arial"/>
                <a:cs typeface="Arial"/>
                <a:sym typeface="Arial"/>
              </a:defRPr>
            </a:lvl2pPr>
            <a:lvl3pPr indent="0" lvl="2" marL="53339" marR="0" algn="l">
              <a:lnSpc>
                <a:spcPct val="100000"/>
              </a:lnSpc>
              <a:spcBef>
                <a:spcPts val="0"/>
              </a:spcBef>
              <a:buNone/>
              <a:defRPr b="0" i="0" sz="1100">
                <a:solidFill>
                  <a:srgbClr val="D28E27"/>
                </a:solidFill>
                <a:latin typeface="Arial"/>
                <a:ea typeface="Arial"/>
                <a:cs typeface="Arial"/>
                <a:sym typeface="Arial"/>
              </a:defRPr>
            </a:lvl3pPr>
            <a:lvl4pPr indent="0" lvl="3" marL="53339" marR="0" algn="l">
              <a:lnSpc>
                <a:spcPct val="100000"/>
              </a:lnSpc>
              <a:spcBef>
                <a:spcPts val="0"/>
              </a:spcBef>
              <a:buNone/>
              <a:defRPr b="0" i="0" sz="1100">
                <a:solidFill>
                  <a:srgbClr val="D28E27"/>
                </a:solidFill>
                <a:latin typeface="Arial"/>
                <a:ea typeface="Arial"/>
                <a:cs typeface="Arial"/>
                <a:sym typeface="Arial"/>
              </a:defRPr>
            </a:lvl4pPr>
            <a:lvl5pPr indent="0" lvl="4" marL="53339" marR="0" algn="l">
              <a:lnSpc>
                <a:spcPct val="100000"/>
              </a:lnSpc>
              <a:spcBef>
                <a:spcPts val="0"/>
              </a:spcBef>
              <a:buNone/>
              <a:defRPr b="0" i="0" sz="1100">
                <a:solidFill>
                  <a:srgbClr val="D28E27"/>
                </a:solidFill>
                <a:latin typeface="Arial"/>
                <a:ea typeface="Arial"/>
                <a:cs typeface="Arial"/>
                <a:sym typeface="Arial"/>
              </a:defRPr>
            </a:lvl5pPr>
            <a:lvl6pPr indent="0" lvl="5" marL="53339" marR="0" algn="l">
              <a:lnSpc>
                <a:spcPct val="100000"/>
              </a:lnSpc>
              <a:spcBef>
                <a:spcPts val="0"/>
              </a:spcBef>
              <a:buNone/>
              <a:defRPr b="0" i="0" sz="1100">
                <a:solidFill>
                  <a:srgbClr val="D28E27"/>
                </a:solidFill>
                <a:latin typeface="Arial"/>
                <a:ea typeface="Arial"/>
                <a:cs typeface="Arial"/>
                <a:sym typeface="Arial"/>
              </a:defRPr>
            </a:lvl6pPr>
            <a:lvl7pPr indent="0" lvl="6" marL="53339" marR="0" algn="l">
              <a:lnSpc>
                <a:spcPct val="100000"/>
              </a:lnSpc>
              <a:spcBef>
                <a:spcPts val="0"/>
              </a:spcBef>
              <a:buNone/>
              <a:defRPr b="0" i="0" sz="1100">
                <a:solidFill>
                  <a:srgbClr val="D28E27"/>
                </a:solidFill>
                <a:latin typeface="Arial"/>
                <a:ea typeface="Arial"/>
                <a:cs typeface="Arial"/>
                <a:sym typeface="Arial"/>
              </a:defRPr>
            </a:lvl7pPr>
            <a:lvl8pPr indent="0" lvl="7" marL="53339" marR="0" algn="l">
              <a:lnSpc>
                <a:spcPct val="100000"/>
              </a:lnSpc>
              <a:spcBef>
                <a:spcPts val="0"/>
              </a:spcBef>
              <a:buNone/>
              <a:defRPr b="0" i="0" sz="1100">
                <a:solidFill>
                  <a:srgbClr val="D28E27"/>
                </a:solidFill>
                <a:latin typeface="Arial"/>
                <a:ea typeface="Arial"/>
                <a:cs typeface="Arial"/>
                <a:sym typeface="Arial"/>
              </a:defRPr>
            </a:lvl8pPr>
            <a:lvl9pPr indent="0" lvl="8" marL="53339" marR="0" algn="l">
              <a:lnSpc>
                <a:spcPct val="100000"/>
              </a:lnSpc>
              <a:spcBef>
                <a:spcPts val="0"/>
              </a:spcBef>
              <a:buNone/>
              <a:defRPr b="0" i="0" sz="1100">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6"/>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algn="l">
              <a:lnSpc>
                <a:spcPct val="100000"/>
              </a:lnSpc>
              <a:spcBef>
                <a:spcPts val="0"/>
              </a:spcBef>
              <a:buNone/>
              <a:defRPr b="0" i="0" sz="1100">
                <a:solidFill>
                  <a:srgbClr val="D28E27"/>
                </a:solidFill>
                <a:latin typeface="Arial"/>
                <a:ea typeface="Arial"/>
                <a:cs typeface="Arial"/>
                <a:sym typeface="Arial"/>
              </a:defRPr>
            </a:lvl1pPr>
            <a:lvl2pPr indent="0" lvl="1" marL="53339" marR="0" algn="l">
              <a:lnSpc>
                <a:spcPct val="100000"/>
              </a:lnSpc>
              <a:spcBef>
                <a:spcPts val="0"/>
              </a:spcBef>
              <a:buNone/>
              <a:defRPr b="0" i="0" sz="1100">
                <a:solidFill>
                  <a:srgbClr val="D28E27"/>
                </a:solidFill>
                <a:latin typeface="Arial"/>
                <a:ea typeface="Arial"/>
                <a:cs typeface="Arial"/>
                <a:sym typeface="Arial"/>
              </a:defRPr>
            </a:lvl2pPr>
            <a:lvl3pPr indent="0" lvl="2" marL="53339" marR="0" algn="l">
              <a:lnSpc>
                <a:spcPct val="100000"/>
              </a:lnSpc>
              <a:spcBef>
                <a:spcPts val="0"/>
              </a:spcBef>
              <a:buNone/>
              <a:defRPr b="0" i="0" sz="1100">
                <a:solidFill>
                  <a:srgbClr val="D28E27"/>
                </a:solidFill>
                <a:latin typeface="Arial"/>
                <a:ea typeface="Arial"/>
                <a:cs typeface="Arial"/>
                <a:sym typeface="Arial"/>
              </a:defRPr>
            </a:lvl3pPr>
            <a:lvl4pPr indent="0" lvl="3" marL="53339" marR="0" algn="l">
              <a:lnSpc>
                <a:spcPct val="100000"/>
              </a:lnSpc>
              <a:spcBef>
                <a:spcPts val="0"/>
              </a:spcBef>
              <a:buNone/>
              <a:defRPr b="0" i="0" sz="1100">
                <a:solidFill>
                  <a:srgbClr val="D28E27"/>
                </a:solidFill>
                <a:latin typeface="Arial"/>
                <a:ea typeface="Arial"/>
                <a:cs typeface="Arial"/>
                <a:sym typeface="Arial"/>
              </a:defRPr>
            </a:lvl4pPr>
            <a:lvl5pPr indent="0" lvl="4" marL="53339" marR="0" algn="l">
              <a:lnSpc>
                <a:spcPct val="100000"/>
              </a:lnSpc>
              <a:spcBef>
                <a:spcPts val="0"/>
              </a:spcBef>
              <a:buNone/>
              <a:defRPr b="0" i="0" sz="1100">
                <a:solidFill>
                  <a:srgbClr val="D28E27"/>
                </a:solidFill>
                <a:latin typeface="Arial"/>
                <a:ea typeface="Arial"/>
                <a:cs typeface="Arial"/>
                <a:sym typeface="Arial"/>
              </a:defRPr>
            </a:lvl5pPr>
            <a:lvl6pPr indent="0" lvl="5" marL="53339" marR="0" algn="l">
              <a:lnSpc>
                <a:spcPct val="100000"/>
              </a:lnSpc>
              <a:spcBef>
                <a:spcPts val="0"/>
              </a:spcBef>
              <a:buNone/>
              <a:defRPr b="0" i="0" sz="1100">
                <a:solidFill>
                  <a:srgbClr val="D28E27"/>
                </a:solidFill>
                <a:latin typeface="Arial"/>
                <a:ea typeface="Arial"/>
                <a:cs typeface="Arial"/>
                <a:sym typeface="Arial"/>
              </a:defRPr>
            </a:lvl6pPr>
            <a:lvl7pPr indent="0" lvl="6" marL="53339" marR="0" algn="l">
              <a:lnSpc>
                <a:spcPct val="100000"/>
              </a:lnSpc>
              <a:spcBef>
                <a:spcPts val="0"/>
              </a:spcBef>
              <a:buNone/>
              <a:defRPr b="0" i="0" sz="1100">
                <a:solidFill>
                  <a:srgbClr val="D28E27"/>
                </a:solidFill>
                <a:latin typeface="Arial"/>
                <a:ea typeface="Arial"/>
                <a:cs typeface="Arial"/>
                <a:sym typeface="Arial"/>
              </a:defRPr>
            </a:lvl7pPr>
            <a:lvl8pPr indent="0" lvl="7" marL="53339" marR="0" algn="l">
              <a:lnSpc>
                <a:spcPct val="100000"/>
              </a:lnSpc>
              <a:spcBef>
                <a:spcPts val="0"/>
              </a:spcBef>
              <a:buNone/>
              <a:defRPr b="0" i="0" sz="1100">
                <a:solidFill>
                  <a:srgbClr val="D28E27"/>
                </a:solidFill>
                <a:latin typeface="Arial"/>
                <a:ea typeface="Arial"/>
                <a:cs typeface="Arial"/>
                <a:sym typeface="Arial"/>
              </a:defRPr>
            </a:lvl8pPr>
            <a:lvl9pPr indent="0" lvl="8" marL="53339" marR="0" algn="l">
              <a:lnSpc>
                <a:spcPct val="100000"/>
              </a:lnSpc>
              <a:spcBef>
                <a:spcPts val="0"/>
              </a:spcBef>
              <a:buNone/>
              <a:defRPr b="0" i="0" sz="1100">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3999" cy="6857996"/>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txBox="1"/>
          <p:nvPr>
            <p:ph type="title"/>
          </p:nvPr>
        </p:nvSpPr>
        <p:spPr>
          <a:xfrm>
            <a:off x="383540" y="575817"/>
            <a:ext cx="5011420" cy="5740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600" u="none" cap="none" strike="noStrike">
                <a:solidFill>
                  <a:srgbClr val="4E3A2F"/>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3338512" y="2347912"/>
            <a:ext cx="5529580" cy="162496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rtl="0" algn="l">
              <a:lnSpc>
                <a:spcPct val="100000"/>
              </a:lnSpc>
              <a:spcBef>
                <a:spcPts val="0"/>
              </a:spcBef>
              <a:buNone/>
              <a:defRPr b="0" i="0" sz="1100" u="none">
                <a:solidFill>
                  <a:srgbClr val="D28E27"/>
                </a:solidFill>
                <a:latin typeface="Arial"/>
                <a:ea typeface="Arial"/>
                <a:cs typeface="Arial"/>
                <a:sym typeface="Arial"/>
              </a:defRPr>
            </a:lvl1pPr>
            <a:lvl2pPr indent="0" lvl="1" marL="53339" marR="0" rtl="0" algn="l">
              <a:lnSpc>
                <a:spcPct val="100000"/>
              </a:lnSpc>
              <a:spcBef>
                <a:spcPts val="0"/>
              </a:spcBef>
              <a:buNone/>
              <a:defRPr b="0" i="0" sz="1100" u="none">
                <a:solidFill>
                  <a:srgbClr val="D28E27"/>
                </a:solidFill>
                <a:latin typeface="Arial"/>
                <a:ea typeface="Arial"/>
                <a:cs typeface="Arial"/>
                <a:sym typeface="Arial"/>
              </a:defRPr>
            </a:lvl2pPr>
            <a:lvl3pPr indent="0" lvl="2" marL="53339" marR="0" rtl="0" algn="l">
              <a:lnSpc>
                <a:spcPct val="100000"/>
              </a:lnSpc>
              <a:spcBef>
                <a:spcPts val="0"/>
              </a:spcBef>
              <a:buNone/>
              <a:defRPr b="0" i="0" sz="1100" u="none">
                <a:solidFill>
                  <a:srgbClr val="D28E27"/>
                </a:solidFill>
                <a:latin typeface="Arial"/>
                <a:ea typeface="Arial"/>
                <a:cs typeface="Arial"/>
                <a:sym typeface="Arial"/>
              </a:defRPr>
            </a:lvl3pPr>
            <a:lvl4pPr indent="0" lvl="3" marL="53339" marR="0" rtl="0" algn="l">
              <a:lnSpc>
                <a:spcPct val="100000"/>
              </a:lnSpc>
              <a:spcBef>
                <a:spcPts val="0"/>
              </a:spcBef>
              <a:buNone/>
              <a:defRPr b="0" i="0" sz="1100" u="none">
                <a:solidFill>
                  <a:srgbClr val="D28E27"/>
                </a:solidFill>
                <a:latin typeface="Arial"/>
                <a:ea typeface="Arial"/>
                <a:cs typeface="Arial"/>
                <a:sym typeface="Arial"/>
              </a:defRPr>
            </a:lvl4pPr>
            <a:lvl5pPr indent="0" lvl="4" marL="53339" marR="0" rtl="0" algn="l">
              <a:lnSpc>
                <a:spcPct val="100000"/>
              </a:lnSpc>
              <a:spcBef>
                <a:spcPts val="0"/>
              </a:spcBef>
              <a:buNone/>
              <a:defRPr b="0" i="0" sz="1100" u="none">
                <a:solidFill>
                  <a:srgbClr val="D28E27"/>
                </a:solidFill>
                <a:latin typeface="Arial"/>
                <a:ea typeface="Arial"/>
                <a:cs typeface="Arial"/>
                <a:sym typeface="Arial"/>
              </a:defRPr>
            </a:lvl5pPr>
            <a:lvl6pPr indent="0" lvl="5" marL="53339" marR="0" rtl="0" algn="l">
              <a:lnSpc>
                <a:spcPct val="100000"/>
              </a:lnSpc>
              <a:spcBef>
                <a:spcPts val="0"/>
              </a:spcBef>
              <a:buNone/>
              <a:defRPr b="0" i="0" sz="1100" u="none">
                <a:solidFill>
                  <a:srgbClr val="D28E27"/>
                </a:solidFill>
                <a:latin typeface="Arial"/>
                <a:ea typeface="Arial"/>
                <a:cs typeface="Arial"/>
                <a:sym typeface="Arial"/>
              </a:defRPr>
            </a:lvl6pPr>
            <a:lvl7pPr indent="0" lvl="6" marL="53339" marR="0" rtl="0" algn="l">
              <a:lnSpc>
                <a:spcPct val="100000"/>
              </a:lnSpc>
              <a:spcBef>
                <a:spcPts val="0"/>
              </a:spcBef>
              <a:buNone/>
              <a:defRPr b="0" i="0" sz="1100" u="none">
                <a:solidFill>
                  <a:srgbClr val="D28E27"/>
                </a:solidFill>
                <a:latin typeface="Arial"/>
                <a:ea typeface="Arial"/>
                <a:cs typeface="Arial"/>
                <a:sym typeface="Arial"/>
              </a:defRPr>
            </a:lvl7pPr>
            <a:lvl8pPr indent="0" lvl="7" marL="53339" marR="0" rtl="0" algn="l">
              <a:lnSpc>
                <a:spcPct val="100000"/>
              </a:lnSpc>
              <a:spcBef>
                <a:spcPts val="0"/>
              </a:spcBef>
              <a:buNone/>
              <a:defRPr b="0" i="0" sz="1100" u="none">
                <a:solidFill>
                  <a:srgbClr val="D28E27"/>
                </a:solidFill>
                <a:latin typeface="Arial"/>
                <a:ea typeface="Arial"/>
                <a:cs typeface="Arial"/>
                <a:sym typeface="Arial"/>
              </a:defRPr>
            </a:lvl8pPr>
            <a:lvl9pPr indent="0" lvl="8" marL="53339" marR="0" rtl="0" algn="l">
              <a:lnSpc>
                <a:spcPct val="100000"/>
              </a:lnSpc>
              <a:spcBef>
                <a:spcPts val="0"/>
              </a:spcBef>
              <a:buNone/>
              <a:defRPr b="0" i="0" sz="1100" u="none">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9.png"/><Relationship Id="rId4" Type="http://schemas.openxmlformats.org/officeDocument/2006/relationships/image" Target="../media/image4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40.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20" Type="http://schemas.openxmlformats.org/officeDocument/2006/relationships/image" Target="../media/image81.png"/><Relationship Id="rId22" Type="http://schemas.openxmlformats.org/officeDocument/2006/relationships/image" Target="../media/image43.png"/><Relationship Id="rId21" Type="http://schemas.openxmlformats.org/officeDocument/2006/relationships/image" Target="../media/image37.png"/><Relationship Id="rId24" Type="http://schemas.openxmlformats.org/officeDocument/2006/relationships/image" Target="../media/image71.png"/><Relationship Id="rId23" Type="http://schemas.openxmlformats.org/officeDocument/2006/relationships/image" Target="../media/image42.png"/><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56.png"/><Relationship Id="rId9" Type="http://schemas.openxmlformats.org/officeDocument/2006/relationships/image" Target="../media/image47.png"/><Relationship Id="rId26" Type="http://schemas.openxmlformats.org/officeDocument/2006/relationships/image" Target="../media/image55.png"/><Relationship Id="rId25" Type="http://schemas.openxmlformats.org/officeDocument/2006/relationships/image" Target="../media/image75.png"/><Relationship Id="rId28" Type="http://schemas.openxmlformats.org/officeDocument/2006/relationships/image" Target="../media/image66.png"/><Relationship Id="rId27" Type="http://schemas.openxmlformats.org/officeDocument/2006/relationships/image" Target="../media/image78.png"/><Relationship Id="rId5" Type="http://schemas.openxmlformats.org/officeDocument/2006/relationships/image" Target="../media/image19.png"/><Relationship Id="rId6" Type="http://schemas.openxmlformats.org/officeDocument/2006/relationships/image" Target="../media/image46.png"/><Relationship Id="rId29" Type="http://schemas.openxmlformats.org/officeDocument/2006/relationships/image" Target="../media/image65.png"/><Relationship Id="rId7" Type="http://schemas.openxmlformats.org/officeDocument/2006/relationships/image" Target="../media/image72.png"/><Relationship Id="rId8" Type="http://schemas.openxmlformats.org/officeDocument/2006/relationships/image" Target="../media/image35.png"/><Relationship Id="rId31" Type="http://schemas.openxmlformats.org/officeDocument/2006/relationships/image" Target="../media/image64.png"/><Relationship Id="rId30" Type="http://schemas.openxmlformats.org/officeDocument/2006/relationships/image" Target="../media/image86.png"/><Relationship Id="rId11" Type="http://schemas.openxmlformats.org/officeDocument/2006/relationships/image" Target="../media/image28.png"/><Relationship Id="rId33" Type="http://schemas.openxmlformats.org/officeDocument/2006/relationships/image" Target="../media/image82.png"/><Relationship Id="rId10" Type="http://schemas.openxmlformats.org/officeDocument/2006/relationships/image" Target="../media/image23.png"/><Relationship Id="rId32" Type="http://schemas.openxmlformats.org/officeDocument/2006/relationships/image" Target="../media/image53.png"/><Relationship Id="rId13" Type="http://schemas.openxmlformats.org/officeDocument/2006/relationships/image" Target="../media/image34.png"/><Relationship Id="rId12" Type="http://schemas.openxmlformats.org/officeDocument/2006/relationships/image" Target="../media/image38.png"/><Relationship Id="rId15" Type="http://schemas.openxmlformats.org/officeDocument/2006/relationships/image" Target="../media/image49.png"/><Relationship Id="rId14" Type="http://schemas.openxmlformats.org/officeDocument/2006/relationships/image" Target="../media/image29.png"/><Relationship Id="rId17" Type="http://schemas.openxmlformats.org/officeDocument/2006/relationships/image" Target="../media/image52.png"/><Relationship Id="rId16" Type="http://schemas.openxmlformats.org/officeDocument/2006/relationships/image" Target="../media/image26.png"/><Relationship Id="rId19" Type="http://schemas.openxmlformats.org/officeDocument/2006/relationships/image" Target="../media/image69.png"/><Relationship Id="rId18"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89.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0.png"/><Relationship Id="rId4" Type="http://schemas.openxmlformats.org/officeDocument/2006/relationships/image" Target="../media/image5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7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1.png"/><Relationship Id="rId4" Type="http://schemas.openxmlformats.org/officeDocument/2006/relationships/image" Target="../media/image7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62.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image" Target="../media/image6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9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9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 Id="rId4" Type="http://schemas.openxmlformats.org/officeDocument/2006/relationships/image" Target="../media/image70.jpg"/><Relationship Id="rId5" Type="http://schemas.openxmlformats.org/officeDocument/2006/relationships/image" Target="../media/image8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7.png"/><Relationship Id="rId4" Type="http://schemas.openxmlformats.org/officeDocument/2006/relationships/image" Target="../media/image88.png"/><Relationship Id="rId9" Type="http://schemas.openxmlformats.org/officeDocument/2006/relationships/image" Target="../media/image95.png"/><Relationship Id="rId5" Type="http://schemas.openxmlformats.org/officeDocument/2006/relationships/image" Target="../media/image98.png"/><Relationship Id="rId6" Type="http://schemas.openxmlformats.org/officeDocument/2006/relationships/image" Target="../media/image97.png"/><Relationship Id="rId7" Type="http://schemas.openxmlformats.org/officeDocument/2006/relationships/image" Target="../media/image110.png"/><Relationship Id="rId8" Type="http://schemas.openxmlformats.org/officeDocument/2006/relationships/image" Target="../media/image80.png"/><Relationship Id="rId11" Type="http://schemas.openxmlformats.org/officeDocument/2006/relationships/image" Target="../media/image87.png"/><Relationship Id="rId10" Type="http://schemas.openxmlformats.org/officeDocument/2006/relationships/image" Target="../media/image100.png"/><Relationship Id="rId13" Type="http://schemas.openxmlformats.org/officeDocument/2006/relationships/image" Target="../media/image136.png"/><Relationship Id="rId12" Type="http://schemas.openxmlformats.org/officeDocument/2006/relationships/image" Target="../media/image115.png"/><Relationship Id="rId15" Type="http://schemas.openxmlformats.org/officeDocument/2006/relationships/image" Target="../media/image105.png"/><Relationship Id="rId14" Type="http://schemas.openxmlformats.org/officeDocument/2006/relationships/image" Target="../media/image111.png"/><Relationship Id="rId16" Type="http://schemas.openxmlformats.org/officeDocument/2006/relationships/image" Target="../media/image10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5.png"/><Relationship Id="rId4" Type="http://schemas.openxmlformats.org/officeDocument/2006/relationships/image" Target="../media/image9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85.png"/><Relationship Id="rId4" Type="http://schemas.openxmlformats.org/officeDocument/2006/relationships/image" Target="../media/image1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22.png"/><Relationship Id="rId4" Type="http://schemas.openxmlformats.org/officeDocument/2006/relationships/image" Target="../media/image1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7.png"/><Relationship Id="rId4" Type="http://schemas.openxmlformats.org/officeDocument/2006/relationships/image" Target="../media/image9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7.png"/><Relationship Id="rId4" Type="http://schemas.openxmlformats.org/officeDocument/2006/relationships/image" Target="../media/image10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85.png"/><Relationship Id="rId4" Type="http://schemas.openxmlformats.org/officeDocument/2006/relationships/image" Target="../media/image10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7.png"/><Relationship Id="rId4" Type="http://schemas.openxmlformats.org/officeDocument/2006/relationships/image" Target="../media/image10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74.png"/><Relationship Id="rId4" Type="http://schemas.openxmlformats.org/officeDocument/2006/relationships/image" Target="../media/image10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5.png"/><Relationship Id="rId4" Type="http://schemas.openxmlformats.org/officeDocument/2006/relationships/image" Target="../media/image10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25.png"/><Relationship Id="rId4" Type="http://schemas.openxmlformats.org/officeDocument/2006/relationships/image" Target="../media/image10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5.png"/><Relationship Id="rId4" Type="http://schemas.openxmlformats.org/officeDocument/2006/relationships/image" Target="../media/image9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24.png"/><Relationship Id="rId4" Type="http://schemas.openxmlformats.org/officeDocument/2006/relationships/image" Target="../media/image9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7.png"/><Relationship Id="rId5" Type="http://schemas.openxmlformats.org/officeDocument/2006/relationships/image" Target="../media/image3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5.png"/><Relationship Id="rId4" Type="http://schemas.openxmlformats.org/officeDocument/2006/relationships/image" Target="../media/image1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7.png"/><Relationship Id="rId4" Type="http://schemas.openxmlformats.org/officeDocument/2006/relationships/image" Target="../media/image114.png"/><Relationship Id="rId5" Type="http://schemas.openxmlformats.org/officeDocument/2006/relationships/hyperlink" Target="http://www.mybank.com/" TargetMode="External"/><Relationship Id="rId6" Type="http://schemas.openxmlformats.org/officeDocument/2006/relationships/hyperlink" Target="http://www.mybank.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7.png"/><Relationship Id="rId4" Type="http://schemas.openxmlformats.org/officeDocument/2006/relationships/image" Target="../media/image1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5.png"/><Relationship Id="rId4" Type="http://schemas.openxmlformats.org/officeDocument/2006/relationships/image" Target="../media/image116.png"/><Relationship Id="rId5" Type="http://schemas.openxmlformats.org/officeDocument/2006/relationships/image" Target="../media/image139.png"/><Relationship Id="rId6" Type="http://schemas.openxmlformats.org/officeDocument/2006/relationships/image" Target="../media/image107.png"/><Relationship Id="rId7" Type="http://schemas.openxmlformats.org/officeDocument/2006/relationships/image" Target="../media/image10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5.png"/><Relationship Id="rId4" Type="http://schemas.openxmlformats.org/officeDocument/2006/relationships/image" Target="../media/image118.png"/><Relationship Id="rId5" Type="http://schemas.openxmlformats.org/officeDocument/2006/relationships/image" Target="../media/image126.png"/><Relationship Id="rId6" Type="http://schemas.openxmlformats.org/officeDocument/2006/relationships/image" Target="../media/image132.png"/><Relationship Id="rId7" Type="http://schemas.openxmlformats.org/officeDocument/2006/relationships/image" Target="../media/image1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5.png"/><Relationship Id="rId4" Type="http://schemas.openxmlformats.org/officeDocument/2006/relationships/image" Target="../media/image1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7.png"/><Relationship Id="rId4" Type="http://schemas.openxmlformats.org/officeDocument/2006/relationships/image" Target="../media/image113.png"/><Relationship Id="rId5" Type="http://schemas.openxmlformats.org/officeDocument/2006/relationships/image" Target="../media/image129.png"/><Relationship Id="rId6" Type="http://schemas.openxmlformats.org/officeDocument/2006/relationships/image" Target="../media/image123.png"/><Relationship Id="rId7" Type="http://schemas.openxmlformats.org/officeDocument/2006/relationships/image" Target="../media/image1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7.png"/><Relationship Id="rId4" Type="http://schemas.openxmlformats.org/officeDocument/2006/relationships/image" Target="../media/image113.png"/><Relationship Id="rId5" Type="http://schemas.openxmlformats.org/officeDocument/2006/relationships/image" Target="../media/image129.png"/><Relationship Id="rId6" Type="http://schemas.openxmlformats.org/officeDocument/2006/relationships/image" Target="../media/image120.png"/><Relationship Id="rId7" Type="http://schemas.openxmlformats.org/officeDocument/2006/relationships/image" Target="../media/image1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7.png"/><Relationship Id="rId4" Type="http://schemas.openxmlformats.org/officeDocument/2006/relationships/image" Target="../media/image1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type="title"/>
          </p:nvPr>
        </p:nvSpPr>
        <p:spPr>
          <a:xfrm>
            <a:off x="3193795" y="732535"/>
            <a:ext cx="236283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a:latin typeface="Times New Roman"/>
                <a:ea typeface="Times New Roman"/>
                <a:cs typeface="Times New Roman"/>
                <a:sym typeface="Times New Roman"/>
              </a:rPr>
              <a:t>18CSE354T</a:t>
            </a:r>
            <a:endParaRPr/>
          </a:p>
        </p:txBody>
      </p:sp>
      <p:sp>
        <p:nvSpPr>
          <p:cNvPr id="45" name="Google Shape;45;p7"/>
          <p:cNvSpPr txBox="1"/>
          <p:nvPr/>
        </p:nvSpPr>
        <p:spPr>
          <a:xfrm>
            <a:off x="1136091" y="1829511"/>
            <a:ext cx="6590665" cy="239039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600">
                <a:solidFill>
                  <a:srgbClr val="4E3A2F"/>
                </a:solidFill>
                <a:latin typeface="Times New Roman"/>
                <a:ea typeface="Times New Roman"/>
                <a:cs typeface="Times New Roman"/>
                <a:sym typeface="Times New Roman"/>
              </a:rPr>
              <a:t>NETWORK SECURITY NOTES</a:t>
            </a:r>
            <a:endParaRPr sz="36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4500">
              <a:solidFill>
                <a:schemeClr val="dk1"/>
              </a:solidFill>
              <a:latin typeface="Times New Roman"/>
              <a:ea typeface="Times New Roman"/>
              <a:cs typeface="Times New Roman"/>
              <a:sym typeface="Times New Roman"/>
            </a:endParaRPr>
          </a:p>
          <a:p>
            <a:pPr indent="0" lvl="0" marL="286385" marR="0" rtl="0" algn="ctr">
              <a:lnSpc>
                <a:spcPct val="100000"/>
              </a:lnSpc>
              <a:spcBef>
                <a:spcPts val="0"/>
              </a:spcBef>
              <a:spcAft>
                <a:spcPts val="0"/>
              </a:spcAft>
              <a:buNone/>
            </a:pPr>
            <a:r>
              <a:rPr b="1" lang="en-US" sz="3600">
                <a:solidFill>
                  <a:srgbClr val="4E3A2F"/>
                </a:solidFill>
                <a:latin typeface="Times New Roman"/>
                <a:ea typeface="Times New Roman"/>
                <a:cs typeface="Times New Roman"/>
                <a:sym typeface="Times New Roman"/>
              </a:rPr>
              <a:t>UNIT – 2</a:t>
            </a:r>
            <a:endParaRPr sz="36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75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p:nvPr/>
        </p:nvSpPr>
        <p:spPr>
          <a:xfrm>
            <a:off x="1929383" y="286511"/>
            <a:ext cx="5305044" cy="61615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7"/>
          <p:cNvGrpSpPr/>
          <p:nvPr/>
        </p:nvGrpSpPr>
        <p:grpSpPr>
          <a:xfrm>
            <a:off x="112776" y="1036332"/>
            <a:ext cx="9031224" cy="538721"/>
            <a:chOff x="112776" y="1036332"/>
            <a:chExt cx="9031224" cy="538721"/>
          </a:xfrm>
        </p:grpSpPr>
        <p:sp>
          <p:nvSpPr>
            <p:cNvPr id="119" name="Google Shape;119;p17"/>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7"/>
            <p:cNvSpPr/>
            <p:nvPr/>
          </p:nvSpPr>
          <p:spPr>
            <a:xfrm>
              <a:off x="112776" y="1036332"/>
              <a:ext cx="366141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1" name="Google Shape;121;p17"/>
          <p:cNvSpPr txBox="1"/>
          <p:nvPr>
            <p:ph type="title"/>
          </p:nvPr>
        </p:nvSpPr>
        <p:spPr>
          <a:xfrm>
            <a:off x="383540" y="575817"/>
            <a:ext cx="31216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SEVEN GROUPS</a:t>
            </a:r>
            <a:endParaRPr/>
          </a:p>
        </p:txBody>
      </p:sp>
      <p:sp>
        <p:nvSpPr>
          <p:cNvPr id="122" name="Google Shape;122;p17"/>
          <p:cNvSpPr txBox="1"/>
          <p:nvPr/>
        </p:nvSpPr>
        <p:spPr>
          <a:xfrm>
            <a:off x="383540" y="1477810"/>
            <a:ext cx="6827520" cy="4123690"/>
          </a:xfrm>
          <a:prstGeom prst="rect">
            <a:avLst/>
          </a:prstGeom>
          <a:noFill/>
          <a:ln>
            <a:noFill/>
          </a:ln>
        </p:spPr>
        <p:txBody>
          <a:bodyPr anchorCtr="0" anchor="t" bIns="0" lIns="0" spcFirstLastPara="1" rIns="0" wrap="square" tIns="110475">
            <a:spAutoFit/>
          </a:bodyPr>
          <a:lstStyle/>
          <a:p>
            <a:pPr indent="0" lvl="0" marL="12700" marR="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Architecture</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Encapsulating Security Payload	(ESP)</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Authentication Header (AH)</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65"/>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Encryption algorithms</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Authentication algorithms</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Key management</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Domain of Interpretation (DOI)</a:t>
            </a:r>
            <a:endParaRPr sz="3200">
              <a:solidFill>
                <a:schemeClr val="dk1"/>
              </a:solidFill>
              <a:latin typeface="Trebuchet MS"/>
              <a:ea typeface="Trebuchet MS"/>
              <a:cs typeface="Trebuchet MS"/>
              <a:sym typeface="Trebuchet MS"/>
            </a:endParaRPr>
          </a:p>
        </p:txBody>
      </p:sp>
      <p:sp>
        <p:nvSpPr>
          <p:cNvPr id="123" name="Google Shape;123;p17"/>
          <p:cNvSpPr/>
          <p:nvPr/>
        </p:nvSpPr>
        <p:spPr>
          <a:xfrm>
            <a:off x="787145" y="2286761"/>
            <a:ext cx="7358380" cy="1143000"/>
          </a:xfrm>
          <a:custGeom>
            <a:rect b="b" l="l" r="r" t="t"/>
            <a:pathLst>
              <a:path extrusionOk="0" h="1143000" w="7358380">
                <a:moveTo>
                  <a:pt x="0" y="1143000"/>
                </a:moveTo>
                <a:lnTo>
                  <a:pt x="7357872" y="1143000"/>
                </a:lnTo>
                <a:lnTo>
                  <a:pt x="7357872" y="0"/>
                </a:lnTo>
                <a:lnTo>
                  <a:pt x="0" y="0"/>
                </a:lnTo>
                <a:lnTo>
                  <a:pt x="0" y="11430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nvSpPr>
        <p:spPr>
          <a:xfrm>
            <a:off x="78739" y="584453"/>
            <a:ext cx="8976995" cy="55130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 From RFC 2406</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235584" rtl="0" algn="l">
              <a:lnSpc>
                <a:spcPct val="100000"/>
              </a:lnSpc>
              <a:spcBef>
                <a:spcPts val="0"/>
              </a:spcBef>
              <a:spcAft>
                <a:spcPts val="0"/>
              </a:spcAft>
              <a:buNone/>
            </a:pPr>
            <a:r>
              <a:rPr lang="en-US" sz="1800">
                <a:solidFill>
                  <a:schemeClr val="dk1"/>
                </a:solidFill>
                <a:latin typeface="Arial"/>
                <a:ea typeface="Arial"/>
                <a:cs typeface="Arial"/>
                <a:sym typeface="Arial"/>
              </a:rPr>
              <a:t>ESP is used to provide </a:t>
            </a:r>
            <a:r>
              <a:rPr b="1" lang="en-US" sz="1800">
                <a:solidFill>
                  <a:schemeClr val="dk1"/>
                </a:solidFill>
                <a:latin typeface="Arial"/>
                <a:ea typeface="Arial"/>
                <a:cs typeface="Arial"/>
                <a:sym typeface="Arial"/>
              </a:rPr>
              <a:t>confidentiality</a:t>
            </a: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data origin authentication</a:t>
            </a: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connectionless  integrity</a:t>
            </a: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an anti-replay service </a:t>
            </a:r>
            <a:r>
              <a:rPr lang="en-US" sz="1800">
                <a:solidFill>
                  <a:schemeClr val="dk1"/>
                </a:solidFill>
                <a:latin typeface="Arial"/>
                <a:ea typeface="Arial"/>
                <a:cs typeface="Arial"/>
                <a:sym typeface="Arial"/>
              </a:rPr>
              <a:t>(a form of partial sequence integrity), and </a:t>
            </a:r>
            <a:r>
              <a:rPr b="1" lang="en-US" sz="1800">
                <a:solidFill>
                  <a:schemeClr val="dk1"/>
                </a:solidFill>
                <a:latin typeface="Arial"/>
                <a:ea typeface="Arial"/>
                <a:cs typeface="Arial"/>
                <a:sym typeface="Arial"/>
              </a:rPr>
              <a:t>limited  traffic flow confidentiality</a:t>
            </a:r>
            <a:r>
              <a:rPr lang="en-US" sz="1800">
                <a:solidFill>
                  <a:schemeClr val="dk1"/>
                </a:solidFill>
                <a:latin typeface="Arial"/>
                <a:ea typeface="Arial"/>
                <a:cs typeface="Arial"/>
                <a:sym typeface="Arial"/>
              </a:rPr>
              <a:t>. The set of services provided depends on options selected  at the time of Security Association establishment and on the placement of the  implementation. Confidentiality may be selected independent of all other services.</a:t>
            </a:r>
            <a:endParaRPr sz="1800">
              <a:solidFill>
                <a:schemeClr val="dk1"/>
              </a:solidFill>
              <a:latin typeface="Arial"/>
              <a:ea typeface="Arial"/>
              <a:cs typeface="Arial"/>
              <a:sym typeface="Arial"/>
            </a:endParaRPr>
          </a:p>
          <a:p>
            <a:pPr indent="0" lvl="0" marL="12700" marR="5080" rtl="0" algn="l">
              <a:lnSpc>
                <a:spcPct val="100000"/>
              </a:lnSpc>
              <a:spcBef>
                <a:spcPts val="5"/>
              </a:spcBef>
              <a:spcAft>
                <a:spcPts val="0"/>
              </a:spcAft>
              <a:buNone/>
            </a:pPr>
            <a:r>
              <a:rPr lang="en-US" sz="1800">
                <a:solidFill>
                  <a:schemeClr val="dk1"/>
                </a:solidFill>
                <a:latin typeface="Arial"/>
                <a:ea typeface="Arial"/>
                <a:cs typeface="Arial"/>
                <a:sym typeface="Arial"/>
              </a:rPr>
              <a:t>However, use of confidentiality without integrity/authentication (either in ESP or  separately in AH) may subject traffic to certain forms of active attacks that could  undermine the confidentiality service. Data origin authentication and connectionless  integrity are joint services (hereafter referred to jointly as "authentication) and are offered  as an option in conjunction with (optional) confidentiality. The anti- replay service may be  selected only if data origin authentication is selected, and its election is solely at the  discretion of the receiver. (Although the default calls for the sender to increment the  Sequence Number used for anti-replay, the service is effective only if the receiver  checks the Sequence Number.) Traffic flow confidentiality requires selection of tunnel  mode, and is most effective if implemented at a security gateway, where traffic  aggregation may be able to mask true source-destination patterns. Note that although  both confidentiality and authentication are optional, at least one of them MUST be  selected.</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p:nvPr/>
        </p:nvSpPr>
        <p:spPr>
          <a:xfrm>
            <a:off x="2235707" y="658368"/>
            <a:ext cx="4706874" cy="12291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9"/>
          <p:cNvSpPr txBox="1"/>
          <p:nvPr>
            <p:ph type="title"/>
          </p:nvPr>
        </p:nvSpPr>
        <p:spPr>
          <a:xfrm>
            <a:off x="2568320" y="806653"/>
            <a:ext cx="400812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4400">
                <a:latin typeface="Arial"/>
                <a:ea typeface="Arial"/>
                <a:cs typeface="Arial"/>
                <a:sym typeface="Arial"/>
              </a:rPr>
              <a:t>IPSec Services</a:t>
            </a:r>
            <a:endParaRPr sz="4400">
              <a:latin typeface="Arial"/>
              <a:ea typeface="Arial"/>
              <a:cs typeface="Arial"/>
              <a:sym typeface="Arial"/>
            </a:endParaRPr>
          </a:p>
        </p:txBody>
      </p:sp>
      <p:sp>
        <p:nvSpPr>
          <p:cNvPr id="135" name="Google Shape;135;p19"/>
          <p:cNvSpPr/>
          <p:nvPr/>
        </p:nvSpPr>
        <p:spPr>
          <a:xfrm>
            <a:off x="263652" y="2001011"/>
            <a:ext cx="8737092" cy="271576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p:nvPr/>
        </p:nvSpPr>
        <p:spPr>
          <a:xfrm>
            <a:off x="1190244" y="1011936"/>
            <a:ext cx="6763511" cy="50093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p:nvPr/>
        </p:nvSpPr>
        <p:spPr>
          <a:xfrm>
            <a:off x="1190244" y="1146047"/>
            <a:ext cx="6763511" cy="50200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p:nvPr/>
        </p:nvSpPr>
        <p:spPr>
          <a:xfrm>
            <a:off x="1190244" y="923544"/>
            <a:ext cx="6763511" cy="50109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p:nvPr/>
        </p:nvSpPr>
        <p:spPr>
          <a:xfrm>
            <a:off x="112776" y="1036332"/>
            <a:ext cx="5552694"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23"/>
          <p:cNvSpPr txBox="1"/>
          <p:nvPr>
            <p:ph type="title"/>
          </p:nvPr>
        </p:nvSpPr>
        <p:spPr>
          <a:xfrm>
            <a:off x="383540" y="575817"/>
            <a:ext cx="501142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SECURITY ASSOCIATIONS</a:t>
            </a:r>
            <a:endParaRPr/>
          </a:p>
        </p:txBody>
      </p:sp>
      <p:sp>
        <p:nvSpPr>
          <p:cNvPr id="157" name="Google Shape;157;p23"/>
          <p:cNvSpPr txBox="1"/>
          <p:nvPr/>
        </p:nvSpPr>
        <p:spPr>
          <a:xfrm>
            <a:off x="535940" y="1480185"/>
            <a:ext cx="7922259" cy="4161154"/>
          </a:xfrm>
          <a:prstGeom prst="rect">
            <a:avLst/>
          </a:prstGeom>
          <a:noFill/>
          <a:ln>
            <a:noFill/>
          </a:ln>
        </p:spPr>
        <p:txBody>
          <a:bodyPr anchorCtr="0" anchor="t" bIns="0" lIns="0" spcFirstLastPara="1" rIns="0" wrap="square" tIns="60950">
            <a:spAutoFit/>
          </a:bodyPr>
          <a:lstStyle/>
          <a:p>
            <a:pPr indent="-342900" lvl="0" marL="355600" marR="110489" rtl="0" algn="l">
              <a:lnSpc>
                <a:spcPct val="107857"/>
              </a:lnSpc>
              <a:spcBef>
                <a:spcPts val="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A one-way relationship between sender &amp; receiver  that affords security for traffic flow</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29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Defined by 3 parameters:</a:t>
            </a:r>
            <a:endParaRPr sz="2800">
              <a:solidFill>
                <a:schemeClr val="dk1"/>
              </a:solidFill>
              <a:latin typeface="Trebuchet MS"/>
              <a:ea typeface="Trebuchet MS"/>
              <a:cs typeface="Trebuchet MS"/>
              <a:sym typeface="Trebuchet MS"/>
            </a:endParaRPr>
          </a:p>
          <a:p>
            <a:pPr indent="-287019" lvl="0" marL="756285" marR="5080" rtl="0" algn="l">
              <a:lnSpc>
                <a:spcPct val="90000"/>
              </a:lnSpc>
              <a:spcBef>
                <a:spcPts val="59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Security Parameters Index (SPI): The SPI is carried in AH  and ESP headers to enable the receiving system to  select the SA under which a received packet will be  processed.</a:t>
            </a:r>
            <a:endParaRPr sz="2400">
              <a:solidFill>
                <a:schemeClr val="dk1"/>
              </a:solidFill>
              <a:latin typeface="Trebuchet MS"/>
              <a:ea typeface="Trebuchet MS"/>
              <a:cs typeface="Trebuchet MS"/>
              <a:sym typeface="Trebuchet MS"/>
            </a:endParaRPr>
          </a:p>
          <a:p>
            <a:pPr indent="-287019" lvl="0" marL="756285" marR="236220" rtl="0" algn="l">
              <a:lnSpc>
                <a:spcPct val="107916"/>
              </a:lnSpc>
              <a:spcBef>
                <a:spcPts val="61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IP Destination Address: the address of the destination  endpoint of the SA</a:t>
            </a:r>
            <a:endParaRPr sz="2400">
              <a:solidFill>
                <a:schemeClr val="dk1"/>
              </a:solidFill>
              <a:latin typeface="Trebuchet MS"/>
              <a:ea typeface="Trebuchet MS"/>
              <a:cs typeface="Trebuchet MS"/>
              <a:sym typeface="Trebuchet MS"/>
            </a:endParaRPr>
          </a:p>
          <a:p>
            <a:pPr indent="-287019" lvl="0" marL="756285" marR="862964" rtl="0" algn="l">
              <a:lnSpc>
                <a:spcPct val="107916"/>
              </a:lnSpc>
              <a:spcBef>
                <a:spcPts val="58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Security Protocol Identifier: indicates whether the  association is an AH or ESP security association</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24"/>
          <p:cNvGrpSpPr/>
          <p:nvPr/>
        </p:nvGrpSpPr>
        <p:grpSpPr>
          <a:xfrm>
            <a:off x="515112" y="845819"/>
            <a:ext cx="8628888" cy="5369052"/>
            <a:chOff x="515112" y="845819"/>
            <a:chExt cx="8628888" cy="5369052"/>
          </a:xfrm>
        </p:grpSpPr>
        <p:sp>
          <p:nvSpPr>
            <p:cNvPr id="163" name="Google Shape;163;p24"/>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24"/>
            <p:cNvSpPr/>
            <p:nvPr/>
          </p:nvSpPr>
          <p:spPr>
            <a:xfrm>
              <a:off x="786384" y="845819"/>
              <a:ext cx="7786116" cy="536905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p:nvPr/>
        </p:nvSpPr>
        <p:spPr>
          <a:xfrm>
            <a:off x="112776" y="1036332"/>
            <a:ext cx="5552694"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25"/>
          <p:cNvSpPr txBox="1"/>
          <p:nvPr>
            <p:ph type="title"/>
          </p:nvPr>
        </p:nvSpPr>
        <p:spPr>
          <a:xfrm>
            <a:off x="383540" y="575817"/>
            <a:ext cx="501142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SECURITY ASSOCIATIONS</a:t>
            </a:r>
            <a:endParaRPr/>
          </a:p>
        </p:txBody>
      </p:sp>
      <p:sp>
        <p:nvSpPr>
          <p:cNvPr id="171" name="Google Shape;171;p25"/>
          <p:cNvSpPr txBox="1"/>
          <p:nvPr/>
        </p:nvSpPr>
        <p:spPr>
          <a:xfrm>
            <a:off x="535940" y="1048558"/>
            <a:ext cx="7652384" cy="4833620"/>
          </a:xfrm>
          <a:prstGeom prst="rect">
            <a:avLst/>
          </a:prstGeom>
          <a:noFill/>
          <a:ln>
            <a:noFill/>
          </a:ln>
        </p:spPr>
        <p:txBody>
          <a:bodyPr anchorCtr="0" anchor="t" bIns="0" lIns="0" spcFirstLastPara="1" rIns="0" wrap="square" tIns="186675">
            <a:spAutoFit/>
          </a:bodyPr>
          <a:lstStyle/>
          <a:p>
            <a:pPr indent="0" lvl="0" marL="12700" marR="0" rtl="0" algn="l">
              <a:lnSpc>
                <a:spcPct val="100000"/>
              </a:lnSpc>
              <a:spcBef>
                <a:spcPts val="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A number of other parameters in SA</a:t>
            </a:r>
            <a:endParaRPr sz="2800">
              <a:solidFill>
                <a:schemeClr val="dk1"/>
              </a:solidFill>
              <a:latin typeface="Trebuchet MS"/>
              <a:ea typeface="Trebuchet MS"/>
              <a:cs typeface="Trebuchet MS"/>
              <a:sym typeface="Trebuchet MS"/>
            </a:endParaRPr>
          </a:p>
          <a:p>
            <a:pPr indent="-153034" lvl="0" marL="508000" marR="0" rtl="0" algn="l">
              <a:lnSpc>
                <a:spcPct val="100000"/>
              </a:lnSpc>
              <a:spcBef>
                <a:spcPts val="1180"/>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Sequence Number (SN) Counter: 32-bit for SN</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470"/>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SN Overflow: a flag indicating overflow of SN</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90"/>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Anti-Replay Window: an AH or ESP packet is a replay?</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85"/>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AH Information: related parameters used with AH</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90"/>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ESP Information: related parameters used with ESP</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85"/>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Lifetime of the SA</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95"/>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IPSec Protocol Mode: tunnel, transport</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85"/>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Path MTU: observed path maximum transmission unit</a:t>
            </a:r>
            <a:endParaRPr sz="2400">
              <a:solidFill>
                <a:schemeClr val="dk1"/>
              </a:solidFill>
              <a:latin typeface="Trebuchet MS"/>
              <a:ea typeface="Trebuchet MS"/>
              <a:cs typeface="Trebuchet MS"/>
              <a:sym typeface="Trebuchet MS"/>
            </a:endParaRPr>
          </a:p>
          <a:p>
            <a:pPr indent="-342900" lvl="0" marL="355600" marR="5080" rtl="0" algn="l">
              <a:lnSpc>
                <a:spcPct val="108214"/>
              </a:lnSpc>
              <a:spcBef>
                <a:spcPts val="69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Authentication and privacy is independent of any  specific key management mechanism</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8"/>
          <p:cNvGrpSpPr/>
          <p:nvPr/>
        </p:nvGrpSpPr>
        <p:grpSpPr>
          <a:xfrm>
            <a:off x="259079" y="886980"/>
            <a:ext cx="3856483" cy="538721"/>
            <a:chOff x="259079" y="886980"/>
            <a:chExt cx="3856483" cy="538721"/>
          </a:xfrm>
        </p:grpSpPr>
        <p:sp>
          <p:nvSpPr>
            <p:cNvPr id="51" name="Google Shape;51;p8"/>
            <p:cNvSpPr/>
            <p:nvPr/>
          </p:nvSpPr>
          <p:spPr>
            <a:xfrm>
              <a:off x="259079" y="886980"/>
              <a:ext cx="1704594"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8"/>
            <p:cNvSpPr/>
            <p:nvPr/>
          </p:nvSpPr>
          <p:spPr>
            <a:xfrm>
              <a:off x="1399032" y="886980"/>
              <a:ext cx="674369"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8"/>
            <p:cNvSpPr/>
            <p:nvPr/>
          </p:nvSpPr>
          <p:spPr>
            <a:xfrm>
              <a:off x="1623060" y="886980"/>
              <a:ext cx="2492502" cy="53872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 name="Google Shape;54;p8"/>
          <p:cNvSpPr txBox="1"/>
          <p:nvPr>
            <p:ph type="title"/>
          </p:nvPr>
        </p:nvSpPr>
        <p:spPr>
          <a:xfrm>
            <a:off x="529539" y="426465"/>
            <a:ext cx="320548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UNIT	- 2 TOPICS</a:t>
            </a:r>
            <a:endParaRPr/>
          </a:p>
        </p:txBody>
      </p:sp>
      <p:sp>
        <p:nvSpPr>
          <p:cNvPr id="55" name="Google Shape;55;p8"/>
          <p:cNvSpPr txBox="1"/>
          <p:nvPr>
            <p:ph idx="1" type="body"/>
          </p:nvPr>
        </p:nvSpPr>
        <p:spPr>
          <a:xfrm>
            <a:off x="786790" y="1313814"/>
            <a:ext cx="2956560" cy="4141470"/>
          </a:xfrm>
          <a:prstGeom prst="rect">
            <a:avLst/>
          </a:prstGeom>
          <a:noFill/>
          <a:ln>
            <a:noFill/>
          </a:ln>
        </p:spPr>
        <p:txBody>
          <a:bodyPr anchorCtr="0" anchor="t" bIns="0" lIns="0" spcFirstLastPara="1" rIns="0" wrap="square" tIns="40000">
            <a:spAutoFit/>
          </a:bodyPr>
          <a:lstStyle/>
          <a:p>
            <a:pPr indent="0" lvl="0" marL="12700" rtl="0" algn="l">
              <a:lnSpc>
                <a:spcPct val="100000"/>
              </a:lnSpc>
              <a:spcBef>
                <a:spcPts val="0"/>
              </a:spcBef>
              <a:spcAft>
                <a:spcPts val="0"/>
              </a:spcAft>
              <a:buNone/>
            </a:pPr>
            <a:r>
              <a:rPr lang="en-US" sz="1250">
                <a:solidFill>
                  <a:srgbClr val="EFA12D"/>
                </a:solidFill>
                <a:latin typeface="Arial"/>
                <a:ea typeface="Arial"/>
                <a:cs typeface="Arial"/>
                <a:sym typeface="Arial"/>
              </a:rPr>
              <a:t>	</a:t>
            </a:r>
            <a:r>
              <a:rPr lang="en-US"/>
              <a:t>Overview of IPSEC</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Security Association</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Security Association DB</a:t>
            </a:r>
            <a:endParaRPr sz="1250">
              <a:latin typeface="Arial"/>
              <a:ea typeface="Arial"/>
              <a:cs typeface="Arial"/>
              <a:sym typeface="Arial"/>
            </a:endParaRPr>
          </a:p>
          <a:p>
            <a:pPr indent="0" lvl="0" marL="12700" rtl="0" algn="l">
              <a:lnSpc>
                <a:spcPct val="100000"/>
              </a:lnSpc>
              <a:spcBef>
                <a:spcPts val="220"/>
              </a:spcBef>
              <a:spcAft>
                <a:spcPts val="0"/>
              </a:spcAft>
              <a:buNone/>
            </a:pPr>
            <a:r>
              <a:rPr lang="en-US" sz="1250">
                <a:solidFill>
                  <a:srgbClr val="EFA12D"/>
                </a:solidFill>
                <a:latin typeface="Arial"/>
                <a:ea typeface="Arial"/>
                <a:cs typeface="Arial"/>
                <a:sym typeface="Arial"/>
              </a:rPr>
              <a:t>	</a:t>
            </a:r>
            <a:r>
              <a:rPr lang="en-US"/>
              <a:t>Security Policy DB</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AH &amp; ESP</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Tunnel and Transport Mode</a:t>
            </a:r>
            <a:endParaRPr sz="1250">
              <a:latin typeface="Arial"/>
              <a:ea typeface="Arial"/>
              <a:cs typeface="Arial"/>
              <a:sym typeface="Arial"/>
            </a:endParaRPr>
          </a:p>
          <a:p>
            <a:pPr indent="0" lvl="0" marL="12700" rtl="0" algn="l">
              <a:lnSpc>
                <a:spcPct val="100000"/>
              </a:lnSpc>
              <a:spcBef>
                <a:spcPts val="219"/>
              </a:spcBef>
              <a:spcAft>
                <a:spcPts val="0"/>
              </a:spcAft>
              <a:buNone/>
            </a:pPr>
            <a:r>
              <a:rPr lang="en-US" sz="1250">
                <a:solidFill>
                  <a:srgbClr val="EFA12D"/>
                </a:solidFill>
                <a:latin typeface="Arial"/>
                <a:ea typeface="Arial"/>
                <a:cs typeface="Arial"/>
                <a:sym typeface="Arial"/>
              </a:rPr>
              <a:t>	</a:t>
            </a:r>
            <a:r>
              <a:rPr lang="en-US"/>
              <a:t>IP Header Protection</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IP and IPv6</a:t>
            </a:r>
            <a:endParaRPr sz="1250">
              <a:latin typeface="Arial"/>
              <a:ea typeface="Arial"/>
              <a:cs typeface="Arial"/>
              <a:sym typeface="Arial"/>
            </a:endParaRPr>
          </a:p>
          <a:p>
            <a:pPr indent="0" lvl="0" marL="12700" rtl="0" algn="l">
              <a:lnSpc>
                <a:spcPct val="100000"/>
              </a:lnSpc>
              <a:spcBef>
                <a:spcPts val="219"/>
              </a:spcBef>
              <a:spcAft>
                <a:spcPts val="0"/>
              </a:spcAft>
              <a:buNone/>
            </a:pPr>
            <a:r>
              <a:rPr lang="en-US" sz="1250">
                <a:solidFill>
                  <a:srgbClr val="EFA12D"/>
                </a:solidFill>
                <a:latin typeface="Arial"/>
                <a:ea typeface="Arial"/>
                <a:cs typeface="Arial"/>
                <a:sym typeface="Arial"/>
              </a:rPr>
              <a:t>	</a:t>
            </a:r>
            <a:r>
              <a:rPr lang="en-US"/>
              <a:t>IPV4 and IPV6 header</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Authentication Header</a:t>
            </a:r>
            <a:endParaRPr sz="1250">
              <a:latin typeface="Arial"/>
              <a:ea typeface="Arial"/>
              <a:cs typeface="Arial"/>
              <a:sym typeface="Arial"/>
            </a:endParaRPr>
          </a:p>
          <a:p>
            <a:pPr indent="-287019" lvl="0" marL="299085" marR="337185" rtl="0" algn="l">
              <a:lnSpc>
                <a:spcPct val="107722"/>
              </a:lnSpc>
              <a:spcBef>
                <a:spcPts val="464"/>
              </a:spcBef>
              <a:spcAft>
                <a:spcPts val="0"/>
              </a:spcAft>
              <a:buNone/>
            </a:pPr>
            <a:r>
              <a:rPr lang="en-US" sz="1250">
                <a:solidFill>
                  <a:srgbClr val="EFA12D"/>
                </a:solidFill>
                <a:latin typeface="Arial"/>
                <a:ea typeface="Arial"/>
                <a:cs typeface="Arial"/>
                <a:sym typeface="Arial"/>
              </a:rPr>
              <a:t>	</a:t>
            </a:r>
            <a:r>
              <a:rPr lang="en-US"/>
              <a:t>Mutable,Immutable and  Mutable but predictable</a:t>
            </a:r>
            <a:endParaRPr sz="1250">
              <a:latin typeface="Arial"/>
              <a:ea typeface="Arial"/>
              <a:cs typeface="Arial"/>
              <a:sym typeface="Arial"/>
            </a:endParaRPr>
          </a:p>
          <a:p>
            <a:pPr indent="0" lvl="0" marL="12700" rtl="0" algn="l">
              <a:lnSpc>
                <a:spcPct val="114166"/>
              </a:lnSpc>
              <a:spcBef>
                <a:spcPts val="190"/>
              </a:spcBef>
              <a:spcAft>
                <a:spcPts val="0"/>
              </a:spcAft>
              <a:buNone/>
            </a:pPr>
            <a:r>
              <a:rPr lang="en-US" sz="1250">
                <a:solidFill>
                  <a:srgbClr val="EFA12D"/>
                </a:solidFill>
                <a:latin typeface="Arial"/>
                <a:ea typeface="Arial"/>
                <a:cs typeface="Arial"/>
                <a:sym typeface="Arial"/>
              </a:rPr>
              <a:t>	</a:t>
            </a:r>
            <a:r>
              <a:rPr lang="en-US"/>
              <a:t>Encapsulation Security</a:t>
            </a:r>
            <a:endParaRPr sz="1250">
              <a:latin typeface="Arial"/>
              <a:ea typeface="Arial"/>
              <a:cs typeface="Arial"/>
              <a:sym typeface="Arial"/>
            </a:endParaRPr>
          </a:p>
          <a:p>
            <a:pPr indent="0" lvl="0" marL="299085" rtl="0" algn="l">
              <a:lnSpc>
                <a:spcPct val="114166"/>
              </a:lnSpc>
              <a:spcBef>
                <a:spcPts val="0"/>
              </a:spcBef>
              <a:spcAft>
                <a:spcPts val="0"/>
              </a:spcAft>
              <a:buNone/>
            </a:pPr>
            <a:r>
              <a:rPr lang="en-US"/>
              <a:t>Payload(ESP)</a:t>
            </a:r>
            <a:endParaRPr/>
          </a:p>
        </p:txBody>
      </p:sp>
      <p:sp>
        <p:nvSpPr>
          <p:cNvPr id="56" name="Google Shape;56;p8"/>
          <p:cNvSpPr txBox="1"/>
          <p:nvPr/>
        </p:nvSpPr>
        <p:spPr>
          <a:xfrm>
            <a:off x="4637023" y="1278228"/>
            <a:ext cx="3794760" cy="1837055"/>
          </a:xfrm>
          <a:prstGeom prst="rect">
            <a:avLst/>
          </a:prstGeom>
          <a:noFill/>
          <a:ln>
            <a:noFill/>
          </a:ln>
        </p:spPr>
        <p:txBody>
          <a:bodyPr anchorCtr="0" anchor="t" bIns="0" lIns="0" spcFirstLastPara="1" rIns="0" wrap="square" tIns="40625">
            <a:spAutoFit/>
          </a:bodyPr>
          <a:lstStyle/>
          <a:p>
            <a:pPr indent="0" lvl="0" marL="12700" marR="0" rtl="0" algn="l">
              <a:lnSpc>
                <a:spcPct val="100000"/>
              </a:lnSpc>
              <a:spcBef>
                <a:spcPts val="0"/>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Internet Key Exchange</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Phases of IKE</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219"/>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Phase I IKE – Modes and key types</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Phase I IKE Protocols</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Phase II IKE</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ISAKMP / IKE Encoding</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26"/>
          <p:cNvSpPr txBox="1"/>
          <p:nvPr/>
        </p:nvSpPr>
        <p:spPr>
          <a:xfrm>
            <a:off x="535940" y="626833"/>
            <a:ext cx="7855584" cy="5147945"/>
          </a:xfrm>
          <a:prstGeom prst="rect">
            <a:avLst/>
          </a:prstGeom>
          <a:noFill/>
          <a:ln>
            <a:noFill/>
          </a:ln>
        </p:spPr>
        <p:txBody>
          <a:bodyPr anchorCtr="0" anchor="t" bIns="0" lIns="0" spcFirstLastPara="1" rIns="0" wrap="square" tIns="62225">
            <a:spAutoFit/>
          </a:bodyPr>
          <a:lstStyle/>
          <a:p>
            <a:pPr indent="0" lvl="0" marL="12700" marR="0" rtl="0" algn="l">
              <a:lnSpc>
                <a:spcPct val="100000"/>
              </a:lnSpc>
              <a:spcBef>
                <a:spcPts val="0"/>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Security Policy Database (SPD)</a:t>
            </a:r>
            <a:endParaRPr sz="1600">
              <a:solidFill>
                <a:schemeClr val="dk1"/>
              </a:solidFill>
              <a:latin typeface="Trebuchet MS"/>
              <a:ea typeface="Trebuchet MS"/>
              <a:cs typeface="Trebuchet MS"/>
              <a:sym typeface="Trebuchet MS"/>
            </a:endParaRPr>
          </a:p>
          <a:p>
            <a:pPr indent="0" lvl="0" marL="469900" marR="0" rtl="0" algn="l">
              <a:lnSpc>
                <a:spcPct val="100000"/>
              </a:lnSpc>
              <a:spcBef>
                <a:spcPts val="385"/>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Entry defined by set of IP and upper layer protocol field values called selectors.</a:t>
            </a:r>
            <a:endParaRPr sz="1600">
              <a:solidFill>
                <a:schemeClr val="dk1"/>
              </a:solidFill>
              <a:latin typeface="Trebuchet MS"/>
              <a:ea typeface="Trebuchet MS"/>
              <a:cs typeface="Trebuchet MS"/>
              <a:sym typeface="Trebuchet MS"/>
            </a:endParaRPr>
          </a:p>
          <a:p>
            <a:pPr indent="-287019" lvl="0" marL="756285" marR="86360" rtl="0" algn="l">
              <a:lnSpc>
                <a:spcPct val="100000"/>
              </a:lnSpc>
              <a:spcBef>
                <a:spcPts val="384"/>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Selectors can be dest ip, src ip, user id, data sensitivity,transport layer protocol,src  port and dest port .</a:t>
            </a:r>
            <a:endParaRPr sz="1600">
              <a:solidFill>
                <a:schemeClr val="dk1"/>
              </a:solidFill>
              <a:latin typeface="Trebuchet MS"/>
              <a:ea typeface="Trebuchet MS"/>
              <a:cs typeface="Trebuchet MS"/>
              <a:sym typeface="Trebuchet MS"/>
            </a:endParaRPr>
          </a:p>
          <a:p>
            <a:pPr indent="0" lvl="0" marL="469900" marR="0" rtl="0" algn="l">
              <a:lnSpc>
                <a:spcPct val="100000"/>
              </a:lnSpc>
              <a:spcBef>
                <a:spcPts val="380"/>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Store policies</a:t>
            </a:r>
            <a:endParaRPr sz="1600">
              <a:solidFill>
                <a:schemeClr val="dk1"/>
              </a:solidFill>
              <a:latin typeface="Trebuchet MS"/>
              <a:ea typeface="Trebuchet MS"/>
              <a:cs typeface="Trebuchet MS"/>
              <a:sym typeface="Trebuchet MS"/>
            </a:endParaRPr>
          </a:p>
          <a:p>
            <a:pPr indent="0" lvl="0" marL="0" marR="0" rtl="0" algn="l">
              <a:lnSpc>
                <a:spcPct val="100000"/>
              </a:lnSpc>
              <a:spcBef>
                <a:spcPts val="20"/>
              </a:spcBef>
              <a:spcAft>
                <a:spcPts val="0"/>
              </a:spcAft>
              <a:buNone/>
            </a:pPr>
            <a:r>
              <a:t/>
            </a:r>
            <a:endParaRPr sz="2300">
              <a:solidFill>
                <a:schemeClr val="dk1"/>
              </a:solidFill>
              <a:latin typeface="Trebuchet MS"/>
              <a:ea typeface="Trebuchet MS"/>
              <a:cs typeface="Trebuchet MS"/>
              <a:sym typeface="Trebuchet MS"/>
            </a:endParaRPr>
          </a:p>
          <a:p>
            <a:pPr indent="-342900" lvl="0" marL="355600" marR="5080" rtl="0" algn="l">
              <a:lnSpc>
                <a:spcPct val="100000"/>
              </a:lnSpc>
              <a:spcBef>
                <a:spcPts val="0"/>
              </a:spcBef>
              <a:spcAft>
                <a:spcPts val="0"/>
              </a:spcAft>
              <a:buNone/>
            </a:pPr>
            <a:r>
              <a:rPr lang="en-US" sz="1350">
                <a:solidFill>
                  <a:srgbClr val="A4634E"/>
                </a:solidFill>
                <a:latin typeface="Arial"/>
                <a:ea typeface="Arial"/>
                <a:cs typeface="Arial"/>
                <a:sym typeface="Arial"/>
              </a:rPr>
              <a:t>r	</a:t>
            </a:r>
            <a:r>
              <a:rPr lang="en-US" sz="1600">
                <a:solidFill>
                  <a:srgbClr val="4E3A2F"/>
                </a:solidFill>
                <a:latin typeface="Trebuchet MS"/>
                <a:ea typeface="Trebuchet MS"/>
                <a:cs typeface="Trebuchet MS"/>
                <a:sym typeface="Trebuchet MS"/>
              </a:rPr>
              <a:t>When sending IPsec datagram, sender accesses SAD (Security Association Database)to  determine how to process datagram.</a:t>
            </a:r>
            <a:endParaRPr sz="1600">
              <a:solidFill>
                <a:schemeClr val="dk1"/>
              </a:solidFill>
              <a:latin typeface="Trebuchet MS"/>
              <a:ea typeface="Trebuchet MS"/>
              <a:cs typeface="Trebuchet MS"/>
              <a:sym typeface="Trebuchet MS"/>
            </a:endParaRPr>
          </a:p>
          <a:p>
            <a:pPr indent="0" lvl="0" marL="0" marR="0" rtl="0" algn="l">
              <a:lnSpc>
                <a:spcPct val="100000"/>
              </a:lnSpc>
              <a:spcBef>
                <a:spcPts val="20"/>
              </a:spcBef>
              <a:spcAft>
                <a:spcPts val="0"/>
              </a:spcAft>
              <a:buNone/>
            </a:pPr>
            <a:r>
              <a:t/>
            </a:r>
            <a:endParaRPr sz="2300">
              <a:solidFill>
                <a:schemeClr val="dk1"/>
              </a:solidFill>
              <a:latin typeface="Trebuchet MS"/>
              <a:ea typeface="Trebuchet MS"/>
              <a:cs typeface="Trebuchet MS"/>
              <a:sym typeface="Trebuchet MS"/>
            </a:endParaRPr>
          </a:p>
          <a:p>
            <a:pPr indent="-342900" lvl="0" marL="355600" marR="16510" rtl="0" algn="l">
              <a:lnSpc>
                <a:spcPct val="100000"/>
              </a:lnSpc>
              <a:spcBef>
                <a:spcPts val="0"/>
              </a:spcBef>
              <a:spcAft>
                <a:spcPts val="0"/>
              </a:spcAft>
              <a:buNone/>
            </a:pPr>
            <a:r>
              <a:rPr lang="en-US" sz="1350">
                <a:solidFill>
                  <a:srgbClr val="A4634E"/>
                </a:solidFill>
                <a:latin typeface="Arial"/>
                <a:ea typeface="Arial"/>
                <a:cs typeface="Arial"/>
                <a:sym typeface="Arial"/>
              </a:rPr>
              <a:t>r	</a:t>
            </a:r>
            <a:r>
              <a:rPr lang="en-US" sz="1600">
                <a:solidFill>
                  <a:srgbClr val="4E3A2F"/>
                </a:solidFill>
                <a:latin typeface="Trebuchet MS"/>
                <a:ea typeface="Trebuchet MS"/>
                <a:cs typeface="Trebuchet MS"/>
                <a:sym typeface="Trebuchet MS"/>
              </a:rPr>
              <a:t>When IPsec datagram arrives to receiver ,examines SPI in IPsec datagram, indexes SAD  with SPI, and processes datagram accordingly.</a:t>
            </a:r>
            <a:endParaRPr sz="1600">
              <a:solidFill>
                <a:schemeClr val="dk1"/>
              </a:solidFill>
              <a:latin typeface="Trebuchet MS"/>
              <a:ea typeface="Trebuchet MS"/>
              <a:cs typeface="Trebuchet MS"/>
              <a:sym typeface="Trebuchet MS"/>
            </a:endParaRPr>
          </a:p>
          <a:p>
            <a:pPr indent="0" lvl="0" marL="0" marR="0" rtl="0" algn="l">
              <a:lnSpc>
                <a:spcPct val="100000"/>
              </a:lnSpc>
              <a:spcBef>
                <a:spcPts val="20"/>
              </a:spcBef>
              <a:spcAft>
                <a:spcPts val="0"/>
              </a:spcAft>
              <a:buNone/>
            </a:pPr>
            <a:r>
              <a:t/>
            </a:r>
            <a:endParaRPr sz="23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Policy: For a given datagram, sending entity needs to know if it should use IPsec.</a:t>
            </a:r>
            <a:endParaRPr sz="1600">
              <a:solidFill>
                <a:schemeClr val="dk1"/>
              </a:solidFill>
              <a:latin typeface="Trebuchet MS"/>
              <a:ea typeface="Trebuchet MS"/>
              <a:cs typeface="Trebuchet MS"/>
              <a:sym typeface="Trebuchet MS"/>
            </a:endParaRPr>
          </a:p>
          <a:p>
            <a:pPr indent="0" lvl="0" marL="0" marR="0" rtl="0" algn="l">
              <a:lnSpc>
                <a:spcPct val="100000"/>
              </a:lnSpc>
              <a:spcBef>
                <a:spcPts val="15"/>
              </a:spcBef>
              <a:spcAft>
                <a:spcPts val="0"/>
              </a:spcAft>
              <a:buNone/>
            </a:pPr>
            <a:r>
              <a:t/>
            </a:r>
            <a:endParaRPr sz="23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Needs also to know which SA to use</a:t>
            </a:r>
            <a:endParaRPr sz="1600">
              <a:solidFill>
                <a:schemeClr val="dk1"/>
              </a:solidFill>
              <a:latin typeface="Trebuchet MS"/>
              <a:ea typeface="Trebuchet MS"/>
              <a:cs typeface="Trebuchet MS"/>
              <a:sym typeface="Trebuchet MS"/>
            </a:endParaRPr>
          </a:p>
          <a:p>
            <a:pPr indent="0" lvl="0" marL="469900" marR="0" rtl="0" algn="l">
              <a:lnSpc>
                <a:spcPct val="100000"/>
              </a:lnSpc>
              <a:spcBef>
                <a:spcPts val="385"/>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May use: source and destination IP address; protocol number.</a:t>
            </a:r>
            <a:endParaRPr sz="1600">
              <a:solidFill>
                <a:schemeClr val="dk1"/>
              </a:solidFill>
              <a:latin typeface="Trebuchet MS"/>
              <a:ea typeface="Trebuchet MS"/>
              <a:cs typeface="Trebuchet MS"/>
              <a:sym typeface="Trebuchet MS"/>
            </a:endParaRPr>
          </a:p>
          <a:p>
            <a:pPr indent="0" lvl="0" marL="12700" marR="0" rtl="0" algn="l">
              <a:lnSpc>
                <a:spcPct val="100000"/>
              </a:lnSpc>
              <a:spcBef>
                <a:spcPts val="385"/>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Info in SPD indicates “what” to do with arriving datagram;</a:t>
            </a:r>
            <a:endParaRPr sz="1600">
              <a:solidFill>
                <a:schemeClr val="dk1"/>
              </a:solidFill>
              <a:latin typeface="Trebuchet MS"/>
              <a:ea typeface="Trebuchet MS"/>
              <a:cs typeface="Trebuchet MS"/>
              <a:sym typeface="Trebuchet MS"/>
            </a:endParaRPr>
          </a:p>
          <a:p>
            <a:pPr indent="0" lvl="0" marL="12700" marR="0" rtl="0" algn="l">
              <a:lnSpc>
                <a:spcPct val="100000"/>
              </a:lnSpc>
              <a:spcBef>
                <a:spcPts val="385"/>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Info in the SAD indicates “how” to do it.</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pSp>
        <p:nvGrpSpPr>
          <p:cNvPr id="182" name="Google Shape;182;p27"/>
          <p:cNvGrpSpPr/>
          <p:nvPr/>
        </p:nvGrpSpPr>
        <p:grpSpPr>
          <a:xfrm>
            <a:off x="109728" y="1037856"/>
            <a:ext cx="9034272" cy="538721"/>
            <a:chOff x="109728" y="1037856"/>
            <a:chExt cx="9034272" cy="538721"/>
          </a:xfrm>
        </p:grpSpPr>
        <p:sp>
          <p:nvSpPr>
            <p:cNvPr id="183" name="Google Shape;183;p27"/>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7"/>
            <p:cNvSpPr/>
            <p:nvPr/>
          </p:nvSpPr>
          <p:spPr>
            <a:xfrm>
              <a:off x="109728" y="1037856"/>
              <a:ext cx="5577078"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5" name="Google Shape;185;p27"/>
          <p:cNvSpPr txBox="1"/>
          <p:nvPr>
            <p:ph type="title"/>
          </p:nvPr>
        </p:nvSpPr>
        <p:spPr>
          <a:xfrm>
            <a:off x="380491" y="577341"/>
            <a:ext cx="503809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HOW THEY FIT TOGETHER</a:t>
            </a:r>
            <a:endParaRPr/>
          </a:p>
        </p:txBody>
      </p:sp>
      <p:sp>
        <p:nvSpPr>
          <p:cNvPr id="186" name="Google Shape;186;p27"/>
          <p:cNvSpPr/>
          <p:nvPr/>
        </p:nvSpPr>
        <p:spPr>
          <a:xfrm>
            <a:off x="985837" y="1900237"/>
            <a:ext cx="7217536" cy="421388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7"/>
          <p:cNvSpPr txBox="1"/>
          <p:nvPr/>
        </p:nvSpPr>
        <p:spPr>
          <a:xfrm>
            <a:off x="3203575" y="2142235"/>
            <a:ext cx="43434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SPD</a:t>
            </a:r>
            <a:endParaRPr sz="1800">
              <a:solidFill>
                <a:schemeClr val="dk1"/>
              </a:solidFill>
              <a:latin typeface="Tahoma"/>
              <a:ea typeface="Tahoma"/>
              <a:cs typeface="Tahoma"/>
              <a:sym typeface="Tahoma"/>
            </a:endParaRPr>
          </a:p>
        </p:txBody>
      </p:sp>
      <p:grpSp>
        <p:nvGrpSpPr>
          <p:cNvPr id="188" name="Google Shape;188;p27"/>
          <p:cNvGrpSpPr/>
          <p:nvPr/>
        </p:nvGrpSpPr>
        <p:grpSpPr>
          <a:xfrm>
            <a:off x="824674" y="2162936"/>
            <a:ext cx="2224087" cy="3003804"/>
            <a:chOff x="824674" y="2162936"/>
            <a:chExt cx="2224087" cy="3003804"/>
          </a:xfrm>
        </p:grpSpPr>
        <p:sp>
          <p:nvSpPr>
            <p:cNvPr id="189" name="Google Shape;189;p27"/>
            <p:cNvSpPr/>
            <p:nvPr/>
          </p:nvSpPr>
          <p:spPr>
            <a:xfrm>
              <a:off x="824674" y="2777235"/>
              <a:ext cx="1386205" cy="2389505"/>
            </a:xfrm>
            <a:custGeom>
              <a:rect b="b" l="l" r="r" t="t"/>
              <a:pathLst>
                <a:path extrusionOk="0" h="2389504" w="1386205">
                  <a:moveTo>
                    <a:pt x="1329753" y="2341499"/>
                  </a:moveTo>
                  <a:lnTo>
                    <a:pt x="1310068" y="2389124"/>
                  </a:lnTo>
                  <a:lnTo>
                    <a:pt x="1353065" y="2355850"/>
                  </a:lnTo>
                  <a:lnTo>
                    <a:pt x="1329753" y="2355850"/>
                  </a:lnTo>
                  <a:lnTo>
                    <a:pt x="1329753" y="2341499"/>
                  </a:lnTo>
                  <a:close/>
                </a:path>
                <a:path extrusionOk="0" h="2389504" w="1386205">
                  <a:moveTo>
                    <a:pt x="176184" y="28575"/>
                  </a:moveTo>
                  <a:lnTo>
                    <a:pt x="0" y="28575"/>
                  </a:lnTo>
                  <a:lnTo>
                    <a:pt x="0" y="2355850"/>
                  </a:lnTo>
                  <a:lnTo>
                    <a:pt x="1323821" y="2355850"/>
                  </a:lnTo>
                  <a:lnTo>
                    <a:pt x="1329753" y="2341499"/>
                  </a:lnTo>
                  <a:lnTo>
                    <a:pt x="28575" y="2341499"/>
                  </a:lnTo>
                  <a:lnTo>
                    <a:pt x="14287" y="2327275"/>
                  </a:lnTo>
                  <a:lnTo>
                    <a:pt x="28575" y="2327275"/>
                  </a:lnTo>
                  <a:lnTo>
                    <a:pt x="28575" y="57150"/>
                  </a:lnTo>
                  <a:lnTo>
                    <a:pt x="14287" y="57150"/>
                  </a:lnTo>
                  <a:lnTo>
                    <a:pt x="28575" y="42925"/>
                  </a:lnTo>
                  <a:lnTo>
                    <a:pt x="185737" y="42925"/>
                  </a:lnTo>
                  <a:lnTo>
                    <a:pt x="176184" y="28575"/>
                  </a:lnTo>
                  <a:close/>
                </a:path>
                <a:path extrusionOk="0" h="2389504" w="1386205">
                  <a:moveTo>
                    <a:pt x="1374403" y="2327275"/>
                  </a:moveTo>
                  <a:lnTo>
                    <a:pt x="1329753" y="2327275"/>
                  </a:lnTo>
                  <a:lnTo>
                    <a:pt x="1329753" y="2355850"/>
                  </a:lnTo>
                  <a:lnTo>
                    <a:pt x="1353065" y="2355850"/>
                  </a:lnTo>
                  <a:lnTo>
                    <a:pt x="1385887" y="2330450"/>
                  </a:lnTo>
                  <a:lnTo>
                    <a:pt x="1374403" y="2327275"/>
                  </a:lnTo>
                  <a:close/>
                </a:path>
                <a:path extrusionOk="0" h="2389504" w="1386205">
                  <a:moveTo>
                    <a:pt x="28575" y="2327275"/>
                  </a:moveTo>
                  <a:lnTo>
                    <a:pt x="14287" y="2327275"/>
                  </a:lnTo>
                  <a:lnTo>
                    <a:pt x="28575" y="2341499"/>
                  </a:lnTo>
                  <a:lnTo>
                    <a:pt x="28575" y="2327275"/>
                  </a:lnTo>
                  <a:close/>
                </a:path>
                <a:path extrusionOk="0" h="2389504" w="1386205">
                  <a:moveTo>
                    <a:pt x="1315677" y="2327275"/>
                  </a:moveTo>
                  <a:lnTo>
                    <a:pt x="28575" y="2327275"/>
                  </a:lnTo>
                  <a:lnTo>
                    <a:pt x="28575" y="2341499"/>
                  </a:lnTo>
                  <a:lnTo>
                    <a:pt x="1329753" y="2341499"/>
                  </a:lnTo>
                  <a:lnTo>
                    <a:pt x="1315677" y="2327275"/>
                  </a:lnTo>
                  <a:close/>
                </a:path>
                <a:path extrusionOk="0" h="2389504" w="1386205">
                  <a:moveTo>
                    <a:pt x="1293558" y="2304922"/>
                  </a:moveTo>
                  <a:lnTo>
                    <a:pt x="1329753" y="2341499"/>
                  </a:lnTo>
                  <a:lnTo>
                    <a:pt x="1329753" y="2327275"/>
                  </a:lnTo>
                  <a:lnTo>
                    <a:pt x="1374403" y="2327275"/>
                  </a:lnTo>
                  <a:lnTo>
                    <a:pt x="1293558" y="2304922"/>
                  </a:lnTo>
                  <a:close/>
                </a:path>
                <a:path extrusionOk="0" h="2389504" w="1386205">
                  <a:moveTo>
                    <a:pt x="185737" y="42925"/>
                  </a:moveTo>
                  <a:lnTo>
                    <a:pt x="157162" y="85725"/>
                  </a:lnTo>
                  <a:lnTo>
                    <a:pt x="214397" y="57150"/>
                  </a:lnTo>
                  <a:lnTo>
                    <a:pt x="185737" y="57150"/>
                  </a:lnTo>
                  <a:lnTo>
                    <a:pt x="185737" y="42925"/>
                  </a:lnTo>
                  <a:close/>
                </a:path>
                <a:path extrusionOk="0" h="2389504" w="1386205">
                  <a:moveTo>
                    <a:pt x="28575" y="42925"/>
                  </a:moveTo>
                  <a:lnTo>
                    <a:pt x="14287" y="57150"/>
                  </a:lnTo>
                  <a:lnTo>
                    <a:pt x="28575" y="57150"/>
                  </a:lnTo>
                  <a:lnTo>
                    <a:pt x="28575" y="42925"/>
                  </a:lnTo>
                  <a:close/>
                </a:path>
                <a:path extrusionOk="0" h="2389504" w="1386205">
                  <a:moveTo>
                    <a:pt x="185737" y="42925"/>
                  </a:moveTo>
                  <a:lnTo>
                    <a:pt x="28575" y="42925"/>
                  </a:lnTo>
                  <a:lnTo>
                    <a:pt x="28575" y="57150"/>
                  </a:lnTo>
                  <a:lnTo>
                    <a:pt x="176240" y="57150"/>
                  </a:lnTo>
                  <a:lnTo>
                    <a:pt x="185737" y="42925"/>
                  </a:lnTo>
                  <a:close/>
                </a:path>
                <a:path extrusionOk="0" h="2389504" w="1386205">
                  <a:moveTo>
                    <a:pt x="214227" y="28575"/>
                  </a:moveTo>
                  <a:lnTo>
                    <a:pt x="185737" y="28575"/>
                  </a:lnTo>
                  <a:lnTo>
                    <a:pt x="185737" y="57150"/>
                  </a:lnTo>
                  <a:lnTo>
                    <a:pt x="214397" y="57150"/>
                  </a:lnTo>
                  <a:lnTo>
                    <a:pt x="242887" y="42925"/>
                  </a:lnTo>
                  <a:lnTo>
                    <a:pt x="214227" y="28575"/>
                  </a:lnTo>
                  <a:close/>
                </a:path>
                <a:path extrusionOk="0" h="2389504" w="1386205">
                  <a:moveTo>
                    <a:pt x="157162" y="0"/>
                  </a:moveTo>
                  <a:lnTo>
                    <a:pt x="185737" y="42925"/>
                  </a:lnTo>
                  <a:lnTo>
                    <a:pt x="185737" y="28575"/>
                  </a:lnTo>
                  <a:lnTo>
                    <a:pt x="214227" y="28575"/>
                  </a:lnTo>
                  <a:lnTo>
                    <a:pt x="157162" y="0"/>
                  </a:lnTo>
                  <a:close/>
                </a:path>
              </a:pathLst>
            </a:custGeom>
            <a:solidFill>
              <a:srgbClr val="FFFF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7"/>
            <p:cNvSpPr/>
            <p:nvPr/>
          </p:nvSpPr>
          <p:spPr>
            <a:xfrm>
              <a:off x="1677161" y="2162936"/>
              <a:ext cx="1371600" cy="95250"/>
            </a:xfrm>
            <a:custGeom>
              <a:rect b="b" l="l" r="r" t="t"/>
              <a:pathLst>
                <a:path extrusionOk="0" h="95250" w="1371600">
                  <a:moveTo>
                    <a:pt x="95250" y="0"/>
                  </a:moveTo>
                  <a:lnTo>
                    <a:pt x="0" y="47625"/>
                  </a:lnTo>
                  <a:lnTo>
                    <a:pt x="95250" y="95250"/>
                  </a:lnTo>
                  <a:lnTo>
                    <a:pt x="95250" y="63500"/>
                  </a:lnTo>
                  <a:lnTo>
                    <a:pt x="79375" y="63500"/>
                  </a:lnTo>
                  <a:lnTo>
                    <a:pt x="79375" y="31750"/>
                  </a:lnTo>
                  <a:lnTo>
                    <a:pt x="95250" y="31750"/>
                  </a:lnTo>
                  <a:lnTo>
                    <a:pt x="95250" y="0"/>
                  </a:lnTo>
                  <a:close/>
                </a:path>
                <a:path extrusionOk="0" h="95250" w="1371600">
                  <a:moveTo>
                    <a:pt x="95250" y="31750"/>
                  </a:moveTo>
                  <a:lnTo>
                    <a:pt x="79375" y="31750"/>
                  </a:lnTo>
                  <a:lnTo>
                    <a:pt x="79375" y="63500"/>
                  </a:lnTo>
                  <a:lnTo>
                    <a:pt x="95250" y="63500"/>
                  </a:lnTo>
                  <a:lnTo>
                    <a:pt x="95250" y="31750"/>
                  </a:lnTo>
                  <a:close/>
                </a:path>
                <a:path extrusionOk="0" h="95250" w="1371600">
                  <a:moveTo>
                    <a:pt x="1371600" y="31750"/>
                  </a:moveTo>
                  <a:lnTo>
                    <a:pt x="95250" y="31750"/>
                  </a:lnTo>
                  <a:lnTo>
                    <a:pt x="95250" y="63500"/>
                  </a:lnTo>
                  <a:lnTo>
                    <a:pt x="1371600" y="63500"/>
                  </a:lnTo>
                  <a:lnTo>
                    <a:pt x="1371600" y="31750"/>
                  </a:lnTo>
                  <a:close/>
                </a:path>
              </a:pathLst>
            </a:custGeom>
            <a:solidFill>
              <a:srgbClr val="9595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1" name="Google Shape;191;p27"/>
          <p:cNvSpPr txBox="1"/>
          <p:nvPr/>
        </p:nvSpPr>
        <p:spPr>
          <a:xfrm>
            <a:off x="3111245" y="3023190"/>
            <a:ext cx="365760" cy="3149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US" sz="1900">
                <a:solidFill>
                  <a:schemeClr val="dk1"/>
                </a:solidFill>
                <a:latin typeface="Tahoma"/>
                <a:ea typeface="Tahoma"/>
                <a:cs typeface="Tahoma"/>
                <a:sym typeface="Tahoma"/>
              </a:rPr>
              <a:t>SPI</a:t>
            </a:r>
            <a:endParaRPr sz="1900">
              <a:solidFill>
                <a:schemeClr val="dk1"/>
              </a:solidFill>
              <a:latin typeface="Tahoma"/>
              <a:ea typeface="Tahoma"/>
              <a:cs typeface="Tahoma"/>
              <a:sym typeface="Tahoma"/>
            </a:endParaRPr>
          </a:p>
        </p:txBody>
      </p:sp>
      <p:sp>
        <p:nvSpPr>
          <p:cNvPr id="192" name="Google Shape;192;p27"/>
          <p:cNvSpPr txBox="1"/>
          <p:nvPr/>
        </p:nvSpPr>
        <p:spPr>
          <a:xfrm>
            <a:off x="840739" y="3753822"/>
            <a:ext cx="365760" cy="3149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US" sz="1900">
                <a:solidFill>
                  <a:schemeClr val="dk1"/>
                </a:solidFill>
                <a:latin typeface="Tahoma"/>
                <a:ea typeface="Tahoma"/>
                <a:cs typeface="Tahoma"/>
                <a:sym typeface="Tahoma"/>
              </a:rPr>
              <a:t>SPI</a:t>
            </a:r>
            <a:endParaRPr sz="1900">
              <a:solidFill>
                <a:schemeClr val="dk1"/>
              </a:solidFill>
              <a:latin typeface="Tahoma"/>
              <a:ea typeface="Tahoma"/>
              <a:cs typeface="Tahoma"/>
              <a:sym typeface="Tahoma"/>
            </a:endParaRPr>
          </a:p>
        </p:txBody>
      </p:sp>
      <p:sp>
        <p:nvSpPr>
          <p:cNvPr id="193" name="Google Shape;193;p27"/>
          <p:cNvSpPr txBox="1"/>
          <p:nvPr/>
        </p:nvSpPr>
        <p:spPr>
          <a:xfrm>
            <a:off x="1069644" y="2471445"/>
            <a:ext cx="579120" cy="756285"/>
          </a:xfrm>
          <a:prstGeom prst="rect">
            <a:avLst/>
          </a:prstGeom>
          <a:noFill/>
          <a:ln>
            <a:noFill/>
          </a:ln>
        </p:spPr>
        <p:txBody>
          <a:bodyPr anchorCtr="0" anchor="t" bIns="0" lIns="0" spcFirstLastPara="1" rIns="0" wrap="square" tIns="12700">
            <a:spAutoFit/>
          </a:bodyPr>
          <a:lstStyle/>
          <a:p>
            <a:pPr indent="0" lvl="0" marL="164465" marR="144780" rtl="0" algn="ctr">
              <a:lnSpc>
                <a:spcPct val="150000"/>
              </a:lnSpc>
              <a:spcBef>
                <a:spcPts val="0"/>
              </a:spcBef>
              <a:spcAft>
                <a:spcPts val="0"/>
              </a:spcAft>
              <a:buNone/>
            </a:pPr>
            <a:r>
              <a:rPr lang="en-US" sz="1000">
                <a:solidFill>
                  <a:schemeClr val="dk1"/>
                </a:solidFill>
                <a:latin typeface="Tahoma"/>
                <a:ea typeface="Tahoma"/>
                <a:cs typeface="Tahoma"/>
                <a:sym typeface="Tahoma"/>
              </a:rPr>
              <a:t>SA-1  SA-2</a:t>
            </a:r>
            <a:endParaRPr sz="1000">
              <a:solidFill>
                <a:schemeClr val="dk1"/>
              </a:solidFill>
              <a:latin typeface="Tahoma"/>
              <a:ea typeface="Tahoma"/>
              <a:cs typeface="Tahoma"/>
              <a:sym typeface="Tahoma"/>
            </a:endParaRPr>
          </a:p>
          <a:p>
            <a:pPr indent="0" lvl="0" marL="0" marR="0" rtl="0" algn="ctr">
              <a:lnSpc>
                <a:spcPct val="119444"/>
              </a:lnSpc>
              <a:spcBef>
                <a:spcPts val="0"/>
              </a:spcBef>
              <a:spcAft>
                <a:spcPts val="0"/>
              </a:spcAft>
              <a:buNone/>
            </a:pPr>
            <a:r>
              <a:rPr lang="en-US" sz="1800">
                <a:solidFill>
                  <a:srgbClr val="CC3300"/>
                </a:solidFill>
                <a:latin typeface="Tahoma"/>
                <a:ea typeface="Tahoma"/>
                <a:cs typeface="Tahoma"/>
                <a:sym typeface="Tahoma"/>
              </a:rPr>
              <a:t>SADB</a:t>
            </a:r>
            <a:endParaRPr sz="1800">
              <a:solidFill>
                <a:schemeClr val="dk1"/>
              </a:solidFill>
              <a:latin typeface="Tahoma"/>
              <a:ea typeface="Tahoma"/>
              <a:cs typeface="Tahoma"/>
              <a:sym typeface="Tahoma"/>
            </a:endParaRPr>
          </a:p>
        </p:txBody>
      </p:sp>
      <p:sp>
        <p:nvSpPr>
          <p:cNvPr id="194" name="Google Shape;194;p27"/>
          <p:cNvSpPr/>
          <p:nvPr/>
        </p:nvSpPr>
        <p:spPr>
          <a:xfrm>
            <a:off x="990600" y="2286000"/>
            <a:ext cx="685800" cy="0"/>
          </a:xfrm>
          <a:custGeom>
            <a:rect b="b" l="l" r="r" t="t"/>
            <a:pathLst>
              <a:path extrusionOk="0" h="120000" w="685800">
                <a:moveTo>
                  <a:pt x="0" y="0"/>
                </a:moveTo>
                <a:lnTo>
                  <a:pt x="685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27"/>
          <p:cNvSpPr txBox="1"/>
          <p:nvPr/>
        </p:nvSpPr>
        <p:spPr>
          <a:xfrm>
            <a:off x="8706357" y="6503184"/>
            <a:ext cx="231775" cy="182245"/>
          </a:xfrm>
          <a:prstGeom prst="rect">
            <a:avLst/>
          </a:prstGeom>
          <a:noFill/>
          <a:ln>
            <a:noFill/>
          </a:ln>
        </p:spPr>
        <p:txBody>
          <a:bodyPr anchorCtr="0" anchor="t" bIns="0" lIns="0" spcFirstLastPara="1" rIns="0" wrap="square" tIns="0">
            <a:spAutoFit/>
          </a:bodyPr>
          <a:lstStyle/>
          <a:p>
            <a:pPr indent="0" lvl="0" marL="38100" marR="0" rtl="0" algn="l">
              <a:lnSpc>
                <a:spcPct val="100000"/>
              </a:lnSpc>
              <a:spcBef>
                <a:spcPts val="0"/>
              </a:spcBef>
              <a:spcAft>
                <a:spcPts val="0"/>
              </a:spcAft>
              <a:buNone/>
            </a:pPr>
            <a:fld id="{00000000-1234-1234-1234-123412341234}" type="slidenum">
              <a:rPr lang="en-US" sz="1100">
                <a:solidFill>
                  <a:srgbClr val="D28E27"/>
                </a:solidFill>
                <a:latin typeface="Arial"/>
                <a:ea typeface="Arial"/>
                <a:cs typeface="Arial"/>
                <a:sym typeface="Arial"/>
              </a:rPr>
              <a:t>‹#›</a:t>
            </a:fld>
            <a:endParaRPr sz="11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28"/>
          <p:cNvGrpSpPr/>
          <p:nvPr/>
        </p:nvGrpSpPr>
        <p:grpSpPr>
          <a:xfrm>
            <a:off x="109728" y="1037856"/>
            <a:ext cx="9034272" cy="538721"/>
            <a:chOff x="109728" y="1037856"/>
            <a:chExt cx="9034272" cy="538721"/>
          </a:xfrm>
        </p:grpSpPr>
        <p:sp>
          <p:nvSpPr>
            <p:cNvPr id="201" name="Google Shape;201;p28"/>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28"/>
            <p:cNvSpPr/>
            <p:nvPr/>
          </p:nvSpPr>
          <p:spPr>
            <a:xfrm>
              <a:off x="109728" y="1037856"/>
              <a:ext cx="5625846"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3" name="Google Shape;203;p28"/>
          <p:cNvSpPr txBox="1"/>
          <p:nvPr>
            <p:ph type="title"/>
          </p:nvPr>
        </p:nvSpPr>
        <p:spPr>
          <a:xfrm>
            <a:off x="380491" y="577341"/>
            <a:ext cx="50844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SPD AND SADB EXAMPLE</a:t>
            </a:r>
            <a:endParaRPr/>
          </a:p>
        </p:txBody>
      </p:sp>
      <p:grpSp>
        <p:nvGrpSpPr>
          <p:cNvPr id="204" name="Google Shape;204;p28"/>
          <p:cNvGrpSpPr/>
          <p:nvPr/>
        </p:nvGrpSpPr>
        <p:grpSpPr>
          <a:xfrm>
            <a:off x="3325367" y="2342388"/>
            <a:ext cx="756665" cy="791717"/>
            <a:chOff x="3325367" y="2342388"/>
            <a:chExt cx="756665" cy="791717"/>
          </a:xfrm>
        </p:grpSpPr>
        <p:sp>
          <p:nvSpPr>
            <p:cNvPr id="205" name="Google Shape;205;p28"/>
            <p:cNvSpPr/>
            <p:nvPr/>
          </p:nvSpPr>
          <p:spPr>
            <a:xfrm>
              <a:off x="3325367" y="2342388"/>
              <a:ext cx="756665" cy="45491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8"/>
            <p:cNvSpPr/>
            <p:nvPr/>
          </p:nvSpPr>
          <p:spPr>
            <a:xfrm>
              <a:off x="3494531" y="2679192"/>
              <a:ext cx="419849" cy="45491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7" name="Google Shape;207;p28"/>
          <p:cNvGrpSpPr/>
          <p:nvPr/>
        </p:nvGrpSpPr>
        <p:grpSpPr>
          <a:xfrm>
            <a:off x="4169664" y="2342388"/>
            <a:ext cx="515861" cy="791717"/>
            <a:chOff x="4169664" y="2342388"/>
            <a:chExt cx="515861" cy="791717"/>
          </a:xfrm>
        </p:grpSpPr>
        <p:sp>
          <p:nvSpPr>
            <p:cNvPr id="208" name="Google Shape;208;p28"/>
            <p:cNvSpPr/>
            <p:nvPr/>
          </p:nvSpPr>
          <p:spPr>
            <a:xfrm>
              <a:off x="4169664" y="2342388"/>
              <a:ext cx="515861" cy="45491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28"/>
            <p:cNvSpPr/>
            <p:nvPr/>
          </p:nvSpPr>
          <p:spPr>
            <a:xfrm>
              <a:off x="4227576" y="2679192"/>
              <a:ext cx="400050" cy="454913"/>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0" name="Google Shape;210;p28"/>
          <p:cNvGrpSpPr/>
          <p:nvPr/>
        </p:nvGrpSpPr>
        <p:grpSpPr>
          <a:xfrm>
            <a:off x="4817364" y="2342388"/>
            <a:ext cx="1049274" cy="791717"/>
            <a:chOff x="4817364" y="2342388"/>
            <a:chExt cx="1049274" cy="791717"/>
          </a:xfrm>
        </p:grpSpPr>
        <p:sp>
          <p:nvSpPr>
            <p:cNvPr id="211" name="Google Shape;211;p28"/>
            <p:cNvSpPr/>
            <p:nvPr/>
          </p:nvSpPr>
          <p:spPr>
            <a:xfrm>
              <a:off x="4817364" y="2342388"/>
              <a:ext cx="1049274" cy="45491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28"/>
            <p:cNvSpPr/>
            <p:nvPr/>
          </p:nvSpPr>
          <p:spPr>
            <a:xfrm>
              <a:off x="5026152" y="2679192"/>
              <a:ext cx="631698" cy="45491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3" name="Google Shape;213;p28"/>
          <p:cNvGrpSpPr/>
          <p:nvPr/>
        </p:nvGrpSpPr>
        <p:grpSpPr>
          <a:xfrm>
            <a:off x="5955791" y="2342388"/>
            <a:ext cx="677417" cy="791717"/>
            <a:chOff x="5955791" y="2342388"/>
            <a:chExt cx="677417" cy="791717"/>
          </a:xfrm>
        </p:grpSpPr>
        <p:sp>
          <p:nvSpPr>
            <p:cNvPr id="214" name="Google Shape;214;p28"/>
            <p:cNvSpPr/>
            <p:nvPr/>
          </p:nvSpPr>
          <p:spPr>
            <a:xfrm>
              <a:off x="5955791" y="2342388"/>
              <a:ext cx="677417" cy="454913"/>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28"/>
            <p:cNvSpPr/>
            <p:nvPr/>
          </p:nvSpPr>
          <p:spPr>
            <a:xfrm>
              <a:off x="5978651" y="2679192"/>
              <a:ext cx="631698" cy="45491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6" name="Google Shape;216;p28"/>
          <p:cNvGrpSpPr/>
          <p:nvPr/>
        </p:nvGrpSpPr>
        <p:grpSpPr>
          <a:xfrm>
            <a:off x="6848856" y="2342388"/>
            <a:ext cx="1863090" cy="791717"/>
            <a:chOff x="6848856" y="2342388"/>
            <a:chExt cx="1863090" cy="791717"/>
          </a:xfrm>
        </p:grpSpPr>
        <p:sp>
          <p:nvSpPr>
            <p:cNvPr id="217" name="Google Shape;217;p28"/>
            <p:cNvSpPr/>
            <p:nvPr/>
          </p:nvSpPr>
          <p:spPr>
            <a:xfrm>
              <a:off x="7379208" y="2342388"/>
              <a:ext cx="803909" cy="454913"/>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28"/>
            <p:cNvSpPr/>
            <p:nvPr/>
          </p:nvSpPr>
          <p:spPr>
            <a:xfrm>
              <a:off x="6848856" y="2679192"/>
              <a:ext cx="1255013" cy="45491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28"/>
            <p:cNvSpPr/>
            <p:nvPr/>
          </p:nvSpPr>
          <p:spPr>
            <a:xfrm>
              <a:off x="7831836" y="2679192"/>
              <a:ext cx="355841" cy="454913"/>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8"/>
            <p:cNvSpPr/>
            <p:nvPr/>
          </p:nvSpPr>
          <p:spPr>
            <a:xfrm>
              <a:off x="7915656" y="2679192"/>
              <a:ext cx="796290" cy="454913"/>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1" name="Google Shape;221;p28"/>
          <p:cNvGrpSpPr/>
          <p:nvPr/>
        </p:nvGrpSpPr>
        <p:grpSpPr>
          <a:xfrm>
            <a:off x="513688" y="2141545"/>
            <a:ext cx="2493505" cy="981385"/>
            <a:chOff x="513688" y="2141545"/>
            <a:chExt cx="2493505" cy="981385"/>
          </a:xfrm>
        </p:grpSpPr>
        <p:sp>
          <p:nvSpPr>
            <p:cNvPr id="222" name="Google Shape;222;p28"/>
            <p:cNvSpPr/>
            <p:nvPr/>
          </p:nvSpPr>
          <p:spPr>
            <a:xfrm>
              <a:off x="513688" y="2141545"/>
              <a:ext cx="2016342" cy="979171"/>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8"/>
            <p:cNvSpPr/>
            <p:nvPr/>
          </p:nvSpPr>
          <p:spPr>
            <a:xfrm>
              <a:off x="2210193" y="2141545"/>
              <a:ext cx="797000" cy="979171"/>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28"/>
            <p:cNvSpPr/>
            <p:nvPr/>
          </p:nvSpPr>
          <p:spPr>
            <a:xfrm>
              <a:off x="1676400" y="2971800"/>
              <a:ext cx="464820" cy="151130"/>
            </a:xfrm>
            <a:custGeom>
              <a:rect b="b" l="l" r="r" t="t"/>
              <a:pathLst>
                <a:path extrusionOk="0" h="151130" w="464819">
                  <a:moveTo>
                    <a:pt x="371729" y="0"/>
                  </a:moveTo>
                  <a:lnTo>
                    <a:pt x="371729" y="37719"/>
                  </a:lnTo>
                  <a:lnTo>
                    <a:pt x="93091" y="37719"/>
                  </a:lnTo>
                  <a:lnTo>
                    <a:pt x="93091" y="0"/>
                  </a:lnTo>
                  <a:lnTo>
                    <a:pt x="0" y="75437"/>
                  </a:lnTo>
                  <a:lnTo>
                    <a:pt x="93091" y="150875"/>
                  </a:lnTo>
                  <a:lnTo>
                    <a:pt x="93091" y="113157"/>
                  </a:lnTo>
                  <a:lnTo>
                    <a:pt x="371729" y="113157"/>
                  </a:lnTo>
                  <a:lnTo>
                    <a:pt x="371729" y="150875"/>
                  </a:lnTo>
                  <a:lnTo>
                    <a:pt x="464819" y="75437"/>
                  </a:lnTo>
                  <a:lnTo>
                    <a:pt x="371729"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8"/>
            <p:cNvSpPr/>
            <p:nvPr/>
          </p:nvSpPr>
          <p:spPr>
            <a:xfrm>
              <a:off x="1676400" y="2971800"/>
              <a:ext cx="464820" cy="151130"/>
            </a:xfrm>
            <a:custGeom>
              <a:rect b="b" l="l" r="r" t="t"/>
              <a:pathLst>
                <a:path extrusionOk="0" h="151130" w="464819">
                  <a:moveTo>
                    <a:pt x="464819" y="75437"/>
                  </a:moveTo>
                  <a:lnTo>
                    <a:pt x="371729" y="0"/>
                  </a:lnTo>
                  <a:lnTo>
                    <a:pt x="371729" y="37719"/>
                  </a:lnTo>
                  <a:lnTo>
                    <a:pt x="93091" y="37719"/>
                  </a:lnTo>
                  <a:lnTo>
                    <a:pt x="93091" y="0"/>
                  </a:lnTo>
                  <a:lnTo>
                    <a:pt x="0" y="75437"/>
                  </a:lnTo>
                  <a:lnTo>
                    <a:pt x="93091" y="150875"/>
                  </a:lnTo>
                  <a:lnTo>
                    <a:pt x="93091" y="113157"/>
                  </a:lnTo>
                  <a:lnTo>
                    <a:pt x="371729" y="113157"/>
                  </a:lnTo>
                  <a:lnTo>
                    <a:pt x="371729" y="150875"/>
                  </a:lnTo>
                  <a:lnTo>
                    <a:pt x="464819" y="7543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6" name="Google Shape;226;p28"/>
          <p:cNvSpPr txBox="1"/>
          <p:nvPr/>
        </p:nvSpPr>
        <p:spPr>
          <a:xfrm>
            <a:off x="1145844" y="2012645"/>
            <a:ext cx="1268095" cy="2400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400">
                <a:solidFill>
                  <a:srgbClr val="FF0000"/>
                </a:solidFill>
                <a:latin typeface="Tahoma"/>
                <a:ea typeface="Tahoma"/>
                <a:cs typeface="Tahoma"/>
                <a:sym typeface="Tahoma"/>
              </a:rPr>
              <a:t>Transport Mode</a:t>
            </a:r>
            <a:endParaRPr sz="1400">
              <a:solidFill>
                <a:schemeClr val="dk1"/>
              </a:solidFill>
              <a:latin typeface="Tahoma"/>
              <a:ea typeface="Tahoma"/>
              <a:cs typeface="Tahoma"/>
              <a:sym typeface="Tahoma"/>
            </a:endParaRPr>
          </a:p>
        </p:txBody>
      </p:sp>
      <p:sp>
        <p:nvSpPr>
          <p:cNvPr id="227" name="Google Shape;227;p28"/>
          <p:cNvSpPr txBox="1"/>
          <p:nvPr/>
        </p:nvSpPr>
        <p:spPr>
          <a:xfrm>
            <a:off x="612140" y="2546730"/>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0000"/>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228" name="Google Shape;228;p28"/>
          <p:cNvSpPr txBox="1"/>
          <p:nvPr/>
        </p:nvSpPr>
        <p:spPr>
          <a:xfrm>
            <a:off x="1298194" y="2699130"/>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C</a:t>
            </a:r>
            <a:endParaRPr sz="1800">
              <a:solidFill>
                <a:schemeClr val="dk1"/>
              </a:solidFill>
              <a:latin typeface="Tahoma"/>
              <a:ea typeface="Tahoma"/>
              <a:cs typeface="Tahoma"/>
              <a:sym typeface="Tahoma"/>
            </a:endParaRPr>
          </a:p>
        </p:txBody>
      </p:sp>
      <p:sp>
        <p:nvSpPr>
          <p:cNvPr id="229" name="Google Shape;229;p28"/>
          <p:cNvSpPr txBox="1"/>
          <p:nvPr/>
        </p:nvSpPr>
        <p:spPr>
          <a:xfrm>
            <a:off x="2898394" y="2546730"/>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0000"/>
                </a:solidFill>
                <a:latin typeface="Tahoma"/>
                <a:ea typeface="Tahoma"/>
                <a:cs typeface="Tahoma"/>
                <a:sym typeface="Tahoma"/>
              </a:rPr>
              <a:t>B</a:t>
            </a:r>
            <a:endParaRPr sz="1800">
              <a:solidFill>
                <a:schemeClr val="dk1"/>
              </a:solidFill>
              <a:latin typeface="Tahoma"/>
              <a:ea typeface="Tahoma"/>
              <a:cs typeface="Tahoma"/>
              <a:sym typeface="Tahoma"/>
            </a:endParaRPr>
          </a:p>
        </p:txBody>
      </p:sp>
      <p:sp>
        <p:nvSpPr>
          <p:cNvPr id="230" name="Google Shape;230;p28"/>
          <p:cNvSpPr txBox="1"/>
          <p:nvPr/>
        </p:nvSpPr>
        <p:spPr>
          <a:xfrm>
            <a:off x="5337428" y="1936445"/>
            <a:ext cx="77216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0000"/>
                </a:solidFill>
                <a:latin typeface="Tahoma"/>
                <a:ea typeface="Tahoma"/>
                <a:cs typeface="Tahoma"/>
                <a:sym typeface="Tahoma"/>
              </a:rPr>
              <a:t>A’s SPD</a:t>
            </a:r>
            <a:endParaRPr sz="1800">
              <a:solidFill>
                <a:schemeClr val="dk1"/>
              </a:solidFill>
              <a:latin typeface="Tahoma"/>
              <a:ea typeface="Tahoma"/>
              <a:cs typeface="Tahoma"/>
              <a:sym typeface="Tahoma"/>
            </a:endParaRPr>
          </a:p>
        </p:txBody>
      </p:sp>
      <p:grpSp>
        <p:nvGrpSpPr>
          <p:cNvPr id="231" name="Google Shape;231;p28"/>
          <p:cNvGrpSpPr/>
          <p:nvPr/>
        </p:nvGrpSpPr>
        <p:grpSpPr>
          <a:xfrm>
            <a:off x="3325367" y="3180588"/>
            <a:ext cx="756665" cy="791718"/>
            <a:chOff x="3325367" y="3180588"/>
            <a:chExt cx="756665" cy="791718"/>
          </a:xfrm>
        </p:grpSpPr>
        <p:sp>
          <p:nvSpPr>
            <p:cNvPr id="232" name="Google Shape;232;p28"/>
            <p:cNvSpPr/>
            <p:nvPr/>
          </p:nvSpPr>
          <p:spPr>
            <a:xfrm>
              <a:off x="3325367" y="3180588"/>
              <a:ext cx="756665" cy="45491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8"/>
            <p:cNvSpPr/>
            <p:nvPr/>
          </p:nvSpPr>
          <p:spPr>
            <a:xfrm>
              <a:off x="3494531" y="3517392"/>
              <a:ext cx="419849" cy="45491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4" name="Google Shape;234;p28"/>
          <p:cNvGrpSpPr/>
          <p:nvPr/>
        </p:nvGrpSpPr>
        <p:grpSpPr>
          <a:xfrm>
            <a:off x="4169664" y="3180588"/>
            <a:ext cx="515861" cy="791718"/>
            <a:chOff x="4169664" y="3180588"/>
            <a:chExt cx="515861" cy="791718"/>
          </a:xfrm>
        </p:grpSpPr>
        <p:sp>
          <p:nvSpPr>
            <p:cNvPr id="235" name="Google Shape;235;p28"/>
            <p:cNvSpPr/>
            <p:nvPr/>
          </p:nvSpPr>
          <p:spPr>
            <a:xfrm>
              <a:off x="4169664" y="3180588"/>
              <a:ext cx="515861" cy="45491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8"/>
            <p:cNvSpPr/>
            <p:nvPr/>
          </p:nvSpPr>
          <p:spPr>
            <a:xfrm>
              <a:off x="4227576" y="3517392"/>
              <a:ext cx="400050" cy="45491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7" name="Google Shape;237;p28"/>
          <p:cNvGrpSpPr/>
          <p:nvPr/>
        </p:nvGrpSpPr>
        <p:grpSpPr>
          <a:xfrm>
            <a:off x="4817364" y="3180588"/>
            <a:ext cx="1049274" cy="791718"/>
            <a:chOff x="4817364" y="3180588"/>
            <a:chExt cx="1049274" cy="791718"/>
          </a:xfrm>
        </p:grpSpPr>
        <p:sp>
          <p:nvSpPr>
            <p:cNvPr id="238" name="Google Shape;238;p28"/>
            <p:cNvSpPr/>
            <p:nvPr/>
          </p:nvSpPr>
          <p:spPr>
            <a:xfrm>
              <a:off x="4817364" y="3180588"/>
              <a:ext cx="1049274" cy="45491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8"/>
            <p:cNvSpPr/>
            <p:nvPr/>
          </p:nvSpPr>
          <p:spPr>
            <a:xfrm>
              <a:off x="5055108" y="3517392"/>
              <a:ext cx="575297" cy="454914"/>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0" name="Google Shape;240;p28"/>
          <p:cNvGrpSpPr/>
          <p:nvPr/>
        </p:nvGrpSpPr>
        <p:grpSpPr>
          <a:xfrm>
            <a:off x="5980176" y="3180588"/>
            <a:ext cx="628650" cy="791718"/>
            <a:chOff x="5980176" y="3180588"/>
            <a:chExt cx="628650" cy="791718"/>
          </a:xfrm>
        </p:grpSpPr>
        <p:sp>
          <p:nvSpPr>
            <p:cNvPr id="241" name="Google Shape;241;p28"/>
            <p:cNvSpPr/>
            <p:nvPr/>
          </p:nvSpPr>
          <p:spPr>
            <a:xfrm>
              <a:off x="5980176" y="3180588"/>
              <a:ext cx="628650" cy="454913"/>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28"/>
            <p:cNvSpPr/>
            <p:nvPr/>
          </p:nvSpPr>
          <p:spPr>
            <a:xfrm>
              <a:off x="6051804" y="3517392"/>
              <a:ext cx="486918" cy="454914"/>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3" name="Google Shape;243;p28"/>
          <p:cNvGrpSpPr/>
          <p:nvPr/>
        </p:nvGrpSpPr>
        <p:grpSpPr>
          <a:xfrm>
            <a:off x="6882383" y="3180588"/>
            <a:ext cx="1797557" cy="791718"/>
            <a:chOff x="6882383" y="3180588"/>
            <a:chExt cx="1797557" cy="791718"/>
          </a:xfrm>
        </p:grpSpPr>
        <p:sp>
          <p:nvSpPr>
            <p:cNvPr id="244" name="Google Shape;244;p28"/>
            <p:cNvSpPr/>
            <p:nvPr/>
          </p:nvSpPr>
          <p:spPr>
            <a:xfrm>
              <a:off x="7136891" y="3180588"/>
              <a:ext cx="1288542" cy="454913"/>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28"/>
            <p:cNvSpPr/>
            <p:nvPr/>
          </p:nvSpPr>
          <p:spPr>
            <a:xfrm>
              <a:off x="6882383" y="3517392"/>
              <a:ext cx="875537" cy="454914"/>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8"/>
            <p:cNvSpPr/>
            <p:nvPr/>
          </p:nvSpPr>
          <p:spPr>
            <a:xfrm>
              <a:off x="7485887" y="3517392"/>
              <a:ext cx="355841" cy="454914"/>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8"/>
            <p:cNvSpPr/>
            <p:nvPr/>
          </p:nvSpPr>
          <p:spPr>
            <a:xfrm>
              <a:off x="7569707" y="3517392"/>
              <a:ext cx="1110233" cy="454914"/>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aphicFrame>
        <p:nvGraphicFramePr>
          <p:cNvPr id="248" name="Google Shape;248;p28"/>
          <p:cNvGraphicFramePr/>
          <p:nvPr/>
        </p:nvGraphicFramePr>
        <p:xfrm>
          <a:off x="3338512" y="2347912"/>
          <a:ext cx="3000000" cy="3000000"/>
        </p:xfrm>
        <a:graphic>
          <a:graphicData uri="http://schemas.openxmlformats.org/drawingml/2006/table">
            <a:tbl>
              <a:tblPr bandRow="1" firstRow="1">
                <a:noFill/>
                <a:tableStyleId>{97B68A51-D3A7-46D7-912D-82C54F05EC8D}</a:tableStyleId>
              </a:tblPr>
              <a:tblGrid>
                <a:gridCol w="685800"/>
                <a:gridCol w="762000"/>
                <a:gridCol w="1066800"/>
                <a:gridCol w="838200"/>
                <a:gridCol w="2133600"/>
              </a:tblGrid>
              <a:tr h="336550">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From</a:t>
                      </a:r>
                      <a:endParaRPr sz="1600" u="none" cap="none" strike="noStrike">
                        <a:latin typeface="Comic Sans MS"/>
                        <a:ea typeface="Comic Sans MS"/>
                        <a:cs typeface="Comic Sans MS"/>
                        <a:sym typeface="Comic Sans MS"/>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To</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Protocol</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Port</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Policy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127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A</a:t>
                      </a:r>
                      <a:endParaRPr sz="1600" u="none" cap="none" strike="noStrike">
                        <a:latin typeface="Comic Sans MS"/>
                        <a:ea typeface="Comic Sans MS"/>
                        <a:cs typeface="Comic Sans MS"/>
                        <a:sym typeface="Comic Sans MS"/>
                      </a:endParaRPr>
                    </a:p>
                  </a:txBody>
                  <a:tcPr marT="362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B</a:t>
                      </a:r>
                      <a:endParaRPr sz="1600" u="none" cap="none" strike="noStrike">
                        <a:latin typeface="Comic Sans MS"/>
                        <a:ea typeface="Comic Sans MS"/>
                        <a:cs typeface="Comic Sans MS"/>
                        <a:sym typeface="Comic Sans MS"/>
                      </a:endParaRPr>
                    </a:p>
                  </a:txBody>
                  <a:tcPr marT="36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Any</a:t>
                      </a:r>
                      <a:endParaRPr sz="1600" u="none" cap="none" strike="noStrike">
                        <a:latin typeface="Comic Sans MS"/>
                        <a:ea typeface="Comic Sans MS"/>
                        <a:cs typeface="Comic Sans MS"/>
                        <a:sym typeface="Comic Sans MS"/>
                      </a:endParaRPr>
                    </a:p>
                  </a:txBody>
                  <a:tcPr marT="36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Any</a:t>
                      </a:r>
                      <a:endParaRPr sz="1600" u="none" cap="none" strike="noStrike">
                        <a:latin typeface="Comic Sans MS"/>
                        <a:ea typeface="Comic Sans MS"/>
                        <a:cs typeface="Comic Sans MS"/>
                        <a:sym typeface="Comic Sans MS"/>
                      </a:endParaRPr>
                    </a:p>
                  </a:txBody>
                  <a:tcPr marT="36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262255" rtl="0" algn="r">
                        <a:lnSpc>
                          <a:spcPct val="100000"/>
                        </a:lnSpc>
                        <a:spcBef>
                          <a:spcPts val="0"/>
                        </a:spcBef>
                        <a:spcAft>
                          <a:spcPts val="0"/>
                        </a:spcAft>
                        <a:buNone/>
                      </a:pPr>
                      <a:r>
                        <a:rPr lang="en-US" sz="1600" u="none" cap="none" strike="noStrike">
                          <a:latin typeface="Comic Sans MS"/>
                          <a:ea typeface="Comic Sans MS"/>
                          <a:cs typeface="Comic Sans MS"/>
                          <a:sym typeface="Comic Sans MS"/>
                        </a:rPr>
                        <a:t>AH[HMAC-MD5]</a:t>
                      </a:r>
                      <a:endParaRPr sz="1600" u="none" cap="none" strike="noStrike">
                        <a:latin typeface="Comic Sans MS"/>
                        <a:ea typeface="Comic Sans MS"/>
                        <a:cs typeface="Comic Sans MS"/>
                        <a:sym typeface="Comic Sans MS"/>
                      </a:endParaRPr>
                    </a:p>
                  </a:txBody>
                  <a:tcPr marT="362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20650">
                <a:tc gridSpan="5">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hMerge="1"/>
                <a:tc hMerge="1"/>
                <a:tc hMerge="1"/>
              </a:tr>
              <a:tr h="336550">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From</a:t>
                      </a:r>
                      <a:endParaRPr sz="1600" u="none" cap="none" strike="noStrike">
                        <a:latin typeface="Comic Sans MS"/>
                        <a:ea typeface="Comic Sans MS"/>
                        <a:cs typeface="Comic Sans MS"/>
                        <a:sym typeface="Comic Sans MS"/>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To</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Protocol</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SPI</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59435"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SA Record</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127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A</a:t>
                      </a:r>
                      <a:endParaRPr sz="1600" u="none" cap="none" strike="noStrike">
                        <a:latin typeface="Comic Sans MS"/>
                        <a:ea typeface="Comic Sans MS"/>
                        <a:cs typeface="Comic Sans MS"/>
                        <a:sym typeface="Comic Sans MS"/>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B</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AH</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12</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295275" rtl="0" algn="r">
                        <a:lnSpc>
                          <a:spcPct val="100000"/>
                        </a:lnSpc>
                        <a:spcBef>
                          <a:spcPts val="0"/>
                        </a:spcBef>
                        <a:spcAft>
                          <a:spcPts val="0"/>
                        </a:spcAft>
                        <a:buNone/>
                      </a:pPr>
                      <a:r>
                        <a:rPr lang="en-US" sz="1600" u="none" cap="none" strike="noStrike">
                          <a:latin typeface="Comic Sans MS"/>
                          <a:ea typeface="Comic Sans MS"/>
                          <a:cs typeface="Comic Sans MS"/>
                          <a:sym typeface="Comic Sans MS"/>
                        </a:rPr>
                        <a:t>HMAC-MD5 key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4350">
                <a:tc gridSpan="5">
                  <a:txBody>
                    <a:bodyPr/>
                    <a:lstStyle/>
                    <a:p>
                      <a:pPr indent="0" lvl="0" marL="0" marR="0" rtl="0" algn="l">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tcPr>
                </a:tc>
                <a:tc hMerge="1"/>
                <a:tc hMerge="1"/>
                <a:tc hMerge="1"/>
                <a:tc hMerge="1"/>
              </a:tr>
            </a:tbl>
          </a:graphicData>
        </a:graphic>
      </p:graphicFrame>
      <p:sp>
        <p:nvSpPr>
          <p:cNvPr id="249" name="Google Shape;249;p28"/>
          <p:cNvSpPr txBox="1"/>
          <p:nvPr/>
        </p:nvSpPr>
        <p:spPr>
          <a:xfrm>
            <a:off x="2364994" y="3384930"/>
            <a:ext cx="9163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0000"/>
                </a:solidFill>
                <a:latin typeface="Tahoma"/>
                <a:ea typeface="Tahoma"/>
                <a:cs typeface="Tahoma"/>
                <a:sym typeface="Tahoma"/>
              </a:rPr>
              <a:t>A’s SADB</a:t>
            </a:r>
            <a:endParaRPr sz="1800">
              <a:solidFill>
                <a:schemeClr val="dk1"/>
              </a:solidFill>
              <a:latin typeface="Tahoma"/>
              <a:ea typeface="Tahoma"/>
              <a:cs typeface="Tahoma"/>
              <a:sym typeface="Tahoma"/>
            </a:endParaRPr>
          </a:p>
        </p:txBody>
      </p:sp>
      <p:sp>
        <p:nvSpPr>
          <p:cNvPr id="250" name="Google Shape;250;p28"/>
          <p:cNvSpPr txBox="1"/>
          <p:nvPr/>
        </p:nvSpPr>
        <p:spPr>
          <a:xfrm>
            <a:off x="1450594" y="2699130"/>
            <a:ext cx="1026160" cy="696595"/>
          </a:xfrm>
          <a:prstGeom prst="rect">
            <a:avLst/>
          </a:prstGeom>
          <a:noFill/>
          <a:ln>
            <a:noFill/>
          </a:ln>
        </p:spPr>
        <p:txBody>
          <a:bodyPr anchorCtr="0" anchor="t" bIns="0" lIns="0" spcFirstLastPara="1" rIns="0" wrap="square" tIns="12700">
            <a:spAutoFit/>
          </a:bodyPr>
          <a:lstStyle/>
          <a:p>
            <a:pPr indent="0" lvl="0" marL="0" marR="12065" rtl="0" algn="r">
              <a:lnSpc>
                <a:spcPct val="100000"/>
              </a:lnSpc>
              <a:spcBef>
                <a:spcPts val="0"/>
              </a:spcBef>
              <a:spcAft>
                <a:spcPts val="0"/>
              </a:spcAft>
              <a:buNone/>
            </a:pPr>
            <a:r>
              <a:rPr lang="en-US" sz="1800">
                <a:solidFill>
                  <a:srgbClr val="66FF33"/>
                </a:solidFill>
                <a:latin typeface="Tahoma"/>
                <a:ea typeface="Tahoma"/>
                <a:cs typeface="Tahoma"/>
                <a:sym typeface="Tahoma"/>
              </a:rPr>
              <a:t>D</a:t>
            </a:r>
            <a:endParaRPr sz="1800">
              <a:solidFill>
                <a:schemeClr val="dk1"/>
              </a:solidFill>
              <a:latin typeface="Tahoma"/>
              <a:ea typeface="Tahoma"/>
              <a:cs typeface="Tahoma"/>
              <a:sym typeface="Tahoma"/>
            </a:endParaRPr>
          </a:p>
          <a:p>
            <a:pPr indent="0" lvl="0" marL="12700" marR="0" rtl="0" algn="l">
              <a:lnSpc>
                <a:spcPct val="100000"/>
              </a:lnSpc>
              <a:spcBef>
                <a:spcPts val="1445"/>
              </a:spcBef>
              <a:spcAft>
                <a:spcPts val="0"/>
              </a:spcAft>
              <a:buNone/>
            </a:pPr>
            <a:r>
              <a:rPr lang="en-US" sz="1400">
                <a:solidFill>
                  <a:srgbClr val="66FF33"/>
                </a:solidFill>
                <a:latin typeface="Tahoma"/>
                <a:ea typeface="Tahoma"/>
                <a:cs typeface="Tahoma"/>
                <a:sym typeface="Tahoma"/>
              </a:rPr>
              <a:t>Tunnel Mode</a:t>
            </a:r>
            <a:endParaRPr sz="1400">
              <a:solidFill>
                <a:schemeClr val="dk1"/>
              </a:solidFill>
              <a:latin typeface="Tahoma"/>
              <a:ea typeface="Tahoma"/>
              <a:cs typeface="Tahoma"/>
              <a:sym typeface="Tahoma"/>
            </a:endParaRPr>
          </a:p>
        </p:txBody>
      </p:sp>
      <p:sp>
        <p:nvSpPr>
          <p:cNvPr id="251" name="Google Shape;251;p28"/>
          <p:cNvSpPr/>
          <p:nvPr/>
        </p:nvSpPr>
        <p:spPr>
          <a:xfrm>
            <a:off x="848867" y="4628388"/>
            <a:ext cx="756666" cy="45491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28"/>
          <p:cNvSpPr/>
          <p:nvPr/>
        </p:nvSpPr>
        <p:spPr>
          <a:xfrm>
            <a:off x="1731264" y="4628388"/>
            <a:ext cx="515861" cy="45491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53" name="Google Shape;253;p28"/>
          <p:cNvGrpSpPr/>
          <p:nvPr/>
        </p:nvGrpSpPr>
        <p:grpSpPr>
          <a:xfrm>
            <a:off x="2340864" y="4628388"/>
            <a:ext cx="1701545" cy="791717"/>
            <a:chOff x="2340864" y="4628388"/>
            <a:chExt cx="1701545" cy="791717"/>
          </a:xfrm>
        </p:grpSpPr>
        <p:sp>
          <p:nvSpPr>
            <p:cNvPr id="254" name="Google Shape;254;p28"/>
            <p:cNvSpPr/>
            <p:nvPr/>
          </p:nvSpPr>
          <p:spPr>
            <a:xfrm>
              <a:off x="2340864" y="4628388"/>
              <a:ext cx="1049274" cy="45491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28"/>
            <p:cNvSpPr/>
            <p:nvPr/>
          </p:nvSpPr>
          <p:spPr>
            <a:xfrm>
              <a:off x="3364992" y="4628388"/>
              <a:ext cx="677417" cy="454913"/>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28"/>
            <p:cNvSpPr/>
            <p:nvPr/>
          </p:nvSpPr>
          <p:spPr>
            <a:xfrm>
              <a:off x="2549652" y="4965192"/>
              <a:ext cx="631698" cy="45491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28"/>
            <p:cNvSpPr/>
            <p:nvPr/>
          </p:nvSpPr>
          <p:spPr>
            <a:xfrm>
              <a:off x="3387852" y="4965192"/>
              <a:ext cx="631698" cy="45491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8" name="Google Shape;258;p28"/>
          <p:cNvGrpSpPr/>
          <p:nvPr/>
        </p:nvGrpSpPr>
        <p:grpSpPr>
          <a:xfrm>
            <a:off x="4104132" y="4628388"/>
            <a:ext cx="1332738" cy="791717"/>
            <a:chOff x="4104132" y="4628388"/>
            <a:chExt cx="1332738" cy="791717"/>
          </a:xfrm>
        </p:grpSpPr>
        <p:sp>
          <p:nvSpPr>
            <p:cNvPr id="259" name="Google Shape;259;p28"/>
            <p:cNvSpPr/>
            <p:nvPr/>
          </p:nvSpPr>
          <p:spPr>
            <a:xfrm>
              <a:off x="4369308" y="4628388"/>
              <a:ext cx="803910" cy="454913"/>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8"/>
            <p:cNvSpPr/>
            <p:nvPr/>
          </p:nvSpPr>
          <p:spPr>
            <a:xfrm>
              <a:off x="4104132" y="4965192"/>
              <a:ext cx="1332738" cy="454913"/>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1" name="Google Shape;261;p28"/>
          <p:cNvGrpSpPr/>
          <p:nvPr/>
        </p:nvGrpSpPr>
        <p:grpSpPr>
          <a:xfrm>
            <a:off x="5513832" y="4628388"/>
            <a:ext cx="1408938" cy="791717"/>
            <a:chOff x="5513832" y="4628388"/>
            <a:chExt cx="1408938" cy="791717"/>
          </a:xfrm>
        </p:grpSpPr>
        <p:sp>
          <p:nvSpPr>
            <p:cNvPr id="262" name="Google Shape;262;p28"/>
            <p:cNvSpPr/>
            <p:nvPr/>
          </p:nvSpPr>
          <p:spPr>
            <a:xfrm>
              <a:off x="5513832" y="4628388"/>
              <a:ext cx="1408938" cy="454913"/>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8"/>
            <p:cNvSpPr/>
            <p:nvPr/>
          </p:nvSpPr>
          <p:spPr>
            <a:xfrm>
              <a:off x="6009132" y="4965192"/>
              <a:ext cx="418338" cy="454913"/>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4" name="Google Shape;264;p28"/>
          <p:cNvSpPr/>
          <p:nvPr/>
        </p:nvSpPr>
        <p:spPr>
          <a:xfrm>
            <a:off x="848867" y="5466588"/>
            <a:ext cx="756666" cy="45491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8"/>
          <p:cNvSpPr/>
          <p:nvPr/>
        </p:nvSpPr>
        <p:spPr>
          <a:xfrm>
            <a:off x="1773935" y="5466588"/>
            <a:ext cx="515861" cy="454914"/>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66" name="Google Shape;266;p28"/>
          <p:cNvGrpSpPr/>
          <p:nvPr/>
        </p:nvGrpSpPr>
        <p:grpSpPr>
          <a:xfrm>
            <a:off x="2522220" y="5466588"/>
            <a:ext cx="1049274" cy="791717"/>
            <a:chOff x="2522220" y="5466588"/>
            <a:chExt cx="1049274" cy="791717"/>
          </a:xfrm>
        </p:grpSpPr>
        <p:sp>
          <p:nvSpPr>
            <p:cNvPr id="267" name="Google Shape;267;p28"/>
            <p:cNvSpPr/>
            <p:nvPr/>
          </p:nvSpPr>
          <p:spPr>
            <a:xfrm>
              <a:off x="2522220" y="5466588"/>
              <a:ext cx="1049274" cy="454914"/>
            </a:xfrm>
            <a:prstGeom prst="rect">
              <a:avLst/>
            </a:prstGeom>
            <a:blipFill rotWithShape="1">
              <a:blip r:embed="rId2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8"/>
            <p:cNvSpPr/>
            <p:nvPr/>
          </p:nvSpPr>
          <p:spPr>
            <a:xfrm>
              <a:off x="2724912" y="5803392"/>
              <a:ext cx="643889" cy="454913"/>
            </a:xfrm>
            <a:prstGeom prst="rect">
              <a:avLst/>
            </a:prstGeom>
            <a:blipFill rotWithShape="1">
              <a:blip r:embed="rId2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9" name="Google Shape;269;p28"/>
          <p:cNvGrpSpPr/>
          <p:nvPr/>
        </p:nvGrpSpPr>
        <p:grpSpPr>
          <a:xfrm>
            <a:off x="3791711" y="5466588"/>
            <a:ext cx="628650" cy="791717"/>
            <a:chOff x="3791711" y="5466588"/>
            <a:chExt cx="628650" cy="791717"/>
          </a:xfrm>
        </p:grpSpPr>
        <p:sp>
          <p:nvSpPr>
            <p:cNvPr id="270" name="Google Shape;270;p28"/>
            <p:cNvSpPr/>
            <p:nvPr/>
          </p:nvSpPr>
          <p:spPr>
            <a:xfrm>
              <a:off x="3791711" y="5466588"/>
              <a:ext cx="628650" cy="454914"/>
            </a:xfrm>
            <a:prstGeom prst="rect">
              <a:avLst/>
            </a:prstGeom>
            <a:blipFill rotWithShape="1">
              <a:blip r:embed="rId3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28"/>
            <p:cNvSpPr/>
            <p:nvPr/>
          </p:nvSpPr>
          <p:spPr>
            <a:xfrm>
              <a:off x="3863339" y="5803392"/>
              <a:ext cx="486917" cy="454913"/>
            </a:xfrm>
            <a:prstGeom prst="rect">
              <a:avLst/>
            </a:prstGeom>
            <a:blipFill rotWithShape="1">
              <a:blip r:embed="rId3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72" name="Google Shape;272;p28"/>
          <p:cNvGrpSpPr/>
          <p:nvPr/>
        </p:nvGrpSpPr>
        <p:grpSpPr>
          <a:xfrm>
            <a:off x="5111496" y="5466588"/>
            <a:ext cx="1288541" cy="791717"/>
            <a:chOff x="5111496" y="5466588"/>
            <a:chExt cx="1288541" cy="791717"/>
          </a:xfrm>
        </p:grpSpPr>
        <p:sp>
          <p:nvSpPr>
            <p:cNvPr id="273" name="Google Shape;273;p28"/>
            <p:cNvSpPr/>
            <p:nvPr/>
          </p:nvSpPr>
          <p:spPr>
            <a:xfrm>
              <a:off x="5111496" y="5466588"/>
              <a:ext cx="1288541" cy="454914"/>
            </a:xfrm>
            <a:prstGeom prst="rect">
              <a:avLst/>
            </a:prstGeom>
            <a:blipFill rotWithShape="1">
              <a:blip r:embed="rId3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28"/>
            <p:cNvSpPr/>
            <p:nvPr/>
          </p:nvSpPr>
          <p:spPr>
            <a:xfrm>
              <a:off x="5157216" y="5803392"/>
              <a:ext cx="1197102" cy="454913"/>
            </a:xfrm>
            <a:prstGeom prst="rect">
              <a:avLst/>
            </a:prstGeom>
            <a:blipFill rotWithShape="1">
              <a:blip r:embed="rId3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5" name="Google Shape;275;p28"/>
          <p:cNvSpPr txBox="1"/>
          <p:nvPr/>
        </p:nvSpPr>
        <p:spPr>
          <a:xfrm>
            <a:off x="7242809" y="4909184"/>
            <a:ext cx="928369" cy="1062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C’s SPD</a:t>
            </a:r>
            <a:endParaRPr sz="1800">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sz="2100">
              <a:solidFill>
                <a:schemeClr val="dk1"/>
              </a:solidFill>
              <a:latin typeface="Tahoma"/>
              <a:ea typeface="Tahoma"/>
              <a:cs typeface="Tahoma"/>
              <a:sym typeface="Tahoma"/>
            </a:endParaRPr>
          </a:p>
          <a:p>
            <a:pPr indent="0" lvl="0" marL="12700" marR="0" rtl="0" algn="l">
              <a:lnSpc>
                <a:spcPct val="100000"/>
              </a:lnSpc>
              <a:spcBef>
                <a:spcPts val="1305"/>
              </a:spcBef>
              <a:spcAft>
                <a:spcPts val="0"/>
              </a:spcAft>
              <a:buNone/>
            </a:pPr>
            <a:r>
              <a:rPr lang="en-US" sz="1800">
                <a:solidFill>
                  <a:srgbClr val="66FF33"/>
                </a:solidFill>
                <a:latin typeface="Tahoma"/>
                <a:ea typeface="Tahoma"/>
                <a:cs typeface="Tahoma"/>
                <a:sym typeface="Tahoma"/>
              </a:rPr>
              <a:t>C’s SADB</a:t>
            </a:r>
            <a:endParaRPr sz="1800">
              <a:solidFill>
                <a:schemeClr val="dk1"/>
              </a:solidFill>
              <a:latin typeface="Tahoma"/>
              <a:ea typeface="Tahoma"/>
              <a:cs typeface="Tahoma"/>
              <a:sym typeface="Tahoma"/>
            </a:endParaRPr>
          </a:p>
        </p:txBody>
      </p:sp>
      <p:sp>
        <p:nvSpPr>
          <p:cNvPr id="276" name="Google Shape;276;p28"/>
          <p:cNvSpPr txBox="1"/>
          <p:nvPr/>
        </p:nvSpPr>
        <p:spPr>
          <a:xfrm>
            <a:off x="8706357" y="6503184"/>
            <a:ext cx="231775" cy="182245"/>
          </a:xfrm>
          <a:prstGeom prst="rect">
            <a:avLst/>
          </a:prstGeom>
          <a:noFill/>
          <a:ln>
            <a:noFill/>
          </a:ln>
        </p:spPr>
        <p:txBody>
          <a:bodyPr anchorCtr="0" anchor="t" bIns="0" lIns="0" spcFirstLastPara="1" rIns="0" wrap="square" tIns="0">
            <a:spAutoFit/>
          </a:bodyPr>
          <a:lstStyle/>
          <a:p>
            <a:pPr indent="0" lvl="0" marL="38100" marR="0" rtl="0" algn="l">
              <a:lnSpc>
                <a:spcPct val="100000"/>
              </a:lnSpc>
              <a:spcBef>
                <a:spcPts val="0"/>
              </a:spcBef>
              <a:spcAft>
                <a:spcPts val="0"/>
              </a:spcAft>
              <a:buNone/>
            </a:pPr>
            <a:fld id="{00000000-1234-1234-1234-123412341234}" type="slidenum">
              <a:rPr lang="en-US" sz="1100">
                <a:solidFill>
                  <a:srgbClr val="D28E27"/>
                </a:solidFill>
                <a:latin typeface="Arial"/>
                <a:ea typeface="Arial"/>
                <a:cs typeface="Arial"/>
                <a:sym typeface="Arial"/>
              </a:rPr>
              <a:t>‹#›</a:t>
            </a:fld>
            <a:endParaRPr sz="1100">
              <a:solidFill>
                <a:schemeClr val="dk1"/>
              </a:solidFill>
              <a:latin typeface="Arial"/>
              <a:ea typeface="Arial"/>
              <a:cs typeface="Arial"/>
              <a:sym typeface="Arial"/>
            </a:endParaRPr>
          </a:p>
        </p:txBody>
      </p:sp>
      <p:graphicFrame>
        <p:nvGraphicFramePr>
          <p:cNvPr id="277" name="Google Shape;277;p28"/>
          <p:cNvGraphicFramePr/>
          <p:nvPr/>
        </p:nvGraphicFramePr>
        <p:xfrm>
          <a:off x="823912" y="4633912"/>
          <a:ext cx="3000000" cy="3000000"/>
        </p:xfrm>
        <a:graphic>
          <a:graphicData uri="http://schemas.openxmlformats.org/drawingml/2006/table">
            <a:tbl>
              <a:tblPr bandRow="1" firstRow="1">
                <a:noFill/>
                <a:tableStyleId>{97B68A51-D3A7-46D7-912D-82C54F05EC8D}</a:tableStyleId>
              </a:tblPr>
              <a:tblGrid>
                <a:gridCol w="762000"/>
                <a:gridCol w="762000"/>
                <a:gridCol w="84450"/>
                <a:gridCol w="906775"/>
                <a:gridCol w="280025"/>
                <a:gridCol w="407025"/>
                <a:gridCol w="526425"/>
                <a:gridCol w="923300"/>
                <a:gridCol w="1449075"/>
              </a:tblGrid>
              <a:tr h="336550">
                <a:tc>
                  <a:txBody>
                    <a:bodyPr/>
                    <a:lstStyle/>
                    <a:p>
                      <a:pPr indent="0" lvl="0" marL="0" marR="130810" rtl="0" algn="r">
                        <a:lnSpc>
                          <a:spcPct val="100000"/>
                        </a:lnSpc>
                        <a:spcBef>
                          <a:spcPts val="0"/>
                        </a:spcBef>
                        <a:spcAft>
                          <a:spcPts val="0"/>
                        </a:spcAft>
                        <a:buNone/>
                      </a:pPr>
                      <a:r>
                        <a:rPr lang="en-US" sz="1600" u="none" cap="none" strike="noStrike">
                          <a:latin typeface="Comic Sans MS"/>
                          <a:ea typeface="Comic Sans MS"/>
                          <a:cs typeface="Comic Sans MS"/>
                          <a:sym typeface="Comic Sans MS"/>
                        </a:rPr>
                        <a:t>From</a:t>
                      </a:r>
                      <a:endParaRPr sz="1600" u="none" cap="none" strike="noStrike">
                        <a:latin typeface="Comic Sans MS"/>
                        <a:ea typeface="Comic Sans MS"/>
                        <a:cs typeface="Comic Sans MS"/>
                        <a:sym typeface="Comic Sans MS"/>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To</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105410"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Protocol</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139700"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Port</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458469"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Policy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Tunnel Dest</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marR="134620" rtl="0" algn="r">
                        <a:lnSpc>
                          <a:spcPct val="100000"/>
                        </a:lnSpc>
                        <a:spcBef>
                          <a:spcPts val="0"/>
                        </a:spcBef>
                        <a:spcAft>
                          <a:spcPts val="0"/>
                        </a:spcAft>
                        <a:buNone/>
                      </a:pPr>
                      <a:r>
                        <a:rPr baseline="30000" lang="en-US" sz="2700" u="none" cap="none" strike="noStrike">
                          <a:latin typeface="Tahoma"/>
                          <a:ea typeface="Tahoma"/>
                          <a:cs typeface="Tahoma"/>
                          <a:sym typeface="Tahoma"/>
                        </a:rPr>
                        <a:t>A</a:t>
                      </a:r>
                      <a:r>
                        <a:rPr lang="en-US" sz="1200" u="none" cap="none" strike="noStrike">
                          <a:latin typeface="Tahoma"/>
                          <a:ea typeface="Tahoma"/>
                          <a:cs typeface="Tahoma"/>
                          <a:sym typeface="Tahoma"/>
                        </a:rPr>
                        <a:t>sub</a:t>
                      </a:r>
                      <a:endParaRPr sz="1200" u="none" cap="none" strike="noStrike">
                        <a:latin typeface="Tahoma"/>
                        <a:ea typeface="Tahoma"/>
                        <a:cs typeface="Tahoma"/>
                        <a:sym typeface="Tahoma"/>
                      </a:endParaRPr>
                    </a:p>
                  </a:txBody>
                  <a:tcPr marT="692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46355" rtl="0" algn="ctr">
                        <a:lnSpc>
                          <a:spcPct val="100000"/>
                        </a:lnSpc>
                        <a:spcBef>
                          <a:spcPts val="0"/>
                        </a:spcBef>
                        <a:spcAft>
                          <a:spcPts val="0"/>
                        </a:spcAft>
                        <a:buNone/>
                      </a:pPr>
                      <a:r>
                        <a:rPr baseline="30000" lang="en-US" sz="2700" u="none" cap="none" strike="noStrike">
                          <a:latin typeface="Tahoma"/>
                          <a:ea typeface="Tahoma"/>
                          <a:cs typeface="Tahoma"/>
                          <a:sym typeface="Tahoma"/>
                        </a:rPr>
                        <a:t>B</a:t>
                      </a:r>
                      <a:r>
                        <a:rPr lang="en-US" sz="1200" u="none" cap="none" strike="noStrike">
                          <a:latin typeface="Tahoma"/>
                          <a:ea typeface="Tahoma"/>
                          <a:cs typeface="Tahoma"/>
                          <a:sym typeface="Tahoma"/>
                        </a:rPr>
                        <a:t>sub</a:t>
                      </a:r>
                      <a:endParaRPr sz="1200" u="none" cap="none" strike="noStrike">
                        <a:latin typeface="Tahoma"/>
                        <a:ea typeface="Tahoma"/>
                        <a:cs typeface="Tahoma"/>
                        <a:sym typeface="Tahoma"/>
                      </a:endParaRPr>
                    </a:p>
                  </a:txBody>
                  <a:tcPr marT="692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gridSpan="2">
                  <a:txBody>
                    <a:bodyPr/>
                    <a:lstStyle/>
                    <a:p>
                      <a:pPr indent="0" lvl="0" marL="314325"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Any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gridSpan="2">
                  <a:txBody>
                    <a:bodyPr/>
                    <a:lstStyle/>
                    <a:p>
                      <a:pPr indent="0" lvl="0" marL="162560"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Any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gridSpan="2">
                  <a:txBody>
                    <a:bodyPr/>
                    <a:lstStyle/>
                    <a:p>
                      <a:pPr indent="0" lvl="0" marL="193040"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ESP[3DES]</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D</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20650">
                <a:tc gridSpan="9">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hMerge="1"/>
                <a:tc hMerge="1"/>
                <a:tc hMerge="1"/>
                <a:tc hMerge="1"/>
                <a:tc hMerge="1"/>
                <a:tc hMerge="1"/>
                <a:tc hMerge="1"/>
              </a:tr>
              <a:tr h="336550">
                <a:tc>
                  <a:txBody>
                    <a:bodyPr/>
                    <a:lstStyle/>
                    <a:p>
                      <a:pPr indent="0" lvl="0" marL="0" marR="130810" rtl="0" algn="r">
                        <a:lnSpc>
                          <a:spcPct val="100000"/>
                        </a:lnSpc>
                        <a:spcBef>
                          <a:spcPts val="0"/>
                        </a:spcBef>
                        <a:spcAft>
                          <a:spcPts val="0"/>
                        </a:spcAft>
                        <a:buNone/>
                      </a:pPr>
                      <a:r>
                        <a:rPr lang="en-US" sz="1600" u="none" cap="none" strike="noStrike">
                          <a:latin typeface="Comic Sans MS"/>
                          <a:ea typeface="Comic Sans MS"/>
                          <a:cs typeface="Comic Sans MS"/>
                          <a:sym typeface="Comic Sans MS"/>
                        </a:rPr>
                        <a:t>From</a:t>
                      </a:r>
                      <a:endParaRPr sz="1600" u="none" cap="none" strike="noStrike">
                        <a:latin typeface="Comic Sans MS"/>
                        <a:ea typeface="Comic Sans MS"/>
                        <a:cs typeface="Comic Sans MS"/>
                        <a:sym typeface="Comic Sans MS"/>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To</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203200"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Protocol</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287655"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SPI</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676275"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SA Record</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81000">
                <a:tc>
                  <a:txBody>
                    <a:bodyPr/>
                    <a:lstStyle/>
                    <a:p>
                      <a:pPr indent="0" lvl="0" marL="0" marR="135255" rtl="0" algn="r">
                        <a:lnSpc>
                          <a:spcPct val="100000"/>
                        </a:lnSpc>
                        <a:spcBef>
                          <a:spcPts val="0"/>
                        </a:spcBef>
                        <a:spcAft>
                          <a:spcPts val="0"/>
                        </a:spcAft>
                        <a:buNone/>
                      </a:pPr>
                      <a:r>
                        <a:rPr baseline="30000" lang="en-US" sz="2700" u="none" cap="none" strike="noStrike">
                          <a:latin typeface="Tahoma"/>
                          <a:ea typeface="Tahoma"/>
                          <a:cs typeface="Tahoma"/>
                          <a:sym typeface="Tahoma"/>
                        </a:rPr>
                        <a:t>A</a:t>
                      </a:r>
                      <a:r>
                        <a:rPr lang="en-US" sz="1200" u="none" cap="none" strike="noStrike">
                          <a:latin typeface="Tahoma"/>
                          <a:ea typeface="Tahoma"/>
                          <a:cs typeface="Tahoma"/>
                          <a:sym typeface="Tahoma"/>
                        </a:rPr>
                        <a:t>sub</a:t>
                      </a:r>
                      <a:endParaRPr sz="1200" u="none" cap="none" strike="noStrike">
                        <a:latin typeface="Tahoma"/>
                        <a:ea typeface="Tahoma"/>
                        <a:cs typeface="Tahoma"/>
                        <a:sym typeface="Tahoma"/>
                      </a:endParaRPr>
                    </a:p>
                  </a:txBody>
                  <a:tcPr marT="698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gridSpan="2">
                  <a:txBody>
                    <a:bodyPr/>
                    <a:lstStyle/>
                    <a:p>
                      <a:pPr indent="0" lvl="0" marL="243840" marR="0" rtl="0" algn="l">
                        <a:lnSpc>
                          <a:spcPct val="100000"/>
                        </a:lnSpc>
                        <a:spcBef>
                          <a:spcPts val="0"/>
                        </a:spcBef>
                        <a:spcAft>
                          <a:spcPts val="0"/>
                        </a:spcAft>
                        <a:buNone/>
                      </a:pPr>
                      <a:r>
                        <a:rPr baseline="30000" lang="en-US" sz="2700" u="none" cap="none" strike="noStrike">
                          <a:latin typeface="Tahoma"/>
                          <a:ea typeface="Tahoma"/>
                          <a:cs typeface="Tahoma"/>
                          <a:sym typeface="Tahoma"/>
                        </a:rPr>
                        <a:t>B</a:t>
                      </a:r>
                      <a:r>
                        <a:rPr lang="en-US" sz="1200" u="none" cap="none" strike="noStrike">
                          <a:latin typeface="Tahoma"/>
                          <a:ea typeface="Tahoma"/>
                          <a:cs typeface="Tahoma"/>
                          <a:sym typeface="Tahoma"/>
                        </a:rPr>
                        <a:t>sub</a:t>
                      </a:r>
                      <a:endParaRPr sz="1200" u="none" cap="none" strike="noStrike">
                        <a:latin typeface="Tahoma"/>
                        <a:ea typeface="Tahoma"/>
                        <a:cs typeface="Tahoma"/>
                        <a:sym typeface="Tahoma"/>
                      </a:endParaRPr>
                    </a:p>
                  </a:txBody>
                  <a:tcPr marT="6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ESP</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gridSpan="2">
                  <a:txBody>
                    <a:bodyPr/>
                    <a:lstStyle/>
                    <a:p>
                      <a:pPr indent="0" lvl="0" marL="1905"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14</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gridSpan="2">
                  <a:txBody>
                    <a:bodyPr/>
                    <a:lstStyle/>
                    <a:p>
                      <a:pPr indent="0" lvl="0" marL="721995"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3DES key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r>
              <a:tr h="54350">
                <a:tc gridSpan="9">
                  <a:txBody>
                    <a:bodyPr/>
                    <a:lstStyle/>
                    <a:p>
                      <a:pPr indent="0" lvl="0" marL="0" marR="0" rtl="0" algn="l">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tcPr>
                </a:tc>
                <a:tc hMerge="1"/>
                <a:tc hMerge="1"/>
                <a:tc hMerge="1"/>
                <a:tc hMerge="1"/>
                <a:tc hMerge="1"/>
                <a:tc hMerge="1"/>
                <a:tc hMerge="1"/>
                <a:tc hMerge="1"/>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p:nvPr/>
        </p:nvSpPr>
        <p:spPr>
          <a:xfrm>
            <a:off x="112776" y="1036332"/>
            <a:ext cx="6671309"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9"/>
          <p:cNvSpPr txBox="1"/>
          <p:nvPr>
            <p:ph type="title"/>
          </p:nvPr>
        </p:nvSpPr>
        <p:spPr>
          <a:xfrm>
            <a:off x="383540" y="575817"/>
            <a:ext cx="613092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AUTHENTICATION HEADER (AH)</a:t>
            </a:r>
            <a:endParaRPr/>
          </a:p>
        </p:txBody>
      </p:sp>
      <p:sp>
        <p:nvSpPr>
          <p:cNvPr id="284" name="Google Shape;284;p29"/>
          <p:cNvSpPr txBox="1"/>
          <p:nvPr/>
        </p:nvSpPr>
        <p:spPr>
          <a:xfrm>
            <a:off x="383540" y="1575002"/>
            <a:ext cx="7636509" cy="3477895"/>
          </a:xfrm>
          <a:prstGeom prst="rect">
            <a:avLst/>
          </a:prstGeom>
          <a:noFill/>
          <a:ln>
            <a:noFill/>
          </a:ln>
        </p:spPr>
        <p:txBody>
          <a:bodyPr anchorCtr="0" anchor="t" bIns="0" lIns="0" spcFirstLastPara="1" rIns="0" wrap="square" tIns="13325">
            <a:spAutoFit/>
          </a:bodyPr>
          <a:lstStyle/>
          <a:p>
            <a:pPr indent="-342900" lvl="0" marL="355600" marR="111252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Provides support for data integrity &amp;  authentication of IP packets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end system/router can authenticate user/app</a:t>
            </a:r>
            <a:endParaRPr sz="2800">
              <a:solidFill>
                <a:schemeClr val="dk1"/>
              </a:solidFill>
              <a:latin typeface="Trebuchet MS"/>
              <a:ea typeface="Trebuchet MS"/>
              <a:cs typeface="Trebuchet MS"/>
              <a:sym typeface="Trebuchet MS"/>
            </a:endParaRPr>
          </a:p>
          <a:p>
            <a:pPr indent="-287019" lvl="0" marL="756285" marR="508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prevents address spoofing attacks by tracking  sequence numbers</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HMAC-MD5-96 or HMAC-SHA-1-96</a:t>
            </a:r>
            <a:endParaRPr sz="2800">
              <a:solidFill>
                <a:schemeClr val="dk1"/>
              </a:solidFill>
              <a:latin typeface="Trebuchet MS"/>
              <a:ea typeface="Trebuchet MS"/>
              <a:cs typeface="Trebuchet MS"/>
              <a:sym typeface="Trebuchet MS"/>
            </a:endParaRPr>
          </a:p>
          <a:p>
            <a:pPr indent="0" lvl="0" marL="756285" marR="0" rtl="0" algn="l">
              <a:lnSpc>
                <a:spcPct val="100000"/>
              </a:lnSpc>
              <a:spcBef>
                <a:spcPts val="670"/>
              </a:spcBef>
              <a:spcAft>
                <a:spcPts val="0"/>
              </a:spcAft>
              <a:buNone/>
            </a:pPr>
            <a:r>
              <a:rPr lang="en-US" sz="2800">
                <a:solidFill>
                  <a:srgbClr val="4E3A2F"/>
                </a:solidFill>
                <a:latin typeface="Trebuchet MS"/>
                <a:ea typeface="Trebuchet MS"/>
                <a:cs typeface="Trebuchet MS"/>
                <a:sym typeface="Trebuchet MS"/>
              </a:rPr>
              <a:t>- parties must share a secret key</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p:nvPr/>
        </p:nvSpPr>
        <p:spPr>
          <a:xfrm>
            <a:off x="112776" y="1036332"/>
            <a:ext cx="5717286"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30"/>
          <p:cNvSpPr txBox="1"/>
          <p:nvPr>
            <p:ph type="title"/>
          </p:nvPr>
        </p:nvSpPr>
        <p:spPr>
          <a:xfrm>
            <a:off x="383540" y="575817"/>
            <a:ext cx="517715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AUTHENTICATION HEADER</a:t>
            </a:r>
            <a:endParaRPr/>
          </a:p>
        </p:txBody>
      </p:sp>
      <p:sp>
        <p:nvSpPr>
          <p:cNvPr id="291" name="Google Shape;291;p30"/>
          <p:cNvSpPr/>
          <p:nvPr/>
        </p:nvSpPr>
        <p:spPr>
          <a:xfrm>
            <a:off x="304927" y="2057755"/>
            <a:ext cx="8618093" cy="41719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pSp>
        <p:nvGrpSpPr>
          <p:cNvPr id="296" name="Google Shape;296;p31"/>
          <p:cNvGrpSpPr/>
          <p:nvPr/>
        </p:nvGrpSpPr>
        <p:grpSpPr>
          <a:xfrm>
            <a:off x="515112" y="643127"/>
            <a:ext cx="8628888" cy="5995416"/>
            <a:chOff x="515112" y="643127"/>
            <a:chExt cx="8628888" cy="5995416"/>
          </a:xfrm>
        </p:grpSpPr>
        <p:sp>
          <p:nvSpPr>
            <p:cNvPr id="297" name="Google Shape;297;p31"/>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31"/>
            <p:cNvSpPr/>
            <p:nvPr/>
          </p:nvSpPr>
          <p:spPr>
            <a:xfrm>
              <a:off x="643128" y="643127"/>
              <a:ext cx="7786116" cy="59954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p:nvPr/>
        </p:nvSpPr>
        <p:spPr>
          <a:xfrm>
            <a:off x="112776" y="1036332"/>
            <a:ext cx="6691122"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32"/>
          <p:cNvSpPr txBox="1"/>
          <p:nvPr>
            <p:ph type="title"/>
          </p:nvPr>
        </p:nvSpPr>
        <p:spPr>
          <a:xfrm>
            <a:off x="383540" y="575817"/>
            <a:ext cx="614870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TRANSPORT &amp; TUNNEL MODES</a:t>
            </a:r>
            <a:endParaRPr/>
          </a:p>
        </p:txBody>
      </p:sp>
      <p:sp>
        <p:nvSpPr>
          <p:cNvPr id="305" name="Google Shape;305;p32"/>
          <p:cNvSpPr/>
          <p:nvPr/>
        </p:nvSpPr>
        <p:spPr>
          <a:xfrm>
            <a:off x="381241" y="1676184"/>
            <a:ext cx="8438134" cy="435203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32"/>
          <p:cNvSpPr txBox="1"/>
          <p:nvPr/>
        </p:nvSpPr>
        <p:spPr>
          <a:xfrm>
            <a:off x="2917698" y="2241930"/>
            <a:ext cx="16294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80504"/>
                </a:solidFill>
                <a:latin typeface="Arial"/>
                <a:ea typeface="Arial"/>
                <a:cs typeface="Arial"/>
                <a:sym typeface="Arial"/>
              </a:rPr>
              <a:t>Transport mode</a:t>
            </a:r>
            <a:endParaRPr sz="1800">
              <a:solidFill>
                <a:schemeClr val="dk1"/>
              </a:solidFill>
              <a:latin typeface="Arial"/>
              <a:ea typeface="Arial"/>
              <a:cs typeface="Arial"/>
              <a:sym typeface="Arial"/>
            </a:endParaRPr>
          </a:p>
        </p:txBody>
      </p:sp>
      <p:sp>
        <p:nvSpPr>
          <p:cNvPr id="307" name="Google Shape;307;p32"/>
          <p:cNvSpPr txBox="1"/>
          <p:nvPr/>
        </p:nvSpPr>
        <p:spPr>
          <a:xfrm>
            <a:off x="4651375" y="5171694"/>
            <a:ext cx="13493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80504"/>
                </a:solidFill>
                <a:latin typeface="Arial"/>
                <a:ea typeface="Arial"/>
                <a:cs typeface="Arial"/>
                <a:sym typeface="Arial"/>
              </a:rPr>
              <a:t>Tunnel mode</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pSp>
        <p:nvGrpSpPr>
          <p:cNvPr id="312" name="Google Shape;312;p33"/>
          <p:cNvGrpSpPr/>
          <p:nvPr/>
        </p:nvGrpSpPr>
        <p:grpSpPr>
          <a:xfrm>
            <a:off x="515112" y="858011"/>
            <a:ext cx="8628888" cy="5042916"/>
            <a:chOff x="515112" y="858011"/>
            <a:chExt cx="8628888" cy="5042916"/>
          </a:xfrm>
        </p:grpSpPr>
        <p:sp>
          <p:nvSpPr>
            <p:cNvPr id="313" name="Google Shape;313;p33"/>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33"/>
            <p:cNvSpPr/>
            <p:nvPr/>
          </p:nvSpPr>
          <p:spPr>
            <a:xfrm>
              <a:off x="1071372" y="858011"/>
              <a:ext cx="6746748" cy="50429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p:nvPr/>
        </p:nvSpPr>
        <p:spPr>
          <a:xfrm>
            <a:off x="112776" y="1036332"/>
            <a:ext cx="9031223"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34"/>
          <p:cNvSpPr txBox="1"/>
          <p:nvPr>
            <p:ph type="title"/>
          </p:nvPr>
        </p:nvSpPr>
        <p:spPr>
          <a:xfrm>
            <a:off x="383540" y="575817"/>
            <a:ext cx="84988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ENCAPSULATING SECURITY PAYLOAD (ESP)</a:t>
            </a:r>
            <a:endParaRPr/>
          </a:p>
        </p:txBody>
      </p:sp>
      <p:sp>
        <p:nvSpPr>
          <p:cNvPr id="321" name="Google Shape;321;p34"/>
          <p:cNvSpPr txBox="1"/>
          <p:nvPr/>
        </p:nvSpPr>
        <p:spPr>
          <a:xfrm>
            <a:off x="383540" y="1534160"/>
            <a:ext cx="8067040" cy="3368675"/>
          </a:xfrm>
          <a:prstGeom prst="rect">
            <a:avLst/>
          </a:prstGeom>
          <a:noFill/>
          <a:ln>
            <a:noFill/>
          </a:ln>
        </p:spPr>
        <p:txBody>
          <a:bodyPr anchorCtr="0" anchor="t" bIns="0" lIns="0" spcFirstLastPara="1" rIns="0" wrap="square" tIns="60950">
            <a:spAutoFit/>
          </a:bodyPr>
          <a:lstStyle/>
          <a:p>
            <a:pPr indent="-342900" lvl="0" marL="355600" marR="151765" rtl="0" algn="l">
              <a:lnSpc>
                <a:spcPct val="107857"/>
              </a:lnSpc>
              <a:spcBef>
                <a:spcPts val="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Provides message content confidentiality &amp; limited  traffic flow confidentiality</a:t>
            </a:r>
            <a:endParaRPr sz="2800">
              <a:solidFill>
                <a:schemeClr val="dk1"/>
              </a:solidFill>
              <a:latin typeface="Trebuchet MS"/>
              <a:ea typeface="Trebuchet MS"/>
              <a:cs typeface="Trebuchet MS"/>
              <a:sym typeface="Trebuchet MS"/>
            </a:endParaRPr>
          </a:p>
          <a:p>
            <a:pPr indent="-342900" lvl="0" marL="355600" marR="5080" rtl="0" algn="l">
              <a:lnSpc>
                <a:spcPct val="107857"/>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ESP can optionally provide the same authentication  services as AH</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29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ESP supports a range of ciphers, modes, padding</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309"/>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incl. DES, Triple-DES, RC5, IDEA, CAST etc</a:t>
            </a:r>
            <a:endParaRPr sz="2400">
              <a:solidFill>
                <a:schemeClr val="dk1"/>
              </a:solidFill>
              <a:latin typeface="Trebuchet MS"/>
              <a:ea typeface="Trebuchet MS"/>
              <a:cs typeface="Trebuchet MS"/>
              <a:sym typeface="Trebuchet MS"/>
            </a:endParaRPr>
          </a:p>
          <a:p>
            <a:pPr indent="0" lvl="0" marL="469900" marR="0" rtl="0" algn="l">
              <a:lnSpc>
                <a:spcPct val="100000"/>
              </a:lnSpc>
              <a:spcBef>
                <a:spcPts val="28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CBC &amp; other modes</a:t>
            </a:r>
            <a:endParaRPr sz="2400">
              <a:solidFill>
                <a:schemeClr val="dk1"/>
              </a:solidFill>
              <a:latin typeface="Trebuchet MS"/>
              <a:ea typeface="Trebuchet MS"/>
              <a:cs typeface="Trebuchet MS"/>
              <a:sym typeface="Trebuchet MS"/>
            </a:endParaRPr>
          </a:p>
          <a:p>
            <a:pPr indent="0" lvl="0" marL="469900" marR="0" rtl="0" algn="l">
              <a:lnSpc>
                <a:spcPct val="100000"/>
              </a:lnSpc>
              <a:spcBef>
                <a:spcPts val="29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padding needed to fill block size, fields, for traffic flow</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35"/>
          <p:cNvGrpSpPr/>
          <p:nvPr/>
        </p:nvGrpSpPr>
        <p:grpSpPr>
          <a:xfrm>
            <a:off x="515112" y="786383"/>
            <a:ext cx="8628888" cy="5279136"/>
            <a:chOff x="515112" y="786383"/>
            <a:chExt cx="8628888" cy="5279136"/>
          </a:xfrm>
        </p:grpSpPr>
        <p:sp>
          <p:nvSpPr>
            <p:cNvPr id="327" name="Google Shape;327;p35"/>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35"/>
            <p:cNvSpPr/>
            <p:nvPr/>
          </p:nvSpPr>
          <p:spPr>
            <a:xfrm>
              <a:off x="858012" y="786383"/>
              <a:ext cx="7158228" cy="527913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p:nvPr/>
        </p:nvSpPr>
        <p:spPr>
          <a:xfrm>
            <a:off x="112776" y="1036332"/>
            <a:ext cx="3022854"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9"/>
          <p:cNvSpPr txBox="1"/>
          <p:nvPr>
            <p:ph type="title"/>
          </p:nvPr>
        </p:nvSpPr>
        <p:spPr>
          <a:xfrm>
            <a:off x="383540" y="575817"/>
            <a:ext cx="24828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 SECURITY</a:t>
            </a:r>
            <a:endParaRPr/>
          </a:p>
        </p:txBody>
      </p:sp>
      <p:sp>
        <p:nvSpPr>
          <p:cNvPr id="63" name="Google Shape;63;p9"/>
          <p:cNvSpPr txBox="1"/>
          <p:nvPr/>
        </p:nvSpPr>
        <p:spPr>
          <a:xfrm>
            <a:off x="383540" y="1575002"/>
            <a:ext cx="8264525" cy="3660775"/>
          </a:xfrm>
          <a:prstGeom prst="rect">
            <a:avLst/>
          </a:prstGeom>
          <a:noFill/>
          <a:ln>
            <a:noFill/>
          </a:ln>
        </p:spPr>
        <p:txBody>
          <a:bodyPr anchorCtr="0" anchor="t" bIns="0" lIns="0" spcFirstLastPara="1" rIns="0" wrap="square" tIns="13325">
            <a:spAutoFit/>
          </a:bodyPr>
          <a:lstStyle/>
          <a:p>
            <a:pPr indent="-342900" lvl="0" marL="355600" marR="379095"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Have a range of application-specific security  mechanisms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E.g. S/MIME, PGP, Kerberos, SSL/HTTPS</a:t>
            </a:r>
            <a:endParaRPr sz="2800">
              <a:solidFill>
                <a:schemeClr val="dk1"/>
              </a:solidFill>
              <a:latin typeface="Trebuchet MS"/>
              <a:ea typeface="Trebuchet MS"/>
              <a:cs typeface="Trebuchet MS"/>
              <a:sym typeface="Trebuchet MS"/>
            </a:endParaRPr>
          </a:p>
          <a:p>
            <a:pPr indent="0" lvl="0" marL="355600" marR="5080" rtl="0" algn="l">
              <a:lnSpc>
                <a:spcPct val="100000"/>
              </a:lnSpc>
              <a:spcBef>
                <a:spcPts val="760"/>
              </a:spcBef>
              <a:spcAft>
                <a:spcPts val="0"/>
              </a:spcAft>
              <a:buNone/>
            </a:pPr>
            <a:r>
              <a:rPr lang="en-US" sz="3200">
                <a:solidFill>
                  <a:srgbClr val="4E3A2F"/>
                </a:solidFill>
                <a:latin typeface="Trebuchet MS"/>
                <a:ea typeface="Trebuchet MS"/>
                <a:cs typeface="Trebuchet MS"/>
                <a:sym typeface="Trebuchet MS"/>
              </a:rPr>
              <a:t>- however, there are security concerns that cut  across protocol layers</a:t>
            </a:r>
            <a:endParaRPr sz="3200">
              <a:solidFill>
                <a:schemeClr val="dk1"/>
              </a:solidFill>
              <a:latin typeface="Trebuchet MS"/>
              <a:ea typeface="Trebuchet MS"/>
              <a:cs typeface="Trebuchet MS"/>
              <a:sym typeface="Trebuchet MS"/>
            </a:endParaRPr>
          </a:p>
          <a:p>
            <a:pPr indent="-342900" lvl="0" marL="355600" marR="171450" rtl="0" algn="l">
              <a:lnSpc>
                <a:spcPct val="100000"/>
              </a:lnSpc>
              <a:spcBef>
                <a:spcPts val="775"/>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People would like security to be implemented  by the network for all applications</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6"/>
          <p:cNvSpPr/>
          <p:nvPr/>
        </p:nvSpPr>
        <p:spPr>
          <a:xfrm>
            <a:off x="112776" y="1036332"/>
            <a:ext cx="7878318"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36"/>
          <p:cNvSpPr txBox="1"/>
          <p:nvPr>
            <p:ph type="title"/>
          </p:nvPr>
        </p:nvSpPr>
        <p:spPr>
          <a:xfrm>
            <a:off x="383540" y="575817"/>
            <a:ext cx="733679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ENCAPSULATING SECURITY PAYLOAD</a:t>
            </a:r>
            <a:endParaRPr/>
          </a:p>
        </p:txBody>
      </p:sp>
      <p:sp>
        <p:nvSpPr>
          <p:cNvPr id="335" name="Google Shape;335;p36"/>
          <p:cNvSpPr/>
          <p:nvPr/>
        </p:nvSpPr>
        <p:spPr>
          <a:xfrm>
            <a:off x="533400" y="1600200"/>
            <a:ext cx="8075676" cy="504596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37"/>
          <p:cNvSpPr txBox="1"/>
          <p:nvPr/>
        </p:nvSpPr>
        <p:spPr>
          <a:xfrm>
            <a:off x="457200" y="2348483"/>
            <a:ext cx="1229995" cy="40386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303530" marR="0" rtl="0" algn="l">
              <a:lnSpc>
                <a:spcPct val="97187"/>
              </a:lnSpc>
              <a:spcBef>
                <a:spcPts val="0"/>
              </a:spcBef>
              <a:spcAft>
                <a:spcPts val="0"/>
              </a:spcAft>
              <a:buNone/>
            </a:pPr>
            <a:r>
              <a:rPr lang="en-US" sz="1600">
                <a:solidFill>
                  <a:schemeClr val="dk1"/>
                </a:solidFill>
                <a:latin typeface="Arial"/>
                <a:ea typeface="Arial"/>
                <a:cs typeface="Arial"/>
                <a:sym typeface="Arial"/>
              </a:rPr>
              <a:t>new IP</a:t>
            </a:r>
            <a:endParaRPr sz="1600">
              <a:solidFill>
                <a:schemeClr val="dk1"/>
              </a:solidFill>
              <a:latin typeface="Arial"/>
              <a:ea typeface="Arial"/>
              <a:cs typeface="Arial"/>
              <a:sym typeface="Arial"/>
            </a:endParaRPr>
          </a:p>
          <a:p>
            <a:pPr indent="0" lvl="0" marL="299085" marR="0" rtl="0" algn="l">
              <a:lnSpc>
                <a:spcPct val="101562"/>
              </a:lnSpc>
              <a:spcBef>
                <a:spcPts val="0"/>
              </a:spcBef>
              <a:spcAft>
                <a:spcPts val="0"/>
              </a:spcAft>
              <a:buNone/>
            </a:pPr>
            <a:r>
              <a:rPr lang="en-US" sz="1600">
                <a:solidFill>
                  <a:schemeClr val="dk1"/>
                </a:solidFill>
                <a:latin typeface="Arial"/>
                <a:ea typeface="Arial"/>
                <a:cs typeface="Arial"/>
                <a:sym typeface="Arial"/>
              </a:rPr>
              <a:t>header</a:t>
            </a:r>
            <a:endParaRPr sz="1600">
              <a:solidFill>
                <a:schemeClr val="dk1"/>
              </a:solidFill>
              <a:latin typeface="Arial"/>
              <a:ea typeface="Arial"/>
              <a:cs typeface="Arial"/>
              <a:sym typeface="Arial"/>
            </a:endParaRPr>
          </a:p>
        </p:txBody>
      </p:sp>
      <p:grpSp>
        <p:nvGrpSpPr>
          <p:cNvPr id="342" name="Google Shape;342;p37"/>
          <p:cNvGrpSpPr/>
          <p:nvPr/>
        </p:nvGrpSpPr>
        <p:grpSpPr>
          <a:xfrm>
            <a:off x="1687067" y="2348483"/>
            <a:ext cx="1827784" cy="403860"/>
            <a:chOff x="1687067" y="2348483"/>
            <a:chExt cx="1827784" cy="403860"/>
          </a:xfrm>
        </p:grpSpPr>
        <p:sp>
          <p:nvSpPr>
            <p:cNvPr id="343" name="Google Shape;343;p37"/>
            <p:cNvSpPr/>
            <p:nvPr/>
          </p:nvSpPr>
          <p:spPr>
            <a:xfrm>
              <a:off x="1687067" y="2348483"/>
              <a:ext cx="763905" cy="403860"/>
            </a:xfrm>
            <a:custGeom>
              <a:rect b="b" l="l" r="r" t="t"/>
              <a:pathLst>
                <a:path extrusionOk="0" h="403860" w="763905">
                  <a:moveTo>
                    <a:pt x="763524" y="0"/>
                  </a:moveTo>
                  <a:lnTo>
                    <a:pt x="0" y="0"/>
                  </a:lnTo>
                  <a:lnTo>
                    <a:pt x="0" y="403860"/>
                  </a:lnTo>
                  <a:lnTo>
                    <a:pt x="763524" y="403860"/>
                  </a:lnTo>
                  <a:lnTo>
                    <a:pt x="763524" y="0"/>
                  </a:lnTo>
                  <a:close/>
                </a:path>
              </a:pathLst>
            </a:custGeom>
            <a:solidFill>
              <a:srgbClr val="FF99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37"/>
            <p:cNvSpPr/>
            <p:nvPr/>
          </p:nvSpPr>
          <p:spPr>
            <a:xfrm>
              <a:off x="1687067" y="2348483"/>
              <a:ext cx="763905" cy="403860"/>
            </a:xfrm>
            <a:custGeom>
              <a:rect b="b" l="l" r="r" t="t"/>
              <a:pathLst>
                <a:path extrusionOk="0" h="403860" w="763905">
                  <a:moveTo>
                    <a:pt x="0" y="403860"/>
                  </a:moveTo>
                  <a:lnTo>
                    <a:pt x="763524" y="403860"/>
                  </a:lnTo>
                  <a:lnTo>
                    <a:pt x="763524" y="0"/>
                  </a:lnTo>
                  <a:lnTo>
                    <a:pt x="0" y="0"/>
                  </a:lnTo>
                  <a:lnTo>
                    <a:pt x="0" y="4038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37"/>
            <p:cNvSpPr/>
            <p:nvPr/>
          </p:nvSpPr>
          <p:spPr>
            <a:xfrm>
              <a:off x="2450591" y="2348483"/>
              <a:ext cx="1064260" cy="403860"/>
            </a:xfrm>
            <a:custGeom>
              <a:rect b="b" l="l" r="r" t="t"/>
              <a:pathLst>
                <a:path extrusionOk="0" h="403860" w="1064260">
                  <a:moveTo>
                    <a:pt x="1063752" y="0"/>
                  </a:moveTo>
                  <a:lnTo>
                    <a:pt x="0" y="0"/>
                  </a:lnTo>
                  <a:lnTo>
                    <a:pt x="0" y="403860"/>
                  </a:lnTo>
                  <a:lnTo>
                    <a:pt x="1063752" y="403860"/>
                  </a:lnTo>
                  <a:lnTo>
                    <a:pt x="1063752"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37"/>
            <p:cNvSpPr/>
            <p:nvPr/>
          </p:nvSpPr>
          <p:spPr>
            <a:xfrm>
              <a:off x="2450591" y="2348483"/>
              <a:ext cx="1064260" cy="403860"/>
            </a:xfrm>
            <a:custGeom>
              <a:rect b="b" l="l" r="r" t="t"/>
              <a:pathLst>
                <a:path extrusionOk="0" h="403860" w="1064260">
                  <a:moveTo>
                    <a:pt x="0" y="403860"/>
                  </a:moveTo>
                  <a:lnTo>
                    <a:pt x="1063752" y="403860"/>
                  </a:lnTo>
                  <a:lnTo>
                    <a:pt x="1063752" y="0"/>
                  </a:lnTo>
                  <a:lnTo>
                    <a:pt x="0" y="0"/>
                  </a:lnTo>
                  <a:lnTo>
                    <a:pt x="0" y="4038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7" name="Google Shape;347;p37"/>
          <p:cNvSpPr txBox="1"/>
          <p:nvPr/>
        </p:nvSpPr>
        <p:spPr>
          <a:xfrm>
            <a:off x="1691830" y="2289810"/>
            <a:ext cx="1630680" cy="513080"/>
          </a:xfrm>
          <a:prstGeom prst="rect">
            <a:avLst/>
          </a:prstGeom>
          <a:noFill/>
          <a:ln>
            <a:noFill/>
          </a:ln>
        </p:spPr>
        <p:txBody>
          <a:bodyPr anchorCtr="0" anchor="t" bIns="0" lIns="0" spcFirstLastPara="1" rIns="0" wrap="square" tIns="12050">
            <a:spAutoFit/>
          </a:bodyPr>
          <a:lstStyle/>
          <a:p>
            <a:pPr indent="0" lvl="0" marL="172720" marR="0" rtl="0" algn="l">
              <a:lnSpc>
                <a:spcPct val="100000"/>
              </a:lnSpc>
              <a:spcBef>
                <a:spcPts val="0"/>
              </a:spcBef>
              <a:spcAft>
                <a:spcPts val="0"/>
              </a:spcAft>
              <a:buNone/>
            </a:pPr>
            <a:r>
              <a:rPr lang="en-US" sz="1600">
                <a:solidFill>
                  <a:schemeClr val="dk1"/>
                </a:solidFill>
                <a:latin typeface="Arial"/>
                <a:ea typeface="Arial"/>
                <a:cs typeface="Arial"/>
                <a:sym typeface="Arial"/>
              </a:rPr>
              <a:t>ESP	original</a:t>
            </a:r>
            <a:endParaRPr sz="1600">
              <a:solidFill>
                <a:schemeClr val="dk1"/>
              </a:solidFill>
              <a:latin typeface="Arial"/>
              <a:ea typeface="Arial"/>
              <a:cs typeface="Arial"/>
              <a:sym typeface="Arial"/>
            </a:endParaRPr>
          </a:p>
          <a:p>
            <a:pPr indent="0" lvl="0" marL="230504" marR="0" rtl="0" algn="l">
              <a:lnSpc>
                <a:spcPct val="100000"/>
              </a:lnSpc>
              <a:spcBef>
                <a:spcPts val="0"/>
              </a:spcBef>
              <a:spcAft>
                <a:spcPts val="0"/>
              </a:spcAft>
              <a:buNone/>
            </a:pPr>
            <a:r>
              <a:rPr lang="en-US" sz="1600">
                <a:solidFill>
                  <a:schemeClr val="dk1"/>
                </a:solidFill>
                <a:latin typeface="Arial"/>
                <a:ea typeface="Arial"/>
                <a:cs typeface="Arial"/>
                <a:sym typeface="Arial"/>
              </a:rPr>
              <a:t>hdr	IP hdr</a:t>
            </a:r>
            <a:endParaRPr sz="1600">
              <a:solidFill>
                <a:schemeClr val="dk1"/>
              </a:solidFill>
              <a:latin typeface="Arial"/>
              <a:ea typeface="Arial"/>
              <a:cs typeface="Arial"/>
              <a:sym typeface="Arial"/>
            </a:endParaRPr>
          </a:p>
        </p:txBody>
      </p:sp>
      <p:grpSp>
        <p:nvGrpSpPr>
          <p:cNvPr id="348" name="Google Shape;348;p37"/>
          <p:cNvGrpSpPr/>
          <p:nvPr/>
        </p:nvGrpSpPr>
        <p:grpSpPr>
          <a:xfrm>
            <a:off x="3514344" y="2348483"/>
            <a:ext cx="2423160" cy="403860"/>
            <a:chOff x="3514344" y="2348483"/>
            <a:chExt cx="2423160" cy="403860"/>
          </a:xfrm>
        </p:grpSpPr>
        <p:sp>
          <p:nvSpPr>
            <p:cNvPr id="349" name="Google Shape;349;p37"/>
            <p:cNvSpPr/>
            <p:nvPr/>
          </p:nvSpPr>
          <p:spPr>
            <a:xfrm>
              <a:off x="3514344" y="2348483"/>
              <a:ext cx="2423160" cy="403860"/>
            </a:xfrm>
            <a:custGeom>
              <a:rect b="b" l="l" r="r" t="t"/>
              <a:pathLst>
                <a:path extrusionOk="0" h="403860" w="2423160">
                  <a:moveTo>
                    <a:pt x="2423160" y="0"/>
                  </a:moveTo>
                  <a:lnTo>
                    <a:pt x="0" y="0"/>
                  </a:lnTo>
                  <a:lnTo>
                    <a:pt x="0" y="403860"/>
                  </a:lnTo>
                  <a:lnTo>
                    <a:pt x="2423160" y="403860"/>
                  </a:lnTo>
                  <a:lnTo>
                    <a:pt x="2423160"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37"/>
            <p:cNvSpPr/>
            <p:nvPr/>
          </p:nvSpPr>
          <p:spPr>
            <a:xfrm>
              <a:off x="3514344" y="2348483"/>
              <a:ext cx="2423160" cy="403860"/>
            </a:xfrm>
            <a:custGeom>
              <a:rect b="b" l="l" r="r" t="t"/>
              <a:pathLst>
                <a:path extrusionOk="0" h="403860" w="2423160">
                  <a:moveTo>
                    <a:pt x="0" y="403860"/>
                  </a:moveTo>
                  <a:lnTo>
                    <a:pt x="2423160" y="403860"/>
                  </a:lnTo>
                  <a:lnTo>
                    <a:pt x="2423160" y="0"/>
                  </a:lnTo>
                  <a:lnTo>
                    <a:pt x="0" y="0"/>
                  </a:lnTo>
                  <a:lnTo>
                    <a:pt x="0" y="4038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1" name="Google Shape;351;p37"/>
          <p:cNvSpPr txBox="1"/>
          <p:nvPr/>
        </p:nvSpPr>
        <p:spPr>
          <a:xfrm>
            <a:off x="3914902" y="2289810"/>
            <a:ext cx="1637030" cy="513080"/>
          </a:xfrm>
          <a:prstGeom prst="rect">
            <a:avLst/>
          </a:prstGeom>
          <a:noFill/>
          <a:ln>
            <a:noFill/>
          </a:ln>
        </p:spPr>
        <p:txBody>
          <a:bodyPr anchorCtr="0" anchor="t" bIns="0" lIns="0" spcFirstLastPara="1" rIns="0" wrap="square" tIns="12050">
            <a:spAutoFit/>
          </a:bodyPr>
          <a:lstStyle/>
          <a:p>
            <a:pPr indent="337820" lvl="0" marL="0" marR="5080" rtl="0" algn="l">
              <a:lnSpc>
                <a:spcPct val="100000"/>
              </a:lnSpc>
              <a:spcBef>
                <a:spcPts val="0"/>
              </a:spcBef>
              <a:spcAft>
                <a:spcPts val="0"/>
              </a:spcAft>
              <a:buNone/>
            </a:pPr>
            <a:r>
              <a:rPr lang="en-US" sz="1600">
                <a:solidFill>
                  <a:schemeClr val="dk1"/>
                </a:solidFill>
                <a:latin typeface="Arial"/>
                <a:ea typeface="Arial"/>
                <a:cs typeface="Arial"/>
                <a:sym typeface="Arial"/>
              </a:rPr>
              <a:t>Original IP  datagram payload</a:t>
            </a:r>
            <a:endParaRPr sz="1600">
              <a:solidFill>
                <a:schemeClr val="dk1"/>
              </a:solidFill>
              <a:latin typeface="Arial"/>
              <a:ea typeface="Arial"/>
              <a:cs typeface="Arial"/>
              <a:sym typeface="Arial"/>
            </a:endParaRPr>
          </a:p>
        </p:txBody>
      </p:sp>
      <p:grpSp>
        <p:nvGrpSpPr>
          <p:cNvPr id="352" name="Google Shape;352;p37"/>
          <p:cNvGrpSpPr/>
          <p:nvPr/>
        </p:nvGrpSpPr>
        <p:grpSpPr>
          <a:xfrm>
            <a:off x="5937503" y="2351532"/>
            <a:ext cx="1533144" cy="403860"/>
            <a:chOff x="5937503" y="2351532"/>
            <a:chExt cx="1533144" cy="403860"/>
          </a:xfrm>
        </p:grpSpPr>
        <p:sp>
          <p:nvSpPr>
            <p:cNvPr id="353" name="Google Shape;353;p37"/>
            <p:cNvSpPr/>
            <p:nvPr/>
          </p:nvSpPr>
          <p:spPr>
            <a:xfrm>
              <a:off x="5937503" y="2351532"/>
              <a:ext cx="763905" cy="403860"/>
            </a:xfrm>
            <a:custGeom>
              <a:rect b="b" l="l" r="r" t="t"/>
              <a:pathLst>
                <a:path extrusionOk="0" h="403860" w="763904">
                  <a:moveTo>
                    <a:pt x="763524" y="0"/>
                  </a:moveTo>
                  <a:lnTo>
                    <a:pt x="0" y="0"/>
                  </a:lnTo>
                  <a:lnTo>
                    <a:pt x="0" y="403860"/>
                  </a:lnTo>
                  <a:lnTo>
                    <a:pt x="763524" y="403860"/>
                  </a:lnTo>
                  <a:lnTo>
                    <a:pt x="763524"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37"/>
            <p:cNvSpPr/>
            <p:nvPr/>
          </p:nvSpPr>
          <p:spPr>
            <a:xfrm>
              <a:off x="5937503" y="2351532"/>
              <a:ext cx="763905" cy="403860"/>
            </a:xfrm>
            <a:custGeom>
              <a:rect b="b" l="l" r="r" t="t"/>
              <a:pathLst>
                <a:path extrusionOk="0" h="403860" w="763904">
                  <a:moveTo>
                    <a:pt x="0" y="403860"/>
                  </a:moveTo>
                  <a:lnTo>
                    <a:pt x="763524" y="403860"/>
                  </a:lnTo>
                  <a:lnTo>
                    <a:pt x="763524" y="0"/>
                  </a:lnTo>
                  <a:lnTo>
                    <a:pt x="0" y="0"/>
                  </a:lnTo>
                  <a:lnTo>
                    <a:pt x="0" y="4038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37"/>
            <p:cNvSpPr/>
            <p:nvPr/>
          </p:nvSpPr>
          <p:spPr>
            <a:xfrm>
              <a:off x="6708647" y="2351532"/>
              <a:ext cx="762000" cy="403860"/>
            </a:xfrm>
            <a:custGeom>
              <a:rect b="b" l="l" r="r" t="t"/>
              <a:pathLst>
                <a:path extrusionOk="0" h="403860" w="762000">
                  <a:moveTo>
                    <a:pt x="762000" y="0"/>
                  </a:moveTo>
                  <a:lnTo>
                    <a:pt x="0" y="0"/>
                  </a:lnTo>
                  <a:lnTo>
                    <a:pt x="0" y="403860"/>
                  </a:lnTo>
                  <a:lnTo>
                    <a:pt x="762000" y="403860"/>
                  </a:lnTo>
                  <a:lnTo>
                    <a:pt x="7620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37"/>
            <p:cNvSpPr/>
            <p:nvPr/>
          </p:nvSpPr>
          <p:spPr>
            <a:xfrm>
              <a:off x="6708647" y="2351532"/>
              <a:ext cx="762000" cy="403860"/>
            </a:xfrm>
            <a:custGeom>
              <a:rect b="b" l="l" r="r" t="t"/>
              <a:pathLst>
                <a:path extrusionOk="0" h="403860" w="762000">
                  <a:moveTo>
                    <a:pt x="0" y="403860"/>
                  </a:moveTo>
                  <a:lnTo>
                    <a:pt x="762000" y="403860"/>
                  </a:lnTo>
                  <a:lnTo>
                    <a:pt x="762000" y="0"/>
                  </a:lnTo>
                  <a:lnTo>
                    <a:pt x="0" y="0"/>
                  </a:lnTo>
                  <a:lnTo>
                    <a:pt x="0" y="4038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7" name="Google Shape;357;p37"/>
          <p:cNvSpPr txBox="1"/>
          <p:nvPr/>
        </p:nvSpPr>
        <p:spPr>
          <a:xfrm>
            <a:off x="6116065" y="2293111"/>
            <a:ext cx="1189990" cy="51308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600">
                <a:solidFill>
                  <a:schemeClr val="dk1"/>
                </a:solidFill>
                <a:latin typeface="Arial"/>
                <a:ea typeface="Arial"/>
                <a:cs typeface="Arial"/>
                <a:sym typeface="Arial"/>
              </a:rPr>
              <a:t>ESP	ESP</a:t>
            </a:r>
            <a:endParaRPr sz="1600">
              <a:solidFill>
                <a:schemeClr val="dk1"/>
              </a:solidFill>
              <a:latin typeface="Arial"/>
              <a:ea typeface="Arial"/>
              <a:cs typeface="Arial"/>
              <a:sym typeface="Arial"/>
            </a:endParaRPr>
          </a:p>
          <a:p>
            <a:pPr indent="0" lvl="0" marL="118745" marR="0" rtl="0" algn="l">
              <a:lnSpc>
                <a:spcPct val="100000"/>
              </a:lnSpc>
              <a:spcBef>
                <a:spcPts val="0"/>
              </a:spcBef>
              <a:spcAft>
                <a:spcPts val="0"/>
              </a:spcAft>
              <a:buNone/>
            </a:pPr>
            <a:r>
              <a:rPr lang="en-US" sz="1600">
                <a:solidFill>
                  <a:schemeClr val="dk1"/>
                </a:solidFill>
                <a:latin typeface="Arial"/>
                <a:ea typeface="Arial"/>
                <a:cs typeface="Arial"/>
                <a:sym typeface="Arial"/>
              </a:rPr>
              <a:t>trl	auth</a:t>
            </a:r>
            <a:endParaRPr sz="1600">
              <a:solidFill>
                <a:schemeClr val="dk1"/>
              </a:solidFill>
              <a:latin typeface="Arial"/>
              <a:ea typeface="Arial"/>
              <a:cs typeface="Arial"/>
              <a:sym typeface="Arial"/>
            </a:endParaRPr>
          </a:p>
        </p:txBody>
      </p:sp>
      <p:sp>
        <p:nvSpPr>
          <p:cNvPr id="358" name="Google Shape;358;p37"/>
          <p:cNvSpPr/>
          <p:nvPr/>
        </p:nvSpPr>
        <p:spPr>
          <a:xfrm>
            <a:off x="5184647" y="2142744"/>
            <a:ext cx="1447800" cy="76200"/>
          </a:xfrm>
          <a:custGeom>
            <a:rect b="b" l="l" r="r" t="t"/>
            <a:pathLst>
              <a:path extrusionOk="0" h="76200" w="1447800">
                <a:moveTo>
                  <a:pt x="1371600" y="0"/>
                </a:moveTo>
                <a:lnTo>
                  <a:pt x="1371600" y="76200"/>
                </a:lnTo>
                <a:lnTo>
                  <a:pt x="1435100" y="44450"/>
                </a:lnTo>
                <a:lnTo>
                  <a:pt x="1384300" y="44450"/>
                </a:lnTo>
                <a:lnTo>
                  <a:pt x="1384300" y="31750"/>
                </a:lnTo>
                <a:lnTo>
                  <a:pt x="1435100" y="31750"/>
                </a:lnTo>
                <a:lnTo>
                  <a:pt x="1371600" y="0"/>
                </a:lnTo>
                <a:close/>
              </a:path>
              <a:path extrusionOk="0" h="76200" w="1447800">
                <a:moveTo>
                  <a:pt x="1371600" y="31750"/>
                </a:moveTo>
                <a:lnTo>
                  <a:pt x="0" y="31750"/>
                </a:lnTo>
                <a:lnTo>
                  <a:pt x="0" y="44450"/>
                </a:lnTo>
                <a:lnTo>
                  <a:pt x="1371600" y="44450"/>
                </a:lnTo>
                <a:lnTo>
                  <a:pt x="1371600" y="31750"/>
                </a:lnTo>
                <a:close/>
              </a:path>
              <a:path extrusionOk="0" h="76200" w="1447800">
                <a:moveTo>
                  <a:pt x="1435100" y="31750"/>
                </a:moveTo>
                <a:lnTo>
                  <a:pt x="1384300" y="31750"/>
                </a:lnTo>
                <a:lnTo>
                  <a:pt x="1384300" y="44450"/>
                </a:lnTo>
                <a:lnTo>
                  <a:pt x="1435100" y="44450"/>
                </a:lnTo>
                <a:lnTo>
                  <a:pt x="1447800" y="38100"/>
                </a:lnTo>
                <a:lnTo>
                  <a:pt x="1435100" y="317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37"/>
          <p:cNvSpPr/>
          <p:nvPr/>
        </p:nvSpPr>
        <p:spPr>
          <a:xfrm>
            <a:off x="2508504" y="2142870"/>
            <a:ext cx="1343025" cy="76200"/>
          </a:xfrm>
          <a:custGeom>
            <a:rect b="b" l="l" r="r" t="t"/>
            <a:pathLst>
              <a:path extrusionOk="0" h="76200" w="1343025">
                <a:moveTo>
                  <a:pt x="76200" y="0"/>
                </a:moveTo>
                <a:lnTo>
                  <a:pt x="0" y="37973"/>
                </a:lnTo>
                <a:lnTo>
                  <a:pt x="76200" y="76200"/>
                </a:lnTo>
                <a:lnTo>
                  <a:pt x="76200" y="44463"/>
                </a:lnTo>
                <a:lnTo>
                  <a:pt x="63500" y="44450"/>
                </a:lnTo>
                <a:lnTo>
                  <a:pt x="63500" y="31750"/>
                </a:lnTo>
                <a:lnTo>
                  <a:pt x="76200" y="31750"/>
                </a:lnTo>
                <a:lnTo>
                  <a:pt x="76200" y="0"/>
                </a:lnTo>
                <a:close/>
              </a:path>
              <a:path extrusionOk="0" h="76200" w="1343025">
                <a:moveTo>
                  <a:pt x="76200" y="31763"/>
                </a:moveTo>
                <a:lnTo>
                  <a:pt x="76200" y="44463"/>
                </a:lnTo>
                <a:lnTo>
                  <a:pt x="1342644" y="45846"/>
                </a:lnTo>
                <a:lnTo>
                  <a:pt x="1342644" y="33146"/>
                </a:lnTo>
                <a:lnTo>
                  <a:pt x="76200" y="31763"/>
                </a:lnTo>
                <a:close/>
              </a:path>
              <a:path extrusionOk="0" h="76200" w="1343025">
                <a:moveTo>
                  <a:pt x="63500" y="31750"/>
                </a:moveTo>
                <a:lnTo>
                  <a:pt x="63500" y="44450"/>
                </a:lnTo>
                <a:lnTo>
                  <a:pt x="76200" y="44463"/>
                </a:lnTo>
                <a:lnTo>
                  <a:pt x="76200" y="31763"/>
                </a:lnTo>
                <a:lnTo>
                  <a:pt x="63500" y="31750"/>
                </a:lnTo>
                <a:close/>
              </a:path>
              <a:path extrusionOk="0" h="76200" w="1343025">
                <a:moveTo>
                  <a:pt x="76200" y="31750"/>
                </a:moveTo>
                <a:lnTo>
                  <a:pt x="63500" y="31750"/>
                </a:lnTo>
                <a:lnTo>
                  <a:pt x="76200" y="3176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37"/>
          <p:cNvSpPr txBox="1"/>
          <p:nvPr>
            <p:ph type="title"/>
          </p:nvPr>
        </p:nvSpPr>
        <p:spPr>
          <a:xfrm>
            <a:off x="2833877" y="1800605"/>
            <a:ext cx="2593340" cy="584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000000"/>
                </a:solidFill>
                <a:latin typeface="Arial"/>
                <a:ea typeface="Arial"/>
                <a:cs typeface="Arial"/>
                <a:sym typeface="Arial"/>
              </a:rPr>
              <a:t>“enchilada” authenticated</a:t>
            </a:r>
            <a:endParaRPr sz="1800">
              <a:latin typeface="Arial"/>
              <a:ea typeface="Arial"/>
              <a:cs typeface="Arial"/>
              <a:sym typeface="Arial"/>
            </a:endParaRPr>
          </a:p>
          <a:p>
            <a:pPr indent="0" lvl="0" marL="1130300" rtl="0" algn="l">
              <a:lnSpc>
                <a:spcPct val="100000"/>
              </a:lnSpc>
              <a:spcBef>
                <a:spcPts val="80"/>
              </a:spcBef>
              <a:spcAft>
                <a:spcPts val="0"/>
              </a:spcAft>
              <a:buNone/>
            </a:pPr>
            <a:r>
              <a:rPr lang="en-US" sz="1800">
                <a:solidFill>
                  <a:srgbClr val="000000"/>
                </a:solidFill>
                <a:latin typeface="Arial"/>
                <a:ea typeface="Arial"/>
                <a:cs typeface="Arial"/>
                <a:sym typeface="Arial"/>
              </a:rPr>
              <a:t>encrypted</a:t>
            </a:r>
            <a:endParaRPr sz="1800">
              <a:latin typeface="Arial"/>
              <a:ea typeface="Arial"/>
              <a:cs typeface="Arial"/>
              <a:sym typeface="Arial"/>
            </a:endParaRPr>
          </a:p>
        </p:txBody>
      </p:sp>
      <p:sp>
        <p:nvSpPr>
          <p:cNvPr id="361" name="Google Shape;361;p37"/>
          <p:cNvSpPr/>
          <p:nvPr/>
        </p:nvSpPr>
        <p:spPr>
          <a:xfrm>
            <a:off x="5769864" y="1864741"/>
            <a:ext cx="862965" cy="76200"/>
          </a:xfrm>
          <a:custGeom>
            <a:rect b="b" l="l" r="r" t="t"/>
            <a:pathLst>
              <a:path extrusionOk="0" h="76200" w="862965">
                <a:moveTo>
                  <a:pt x="786764" y="0"/>
                </a:moveTo>
                <a:lnTo>
                  <a:pt x="786447" y="31764"/>
                </a:lnTo>
                <a:lnTo>
                  <a:pt x="799084" y="31876"/>
                </a:lnTo>
                <a:lnTo>
                  <a:pt x="799084" y="44576"/>
                </a:lnTo>
                <a:lnTo>
                  <a:pt x="786319" y="44576"/>
                </a:lnTo>
                <a:lnTo>
                  <a:pt x="786003" y="76200"/>
                </a:lnTo>
                <a:lnTo>
                  <a:pt x="850642" y="44576"/>
                </a:lnTo>
                <a:lnTo>
                  <a:pt x="799084" y="44576"/>
                </a:lnTo>
                <a:lnTo>
                  <a:pt x="850874" y="44463"/>
                </a:lnTo>
                <a:lnTo>
                  <a:pt x="862584" y="38735"/>
                </a:lnTo>
                <a:lnTo>
                  <a:pt x="786764" y="0"/>
                </a:lnTo>
                <a:close/>
              </a:path>
              <a:path extrusionOk="0" h="76200" w="862965">
                <a:moveTo>
                  <a:pt x="786447" y="31764"/>
                </a:moveTo>
                <a:lnTo>
                  <a:pt x="786320" y="44463"/>
                </a:lnTo>
                <a:lnTo>
                  <a:pt x="799084" y="44576"/>
                </a:lnTo>
                <a:lnTo>
                  <a:pt x="799084" y="31876"/>
                </a:lnTo>
                <a:lnTo>
                  <a:pt x="786447" y="31764"/>
                </a:lnTo>
                <a:close/>
              </a:path>
              <a:path extrusionOk="0" h="76200" w="862965">
                <a:moveTo>
                  <a:pt x="0" y="24764"/>
                </a:moveTo>
                <a:lnTo>
                  <a:pt x="0" y="37464"/>
                </a:lnTo>
                <a:lnTo>
                  <a:pt x="786320" y="44463"/>
                </a:lnTo>
                <a:lnTo>
                  <a:pt x="786447" y="31764"/>
                </a:lnTo>
                <a:lnTo>
                  <a:pt x="0" y="2476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37"/>
          <p:cNvSpPr/>
          <p:nvPr/>
        </p:nvSpPr>
        <p:spPr>
          <a:xfrm>
            <a:off x="1664207" y="1840102"/>
            <a:ext cx="1163320" cy="76200"/>
          </a:xfrm>
          <a:custGeom>
            <a:rect b="b" l="l" r="r" t="t"/>
            <a:pathLst>
              <a:path extrusionOk="0" h="76200" w="1163320">
                <a:moveTo>
                  <a:pt x="76454" y="0"/>
                </a:moveTo>
                <a:lnTo>
                  <a:pt x="0" y="37464"/>
                </a:lnTo>
                <a:lnTo>
                  <a:pt x="75946" y="76200"/>
                </a:lnTo>
                <a:lnTo>
                  <a:pt x="76157" y="44422"/>
                </a:lnTo>
                <a:lnTo>
                  <a:pt x="63500" y="44323"/>
                </a:lnTo>
                <a:lnTo>
                  <a:pt x="63500" y="31623"/>
                </a:lnTo>
                <a:lnTo>
                  <a:pt x="76243" y="31623"/>
                </a:lnTo>
                <a:lnTo>
                  <a:pt x="76454" y="0"/>
                </a:lnTo>
                <a:close/>
              </a:path>
              <a:path extrusionOk="0" h="76200" w="1163320">
                <a:moveTo>
                  <a:pt x="76242" y="31723"/>
                </a:moveTo>
                <a:lnTo>
                  <a:pt x="76157" y="44422"/>
                </a:lnTo>
                <a:lnTo>
                  <a:pt x="1162812" y="52959"/>
                </a:lnTo>
                <a:lnTo>
                  <a:pt x="1162812" y="40259"/>
                </a:lnTo>
                <a:lnTo>
                  <a:pt x="76242" y="31723"/>
                </a:lnTo>
                <a:close/>
              </a:path>
              <a:path extrusionOk="0" h="76200" w="1163320">
                <a:moveTo>
                  <a:pt x="63500" y="31623"/>
                </a:moveTo>
                <a:lnTo>
                  <a:pt x="63500" y="44323"/>
                </a:lnTo>
                <a:lnTo>
                  <a:pt x="76157" y="44422"/>
                </a:lnTo>
                <a:lnTo>
                  <a:pt x="76242" y="31723"/>
                </a:lnTo>
                <a:lnTo>
                  <a:pt x="63500" y="31623"/>
                </a:lnTo>
                <a:close/>
              </a:path>
              <a:path extrusionOk="0" h="76200" w="1163320">
                <a:moveTo>
                  <a:pt x="76243" y="31623"/>
                </a:moveTo>
                <a:lnTo>
                  <a:pt x="63500" y="31623"/>
                </a:lnTo>
                <a:lnTo>
                  <a:pt x="76242" y="3172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63" name="Google Shape;363;p37"/>
          <p:cNvGrpSpPr/>
          <p:nvPr/>
        </p:nvGrpSpPr>
        <p:grpSpPr>
          <a:xfrm>
            <a:off x="5038344" y="3083051"/>
            <a:ext cx="916305" cy="405765"/>
            <a:chOff x="5038344" y="3083051"/>
            <a:chExt cx="916305" cy="405765"/>
          </a:xfrm>
        </p:grpSpPr>
        <p:sp>
          <p:nvSpPr>
            <p:cNvPr id="364" name="Google Shape;364;p37"/>
            <p:cNvSpPr/>
            <p:nvPr/>
          </p:nvSpPr>
          <p:spPr>
            <a:xfrm>
              <a:off x="5038344" y="3083051"/>
              <a:ext cx="916305" cy="405765"/>
            </a:xfrm>
            <a:custGeom>
              <a:rect b="b" l="l" r="r" t="t"/>
              <a:pathLst>
                <a:path extrusionOk="0" h="405764" w="916304">
                  <a:moveTo>
                    <a:pt x="915924" y="0"/>
                  </a:moveTo>
                  <a:lnTo>
                    <a:pt x="0" y="0"/>
                  </a:lnTo>
                  <a:lnTo>
                    <a:pt x="0" y="405384"/>
                  </a:lnTo>
                  <a:lnTo>
                    <a:pt x="915924" y="405384"/>
                  </a:lnTo>
                  <a:lnTo>
                    <a:pt x="915924"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37"/>
            <p:cNvSpPr/>
            <p:nvPr/>
          </p:nvSpPr>
          <p:spPr>
            <a:xfrm>
              <a:off x="5038344" y="3083051"/>
              <a:ext cx="916305" cy="405765"/>
            </a:xfrm>
            <a:custGeom>
              <a:rect b="b" l="l" r="r" t="t"/>
              <a:pathLst>
                <a:path extrusionOk="0" h="405764" w="916304">
                  <a:moveTo>
                    <a:pt x="0" y="405384"/>
                  </a:moveTo>
                  <a:lnTo>
                    <a:pt x="915924" y="405384"/>
                  </a:lnTo>
                  <a:lnTo>
                    <a:pt x="915924" y="0"/>
                  </a:lnTo>
                  <a:lnTo>
                    <a:pt x="0" y="0"/>
                  </a:lnTo>
                  <a:lnTo>
                    <a:pt x="0" y="40538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6" name="Google Shape;366;p37"/>
          <p:cNvSpPr txBox="1"/>
          <p:nvPr/>
        </p:nvSpPr>
        <p:spPr>
          <a:xfrm>
            <a:off x="5122926" y="3147186"/>
            <a:ext cx="74739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Arial"/>
                <a:ea typeface="Arial"/>
                <a:cs typeface="Arial"/>
                <a:sym typeface="Arial"/>
              </a:rPr>
              <a:t>padding</a:t>
            </a:r>
            <a:endParaRPr sz="1600">
              <a:solidFill>
                <a:schemeClr val="dk1"/>
              </a:solidFill>
              <a:latin typeface="Arial"/>
              <a:ea typeface="Arial"/>
              <a:cs typeface="Arial"/>
              <a:sym typeface="Arial"/>
            </a:endParaRPr>
          </a:p>
        </p:txBody>
      </p:sp>
      <p:grpSp>
        <p:nvGrpSpPr>
          <p:cNvPr id="367" name="Google Shape;367;p37"/>
          <p:cNvGrpSpPr/>
          <p:nvPr/>
        </p:nvGrpSpPr>
        <p:grpSpPr>
          <a:xfrm>
            <a:off x="5958840" y="3083051"/>
            <a:ext cx="809625" cy="405765"/>
            <a:chOff x="5958840" y="3083051"/>
            <a:chExt cx="809625" cy="405765"/>
          </a:xfrm>
        </p:grpSpPr>
        <p:sp>
          <p:nvSpPr>
            <p:cNvPr id="368" name="Google Shape;368;p37"/>
            <p:cNvSpPr/>
            <p:nvPr/>
          </p:nvSpPr>
          <p:spPr>
            <a:xfrm>
              <a:off x="5958840" y="3083051"/>
              <a:ext cx="809625" cy="405765"/>
            </a:xfrm>
            <a:custGeom>
              <a:rect b="b" l="l" r="r" t="t"/>
              <a:pathLst>
                <a:path extrusionOk="0" h="405764" w="809625">
                  <a:moveTo>
                    <a:pt x="809243" y="0"/>
                  </a:moveTo>
                  <a:lnTo>
                    <a:pt x="0" y="0"/>
                  </a:lnTo>
                  <a:lnTo>
                    <a:pt x="0" y="405384"/>
                  </a:lnTo>
                  <a:lnTo>
                    <a:pt x="809243" y="405384"/>
                  </a:lnTo>
                  <a:lnTo>
                    <a:pt x="809243"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37"/>
            <p:cNvSpPr/>
            <p:nvPr/>
          </p:nvSpPr>
          <p:spPr>
            <a:xfrm>
              <a:off x="5958840" y="3083051"/>
              <a:ext cx="809625" cy="405765"/>
            </a:xfrm>
            <a:custGeom>
              <a:rect b="b" l="l" r="r" t="t"/>
              <a:pathLst>
                <a:path extrusionOk="0" h="405764" w="809625">
                  <a:moveTo>
                    <a:pt x="0" y="405384"/>
                  </a:moveTo>
                  <a:lnTo>
                    <a:pt x="809243" y="405384"/>
                  </a:lnTo>
                  <a:lnTo>
                    <a:pt x="809243" y="0"/>
                  </a:lnTo>
                  <a:lnTo>
                    <a:pt x="0" y="0"/>
                  </a:lnTo>
                  <a:lnTo>
                    <a:pt x="0" y="40538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0" name="Google Shape;370;p37"/>
          <p:cNvSpPr txBox="1"/>
          <p:nvPr/>
        </p:nvSpPr>
        <p:spPr>
          <a:xfrm>
            <a:off x="6074409" y="3025267"/>
            <a:ext cx="578485" cy="513080"/>
          </a:xfrm>
          <a:prstGeom prst="rect">
            <a:avLst/>
          </a:prstGeom>
          <a:noFill/>
          <a:ln>
            <a:noFill/>
          </a:ln>
        </p:spPr>
        <p:txBody>
          <a:bodyPr anchorCtr="0" anchor="t" bIns="0" lIns="0" spcFirstLastPara="1" rIns="0" wrap="square" tIns="12050">
            <a:spAutoFit/>
          </a:bodyPr>
          <a:lstStyle/>
          <a:p>
            <a:pPr indent="107950" lvl="0" marL="12700" marR="5080" rtl="0" algn="l">
              <a:lnSpc>
                <a:spcPct val="100000"/>
              </a:lnSpc>
              <a:spcBef>
                <a:spcPts val="0"/>
              </a:spcBef>
              <a:spcAft>
                <a:spcPts val="0"/>
              </a:spcAft>
              <a:buNone/>
            </a:pPr>
            <a:r>
              <a:rPr lang="en-US" sz="1600">
                <a:solidFill>
                  <a:schemeClr val="dk1"/>
                </a:solidFill>
                <a:latin typeface="Arial"/>
                <a:ea typeface="Arial"/>
                <a:cs typeface="Arial"/>
                <a:sym typeface="Arial"/>
              </a:rPr>
              <a:t>pad  length</a:t>
            </a:r>
            <a:endParaRPr sz="1600">
              <a:solidFill>
                <a:schemeClr val="dk1"/>
              </a:solidFill>
              <a:latin typeface="Arial"/>
              <a:ea typeface="Arial"/>
              <a:cs typeface="Arial"/>
              <a:sym typeface="Arial"/>
            </a:endParaRPr>
          </a:p>
        </p:txBody>
      </p:sp>
      <p:grpSp>
        <p:nvGrpSpPr>
          <p:cNvPr id="371" name="Google Shape;371;p37"/>
          <p:cNvGrpSpPr/>
          <p:nvPr/>
        </p:nvGrpSpPr>
        <p:grpSpPr>
          <a:xfrm>
            <a:off x="6760464" y="3083051"/>
            <a:ext cx="765175" cy="405765"/>
            <a:chOff x="6760464" y="3083051"/>
            <a:chExt cx="765175" cy="405765"/>
          </a:xfrm>
        </p:grpSpPr>
        <p:sp>
          <p:nvSpPr>
            <p:cNvPr id="372" name="Google Shape;372;p37"/>
            <p:cNvSpPr/>
            <p:nvPr/>
          </p:nvSpPr>
          <p:spPr>
            <a:xfrm>
              <a:off x="6760464" y="3083051"/>
              <a:ext cx="765175" cy="405765"/>
            </a:xfrm>
            <a:custGeom>
              <a:rect b="b" l="l" r="r" t="t"/>
              <a:pathLst>
                <a:path extrusionOk="0" h="405764" w="765175">
                  <a:moveTo>
                    <a:pt x="765048" y="0"/>
                  </a:moveTo>
                  <a:lnTo>
                    <a:pt x="0" y="0"/>
                  </a:lnTo>
                  <a:lnTo>
                    <a:pt x="0" y="405384"/>
                  </a:lnTo>
                  <a:lnTo>
                    <a:pt x="765048" y="405384"/>
                  </a:lnTo>
                  <a:lnTo>
                    <a:pt x="765048"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37"/>
            <p:cNvSpPr/>
            <p:nvPr/>
          </p:nvSpPr>
          <p:spPr>
            <a:xfrm>
              <a:off x="6760464" y="3083051"/>
              <a:ext cx="765175" cy="405765"/>
            </a:xfrm>
            <a:custGeom>
              <a:rect b="b" l="l" r="r" t="t"/>
              <a:pathLst>
                <a:path extrusionOk="0" h="405764" w="765175">
                  <a:moveTo>
                    <a:pt x="0" y="405384"/>
                  </a:moveTo>
                  <a:lnTo>
                    <a:pt x="765048" y="405384"/>
                  </a:lnTo>
                  <a:lnTo>
                    <a:pt x="765048" y="0"/>
                  </a:lnTo>
                  <a:lnTo>
                    <a:pt x="0" y="0"/>
                  </a:lnTo>
                  <a:lnTo>
                    <a:pt x="0" y="40538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4" name="Google Shape;374;p37"/>
          <p:cNvSpPr txBox="1"/>
          <p:nvPr/>
        </p:nvSpPr>
        <p:spPr>
          <a:xfrm>
            <a:off x="6815708" y="3025267"/>
            <a:ext cx="657225" cy="513080"/>
          </a:xfrm>
          <a:prstGeom prst="rect">
            <a:avLst/>
          </a:prstGeom>
          <a:noFill/>
          <a:ln>
            <a:noFill/>
          </a:ln>
        </p:spPr>
        <p:txBody>
          <a:bodyPr anchorCtr="0" anchor="t" bIns="0" lIns="0" spcFirstLastPara="1" rIns="0" wrap="square" tIns="12050">
            <a:spAutoFit/>
          </a:bodyPr>
          <a:lstStyle/>
          <a:p>
            <a:pPr indent="123189" lvl="0" marL="12700" marR="5080" rtl="0" algn="l">
              <a:lnSpc>
                <a:spcPct val="100000"/>
              </a:lnSpc>
              <a:spcBef>
                <a:spcPts val="0"/>
              </a:spcBef>
              <a:spcAft>
                <a:spcPts val="0"/>
              </a:spcAft>
              <a:buNone/>
            </a:pPr>
            <a:r>
              <a:rPr lang="en-US" sz="1600">
                <a:solidFill>
                  <a:schemeClr val="dk1"/>
                </a:solidFill>
                <a:latin typeface="Arial"/>
                <a:ea typeface="Arial"/>
                <a:cs typeface="Arial"/>
                <a:sym typeface="Arial"/>
              </a:rPr>
              <a:t>next  header</a:t>
            </a:r>
            <a:endParaRPr sz="1600">
              <a:solidFill>
                <a:schemeClr val="dk1"/>
              </a:solidFill>
              <a:latin typeface="Arial"/>
              <a:ea typeface="Arial"/>
              <a:cs typeface="Arial"/>
              <a:sym typeface="Arial"/>
            </a:endParaRPr>
          </a:p>
        </p:txBody>
      </p:sp>
      <p:grpSp>
        <p:nvGrpSpPr>
          <p:cNvPr id="375" name="Google Shape;375;p37"/>
          <p:cNvGrpSpPr/>
          <p:nvPr/>
        </p:nvGrpSpPr>
        <p:grpSpPr>
          <a:xfrm>
            <a:off x="1339596" y="2778251"/>
            <a:ext cx="6169152" cy="719328"/>
            <a:chOff x="1339596" y="2778251"/>
            <a:chExt cx="6169152" cy="719328"/>
          </a:xfrm>
        </p:grpSpPr>
        <p:sp>
          <p:nvSpPr>
            <p:cNvPr id="376" name="Google Shape;376;p37"/>
            <p:cNvSpPr/>
            <p:nvPr/>
          </p:nvSpPr>
          <p:spPr>
            <a:xfrm>
              <a:off x="5062728" y="2778251"/>
              <a:ext cx="2446020" cy="266700"/>
            </a:xfrm>
            <a:custGeom>
              <a:rect b="b" l="l" r="r" t="t"/>
              <a:pathLst>
                <a:path extrusionOk="0" h="266700" w="2446020">
                  <a:moveTo>
                    <a:pt x="0" y="257556"/>
                  </a:moveTo>
                  <a:lnTo>
                    <a:pt x="874776" y="9144"/>
                  </a:lnTo>
                </a:path>
                <a:path extrusionOk="0" h="266700" w="2446020">
                  <a:moveTo>
                    <a:pt x="2446020" y="266700"/>
                  </a:moveTo>
                  <a:lnTo>
                    <a:pt x="163220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37"/>
            <p:cNvSpPr/>
            <p:nvPr/>
          </p:nvSpPr>
          <p:spPr>
            <a:xfrm>
              <a:off x="1339596" y="3086099"/>
              <a:ext cx="763905" cy="411480"/>
            </a:xfrm>
            <a:custGeom>
              <a:rect b="b" l="l" r="r" t="t"/>
              <a:pathLst>
                <a:path extrusionOk="0" h="411479" w="763905">
                  <a:moveTo>
                    <a:pt x="763523" y="0"/>
                  </a:moveTo>
                  <a:lnTo>
                    <a:pt x="0" y="0"/>
                  </a:lnTo>
                  <a:lnTo>
                    <a:pt x="0" y="411479"/>
                  </a:lnTo>
                  <a:lnTo>
                    <a:pt x="763523" y="411479"/>
                  </a:lnTo>
                  <a:lnTo>
                    <a:pt x="763523" y="0"/>
                  </a:lnTo>
                  <a:close/>
                </a:path>
              </a:pathLst>
            </a:custGeom>
            <a:solidFill>
              <a:srgbClr val="FF99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37"/>
            <p:cNvSpPr/>
            <p:nvPr/>
          </p:nvSpPr>
          <p:spPr>
            <a:xfrm>
              <a:off x="1339596" y="3086099"/>
              <a:ext cx="763905" cy="411480"/>
            </a:xfrm>
            <a:custGeom>
              <a:rect b="b" l="l" r="r" t="t"/>
              <a:pathLst>
                <a:path extrusionOk="0" h="411479" w="763905">
                  <a:moveTo>
                    <a:pt x="0" y="411479"/>
                  </a:moveTo>
                  <a:lnTo>
                    <a:pt x="763523" y="411479"/>
                  </a:lnTo>
                  <a:lnTo>
                    <a:pt x="763523" y="0"/>
                  </a:lnTo>
                  <a:lnTo>
                    <a:pt x="0" y="0"/>
                  </a:lnTo>
                  <a:lnTo>
                    <a:pt x="0" y="41147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9" name="Google Shape;379;p37"/>
          <p:cNvSpPr txBox="1"/>
          <p:nvPr/>
        </p:nvSpPr>
        <p:spPr>
          <a:xfrm>
            <a:off x="1556638" y="3153282"/>
            <a:ext cx="340995" cy="26924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600">
                <a:solidFill>
                  <a:schemeClr val="dk1"/>
                </a:solidFill>
                <a:latin typeface="Arial"/>
                <a:ea typeface="Arial"/>
                <a:cs typeface="Arial"/>
                <a:sym typeface="Arial"/>
              </a:rPr>
              <a:t>SPI</a:t>
            </a:r>
            <a:endParaRPr sz="1600">
              <a:solidFill>
                <a:schemeClr val="dk1"/>
              </a:solidFill>
              <a:latin typeface="Arial"/>
              <a:ea typeface="Arial"/>
              <a:cs typeface="Arial"/>
              <a:sym typeface="Arial"/>
            </a:endParaRPr>
          </a:p>
        </p:txBody>
      </p:sp>
      <p:grpSp>
        <p:nvGrpSpPr>
          <p:cNvPr id="380" name="Google Shape;380;p37"/>
          <p:cNvGrpSpPr/>
          <p:nvPr/>
        </p:nvGrpSpPr>
        <p:grpSpPr>
          <a:xfrm>
            <a:off x="2093976" y="3087623"/>
            <a:ext cx="763905" cy="413384"/>
            <a:chOff x="2093976" y="3087623"/>
            <a:chExt cx="763905" cy="413384"/>
          </a:xfrm>
        </p:grpSpPr>
        <p:sp>
          <p:nvSpPr>
            <p:cNvPr id="381" name="Google Shape;381;p37"/>
            <p:cNvSpPr/>
            <p:nvPr/>
          </p:nvSpPr>
          <p:spPr>
            <a:xfrm>
              <a:off x="2093976" y="3087623"/>
              <a:ext cx="763905" cy="413384"/>
            </a:xfrm>
            <a:custGeom>
              <a:rect b="b" l="l" r="r" t="t"/>
              <a:pathLst>
                <a:path extrusionOk="0" h="413385" w="763905">
                  <a:moveTo>
                    <a:pt x="763524" y="0"/>
                  </a:moveTo>
                  <a:lnTo>
                    <a:pt x="0" y="0"/>
                  </a:lnTo>
                  <a:lnTo>
                    <a:pt x="0" y="413003"/>
                  </a:lnTo>
                  <a:lnTo>
                    <a:pt x="763524" y="413003"/>
                  </a:lnTo>
                  <a:lnTo>
                    <a:pt x="763524" y="0"/>
                  </a:lnTo>
                  <a:close/>
                </a:path>
              </a:pathLst>
            </a:custGeom>
            <a:solidFill>
              <a:srgbClr val="FF99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37"/>
            <p:cNvSpPr/>
            <p:nvPr/>
          </p:nvSpPr>
          <p:spPr>
            <a:xfrm>
              <a:off x="2093976" y="3087623"/>
              <a:ext cx="763905" cy="413384"/>
            </a:xfrm>
            <a:custGeom>
              <a:rect b="b" l="l" r="r" t="t"/>
              <a:pathLst>
                <a:path extrusionOk="0" h="413385" w="763905">
                  <a:moveTo>
                    <a:pt x="0" y="413003"/>
                  </a:moveTo>
                  <a:lnTo>
                    <a:pt x="763524" y="413003"/>
                  </a:lnTo>
                  <a:lnTo>
                    <a:pt x="763524" y="0"/>
                  </a:lnTo>
                  <a:lnTo>
                    <a:pt x="0" y="0"/>
                  </a:lnTo>
                  <a:lnTo>
                    <a:pt x="0" y="41300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3" name="Google Shape;383;p37"/>
          <p:cNvSpPr txBox="1"/>
          <p:nvPr/>
        </p:nvSpPr>
        <p:spPr>
          <a:xfrm>
            <a:off x="2294254" y="3033522"/>
            <a:ext cx="373380" cy="513080"/>
          </a:xfrm>
          <a:prstGeom prst="rect">
            <a:avLst/>
          </a:prstGeom>
          <a:noFill/>
          <a:ln>
            <a:noFill/>
          </a:ln>
        </p:spPr>
        <p:txBody>
          <a:bodyPr anchorCtr="0" anchor="t" bIns="0" lIns="0" spcFirstLastPara="1" rIns="0" wrap="square" tIns="12050">
            <a:spAutoFit/>
          </a:bodyPr>
          <a:lstStyle/>
          <a:p>
            <a:pPr indent="0" lvl="0" marL="0" marR="5080" rtl="0" algn="ctr">
              <a:lnSpc>
                <a:spcPct val="100000"/>
              </a:lnSpc>
              <a:spcBef>
                <a:spcPts val="0"/>
              </a:spcBef>
              <a:spcAft>
                <a:spcPts val="0"/>
              </a:spcAft>
              <a:buNone/>
            </a:pPr>
            <a:r>
              <a:rPr lang="en-US" sz="1600">
                <a:solidFill>
                  <a:schemeClr val="dk1"/>
                </a:solidFill>
                <a:latin typeface="Arial"/>
                <a:ea typeface="Arial"/>
                <a:cs typeface="Arial"/>
                <a:sym typeface="Arial"/>
              </a:rPr>
              <a:t>Seq</a:t>
            </a:r>
            <a:endParaRPr sz="1600">
              <a:solidFill>
                <a:schemeClr val="dk1"/>
              </a:solidFill>
              <a:latin typeface="Arial"/>
              <a:ea typeface="Arial"/>
              <a:cs typeface="Arial"/>
              <a:sym typeface="Arial"/>
            </a:endParaRPr>
          </a:p>
          <a:p>
            <a:pPr indent="0" lvl="0" marL="0" marR="2540" rtl="0" algn="ctr">
              <a:lnSpc>
                <a:spcPct val="100000"/>
              </a:lnSpc>
              <a:spcBef>
                <a:spcPts val="0"/>
              </a:spcBef>
              <a:spcAft>
                <a:spcPts val="0"/>
              </a:spcAft>
              <a:buNone/>
            </a:pP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grpSp>
        <p:nvGrpSpPr>
          <p:cNvPr id="384" name="Google Shape;384;p37"/>
          <p:cNvGrpSpPr/>
          <p:nvPr/>
        </p:nvGrpSpPr>
        <p:grpSpPr>
          <a:xfrm>
            <a:off x="1331975" y="2779776"/>
            <a:ext cx="1495171" cy="281940"/>
            <a:chOff x="1331975" y="2779776"/>
            <a:chExt cx="1495171" cy="281940"/>
          </a:xfrm>
        </p:grpSpPr>
        <p:sp>
          <p:nvSpPr>
            <p:cNvPr id="385" name="Google Shape;385;p37"/>
            <p:cNvSpPr/>
            <p:nvPr/>
          </p:nvSpPr>
          <p:spPr>
            <a:xfrm>
              <a:off x="1331975" y="2779776"/>
              <a:ext cx="349250" cy="281940"/>
            </a:xfrm>
            <a:custGeom>
              <a:rect b="b" l="l" r="r" t="t"/>
              <a:pathLst>
                <a:path extrusionOk="0" h="281939" w="349250">
                  <a:moveTo>
                    <a:pt x="0" y="281939"/>
                  </a:moveTo>
                  <a:lnTo>
                    <a:pt x="34899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37"/>
            <p:cNvSpPr/>
            <p:nvPr/>
          </p:nvSpPr>
          <p:spPr>
            <a:xfrm>
              <a:off x="2450591" y="2805684"/>
              <a:ext cx="0" cy="0"/>
            </a:xfrm>
            <a:custGeom>
              <a:rect b="b" l="l" r="r" t="t"/>
              <a:pathLst>
                <a:path extrusionOk="0" h="120000" w="120000">
                  <a:moveTo>
                    <a:pt x="0"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37"/>
            <p:cNvSpPr/>
            <p:nvPr/>
          </p:nvSpPr>
          <p:spPr>
            <a:xfrm>
              <a:off x="2435351" y="2779776"/>
              <a:ext cx="391795" cy="274320"/>
            </a:xfrm>
            <a:custGeom>
              <a:rect b="b" l="l" r="r" t="t"/>
              <a:pathLst>
                <a:path extrusionOk="0" h="274319" w="391794">
                  <a:moveTo>
                    <a:pt x="0" y="0"/>
                  </a:moveTo>
                  <a:lnTo>
                    <a:pt x="391668"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8" name="Google Shape;388;p37"/>
          <p:cNvSpPr txBox="1"/>
          <p:nvPr/>
        </p:nvSpPr>
        <p:spPr>
          <a:xfrm>
            <a:off x="690168" y="3817111"/>
            <a:ext cx="7594600" cy="2769235"/>
          </a:xfrm>
          <a:prstGeom prst="rect">
            <a:avLst/>
          </a:prstGeom>
          <a:noFill/>
          <a:ln>
            <a:noFill/>
          </a:ln>
        </p:spPr>
        <p:txBody>
          <a:bodyPr anchorCtr="0" anchor="t" bIns="0" lIns="0" spcFirstLastPara="1" rIns="0" wrap="square" tIns="12700">
            <a:spAutoFit/>
          </a:bodyPr>
          <a:lstStyle/>
          <a:p>
            <a:pPr indent="0" lvl="0" marL="12700" marR="591185" rtl="0" algn="l">
              <a:lnSpc>
                <a:spcPct val="100000"/>
              </a:lnSpc>
              <a:spcBef>
                <a:spcPts val="0"/>
              </a:spcBef>
              <a:spcAft>
                <a:spcPts val="0"/>
              </a:spcAft>
              <a:buNone/>
            </a:pPr>
            <a:r>
              <a:rPr lang="en-US" sz="1800">
                <a:solidFill>
                  <a:schemeClr val="dk1"/>
                </a:solidFill>
                <a:latin typeface="Arial"/>
                <a:ea typeface="Arial"/>
                <a:cs typeface="Arial"/>
                <a:sym typeface="Arial"/>
              </a:rPr>
              <a:t>Appends to back of original datagram (which includes original header  fields!) an “ESP trailer” field.</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Encrypts result using algorithm &amp; key specified by SA.</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Appends to front of this encrypted quantity the “ESP header, creating</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“enchilada”.</a:t>
            </a:r>
            <a:endParaRPr sz="1800">
              <a:solidFill>
                <a:schemeClr val="dk1"/>
              </a:solidFill>
              <a:latin typeface="Arial"/>
              <a:ea typeface="Arial"/>
              <a:cs typeface="Arial"/>
              <a:sym typeface="Arial"/>
            </a:endParaRPr>
          </a:p>
          <a:p>
            <a:pPr indent="0" lvl="0" marL="12700" marR="5080" rtl="0" algn="l">
              <a:lnSpc>
                <a:spcPct val="100000"/>
              </a:lnSpc>
              <a:spcBef>
                <a:spcPts val="0"/>
              </a:spcBef>
              <a:spcAft>
                <a:spcPts val="0"/>
              </a:spcAft>
              <a:buNone/>
            </a:pPr>
            <a:r>
              <a:rPr lang="en-US" sz="1800">
                <a:solidFill>
                  <a:schemeClr val="dk1"/>
                </a:solidFill>
                <a:latin typeface="Arial"/>
                <a:ea typeface="Arial"/>
                <a:cs typeface="Arial"/>
                <a:sym typeface="Arial"/>
              </a:rPr>
              <a:t>Creates authentication MAC over the </a:t>
            </a:r>
            <a:r>
              <a:rPr i="1" lang="en-US" sz="1800">
                <a:solidFill>
                  <a:schemeClr val="dk1"/>
                </a:solidFill>
                <a:latin typeface="Arial"/>
                <a:ea typeface="Arial"/>
                <a:cs typeface="Arial"/>
                <a:sym typeface="Arial"/>
              </a:rPr>
              <a:t>whole enchilada</a:t>
            </a:r>
            <a:r>
              <a:rPr lang="en-US" sz="1800">
                <a:solidFill>
                  <a:schemeClr val="dk1"/>
                </a:solidFill>
                <a:latin typeface="Arial"/>
                <a:ea typeface="Arial"/>
                <a:cs typeface="Arial"/>
                <a:sym typeface="Arial"/>
              </a:rPr>
              <a:t>, using algorithm and  key specified in SA;</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Appends MAC to back of enchilada, forming </a:t>
            </a:r>
            <a:r>
              <a:rPr i="1" lang="en-US" sz="1800">
                <a:solidFill>
                  <a:schemeClr val="dk1"/>
                </a:solidFill>
                <a:latin typeface="Arial"/>
                <a:ea typeface="Arial"/>
                <a:cs typeface="Arial"/>
                <a:sym typeface="Arial"/>
              </a:rPr>
              <a:t>payload</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53339" rtl="0" algn="l">
              <a:lnSpc>
                <a:spcPct val="100000"/>
              </a:lnSpc>
              <a:spcBef>
                <a:spcPts val="0"/>
              </a:spcBef>
              <a:spcAft>
                <a:spcPts val="0"/>
              </a:spcAft>
              <a:buNone/>
            </a:pPr>
            <a:r>
              <a:rPr lang="en-US" sz="1800">
                <a:solidFill>
                  <a:schemeClr val="dk1"/>
                </a:solidFill>
                <a:latin typeface="Arial"/>
                <a:ea typeface="Arial"/>
                <a:cs typeface="Arial"/>
                <a:sym typeface="Arial"/>
              </a:rPr>
              <a:t>Creates brand new IP header, with all the classic IPv4 header fields, which  it appends before payload.</a:t>
            </a:r>
            <a:endParaRPr sz="1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pSp>
        <p:nvGrpSpPr>
          <p:cNvPr id="393" name="Google Shape;393;p38"/>
          <p:cNvGrpSpPr/>
          <p:nvPr/>
        </p:nvGrpSpPr>
        <p:grpSpPr>
          <a:xfrm>
            <a:off x="214884" y="286511"/>
            <a:ext cx="8929115" cy="6356603"/>
            <a:chOff x="214884" y="286511"/>
            <a:chExt cx="8929115" cy="6356603"/>
          </a:xfrm>
        </p:grpSpPr>
        <p:sp>
          <p:nvSpPr>
            <p:cNvPr id="394" name="Google Shape;394;p38"/>
            <p:cNvSpPr/>
            <p:nvPr/>
          </p:nvSpPr>
          <p:spPr>
            <a:xfrm>
              <a:off x="515111"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38"/>
            <p:cNvSpPr/>
            <p:nvPr/>
          </p:nvSpPr>
          <p:spPr>
            <a:xfrm>
              <a:off x="214884" y="286511"/>
              <a:ext cx="8644128" cy="635660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pSp>
        <p:nvGrpSpPr>
          <p:cNvPr id="400" name="Google Shape;400;p39"/>
          <p:cNvGrpSpPr/>
          <p:nvPr/>
        </p:nvGrpSpPr>
        <p:grpSpPr>
          <a:xfrm>
            <a:off x="0" y="286511"/>
            <a:ext cx="9144000" cy="6286500"/>
            <a:chOff x="0" y="286511"/>
            <a:chExt cx="9144000" cy="6286500"/>
          </a:xfrm>
        </p:grpSpPr>
        <p:sp>
          <p:nvSpPr>
            <p:cNvPr id="401" name="Google Shape;401;p39"/>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39"/>
            <p:cNvSpPr/>
            <p:nvPr/>
          </p:nvSpPr>
          <p:spPr>
            <a:xfrm>
              <a:off x="0" y="286511"/>
              <a:ext cx="8859011" cy="6286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grpSp>
        <p:nvGrpSpPr>
          <p:cNvPr id="407" name="Google Shape;407;p40"/>
          <p:cNvGrpSpPr/>
          <p:nvPr/>
        </p:nvGrpSpPr>
        <p:grpSpPr>
          <a:xfrm>
            <a:off x="515112" y="714755"/>
            <a:ext cx="8628888" cy="5510784"/>
            <a:chOff x="515112" y="714755"/>
            <a:chExt cx="8628888" cy="5510784"/>
          </a:xfrm>
        </p:grpSpPr>
        <p:sp>
          <p:nvSpPr>
            <p:cNvPr id="408" name="Google Shape;408;p40"/>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40"/>
            <p:cNvSpPr/>
            <p:nvPr/>
          </p:nvSpPr>
          <p:spPr>
            <a:xfrm>
              <a:off x="714756" y="714755"/>
              <a:ext cx="7296911" cy="5510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grpSp>
        <p:nvGrpSpPr>
          <p:cNvPr id="414" name="Google Shape;414;p41"/>
          <p:cNvGrpSpPr/>
          <p:nvPr/>
        </p:nvGrpSpPr>
        <p:grpSpPr>
          <a:xfrm>
            <a:off x="515112" y="714755"/>
            <a:ext cx="8628888" cy="5612892"/>
            <a:chOff x="515112" y="714755"/>
            <a:chExt cx="8628888" cy="5612892"/>
          </a:xfrm>
        </p:grpSpPr>
        <p:sp>
          <p:nvSpPr>
            <p:cNvPr id="415" name="Google Shape;415;p41"/>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41"/>
            <p:cNvSpPr/>
            <p:nvPr/>
          </p:nvSpPr>
          <p:spPr>
            <a:xfrm>
              <a:off x="714756" y="714755"/>
              <a:ext cx="7560564" cy="561289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2"/>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42"/>
          <p:cNvSpPr/>
          <p:nvPr/>
        </p:nvSpPr>
        <p:spPr>
          <a:xfrm>
            <a:off x="1642872" y="2214372"/>
            <a:ext cx="5769864" cy="423976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42"/>
          <p:cNvSpPr/>
          <p:nvPr/>
        </p:nvSpPr>
        <p:spPr>
          <a:xfrm>
            <a:off x="1635251" y="179831"/>
            <a:ext cx="5847588" cy="184708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grpSp>
        <p:nvGrpSpPr>
          <p:cNvPr id="428" name="Google Shape;428;p43"/>
          <p:cNvGrpSpPr/>
          <p:nvPr/>
        </p:nvGrpSpPr>
        <p:grpSpPr>
          <a:xfrm>
            <a:off x="515112" y="48767"/>
            <a:ext cx="8628888" cy="1229105"/>
            <a:chOff x="515112" y="48767"/>
            <a:chExt cx="8628888" cy="1229105"/>
          </a:xfrm>
        </p:grpSpPr>
        <p:sp>
          <p:nvSpPr>
            <p:cNvPr id="429" name="Google Shape;429;p43"/>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43"/>
            <p:cNvSpPr/>
            <p:nvPr/>
          </p:nvSpPr>
          <p:spPr>
            <a:xfrm>
              <a:off x="1655064" y="48767"/>
              <a:ext cx="6000749" cy="122910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1" name="Google Shape;431;p43"/>
          <p:cNvSpPr txBox="1"/>
          <p:nvPr>
            <p:ph type="title"/>
          </p:nvPr>
        </p:nvSpPr>
        <p:spPr>
          <a:xfrm>
            <a:off x="1987676" y="195833"/>
            <a:ext cx="5293360" cy="6965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400">
                <a:solidFill>
                  <a:srgbClr val="A4634E"/>
                </a:solidFill>
              </a:rPr>
              <a:t>Expectations from IKE</a:t>
            </a:r>
            <a:endParaRPr sz="4400"/>
          </a:p>
        </p:txBody>
      </p:sp>
      <p:grpSp>
        <p:nvGrpSpPr>
          <p:cNvPr id="432" name="Google Shape;432;p43"/>
          <p:cNvGrpSpPr/>
          <p:nvPr/>
        </p:nvGrpSpPr>
        <p:grpSpPr>
          <a:xfrm>
            <a:off x="612648" y="960119"/>
            <a:ext cx="8269986" cy="5310379"/>
            <a:chOff x="612648" y="960119"/>
            <a:chExt cx="8269986" cy="5310379"/>
          </a:xfrm>
        </p:grpSpPr>
        <p:sp>
          <p:nvSpPr>
            <p:cNvPr id="433" name="Google Shape;433;p43"/>
            <p:cNvSpPr/>
            <p:nvPr/>
          </p:nvSpPr>
          <p:spPr>
            <a:xfrm>
              <a:off x="612648" y="1075943"/>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43"/>
            <p:cNvSpPr/>
            <p:nvPr/>
          </p:nvSpPr>
          <p:spPr>
            <a:xfrm>
              <a:off x="899160" y="960119"/>
              <a:ext cx="4138422" cy="78714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43"/>
            <p:cNvSpPr/>
            <p:nvPr/>
          </p:nvSpPr>
          <p:spPr>
            <a:xfrm>
              <a:off x="612648" y="1545336"/>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43"/>
            <p:cNvSpPr/>
            <p:nvPr/>
          </p:nvSpPr>
          <p:spPr>
            <a:xfrm>
              <a:off x="899160" y="1429511"/>
              <a:ext cx="5372862" cy="78714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43"/>
            <p:cNvSpPr/>
            <p:nvPr/>
          </p:nvSpPr>
          <p:spPr>
            <a:xfrm>
              <a:off x="612648" y="2014727"/>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43"/>
            <p:cNvSpPr/>
            <p:nvPr/>
          </p:nvSpPr>
          <p:spPr>
            <a:xfrm>
              <a:off x="899160" y="1898903"/>
              <a:ext cx="6877050" cy="78714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43"/>
            <p:cNvSpPr/>
            <p:nvPr/>
          </p:nvSpPr>
          <p:spPr>
            <a:xfrm>
              <a:off x="612648" y="2484119"/>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43"/>
            <p:cNvSpPr/>
            <p:nvPr/>
          </p:nvSpPr>
          <p:spPr>
            <a:xfrm>
              <a:off x="899160" y="2368295"/>
              <a:ext cx="7163561" cy="78714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43"/>
            <p:cNvSpPr/>
            <p:nvPr/>
          </p:nvSpPr>
          <p:spPr>
            <a:xfrm>
              <a:off x="899160" y="2752343"/>
              <a:ext cx="3891534" cy="787146"/>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43"/>
            <p:cNvSpPr/>
            <p:nvPr/>
          </p:nvSpPr>
          <p:spPr>
            <a:xfrm>
              <a:off x="612648" y="3337559"/>
              <a:ext cx="581406" cy="59359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43"/>
            <p:cNvSpPr/>
            <p:nvPr/>
          </p:nvSpPr>
          <p:spPr>
            <a:xfrm>
              <a:off x="899160" y="3221736"/>
              <a:ext cx="3926586" cy="787145"/>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43"/>
            <p:cNvSpPr/>
            <p:nvPr/>
          </p:nvSpPr>
          <p:spPr>
            <a:xfrm>
              <a:off x="612648" y="3806952"/>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43"/>
            <p:cNvSpPr/>
            <p:nvPr/>
          </p:nvSpPr>
          <p:spPr>
            <a:xfrm>
              <a:off x="899160" y="3691127"/>
              <a:ext cx="7983474" cy="787145"/>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43"/>
            <p:cNvSpPr/>
            <p:nvPr/>
          </p:nvSpPr>
          <p:spPr>
            <a:xfrm>
              <a:off x="899160" y="4075175"/>
              <a:ext cx="3719322" cy="787145"/>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43"/>
            <p:cNvSpPr/>
            <p:nvPr/>
          </p:nvSpPr>
          <p:spPr>
            <a:xfrm>
              <a:off x="612648" y="4660391"/>
              <a:ext cx="581406" cy="59359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43"/>
            <p:cNvSpPr/>
            <p:nvPr/>
          </p:nvSpPr>
          <p:spPr>
            <a:xfrm>
              <a:off x="899160" y="4544567"/>
              <a:ext cx="6776466" cy="787145"/>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43"/>
            <p:cNvSpPr/>
            <p:nvPr/>
          </p:nvSpPr>
          <p:spPr>
            <a:xfrm>
              <a:off x="612648" y="5129784"/>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43"/>
            <p:cNvSpPr/>
            <p:nvPr/>
          </p:nvSpPr>
          <p:spPr>
            <a:xfrm>
              <a:off x="899160" y="5013960"/>
              <a:ext cx="4795266" cy="787145"/>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43"/>
            <p:cNvSpPr/>
            <p:nvPr/>
          </p:nvSpPr>
          <p:spPr>
            <a:xfrm>
              <a:off x="612648" y="5599175"/>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43"/>
            <p:cNvSpPr/>
            <p:nvPr/>
          </p:nvSpPr>
          <p:spPr>
            <a:xfrm>
              <a:off x="899160" y="5483352"/>
              <a:ext cx="1911857" cy="787146"/>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3" name="Google Shape;453;p43"/>
          <p:cNvSpPr txBox="1"/>
          <p:nvPr/>
        </p:nvSpPr>
        <p:spPr>
          <a:xfrm>
            <a:off x="764540" y="1008405"/>
            <a:ext cx="7795895" cy="5019040"/>
          </a:xfrm>
          <a:prstGeom prst="rect">
            <a:avLst/>
          </a:prstGeom>
          <a:noFill/>
          <a:ln>
            <a:noFill/>
          </a:ln>
        </p:spPr>
        <p:txBody>
          <a:bodyPr anchorCtr="0" anchor="t" bIns="0" lIns="0" spcFirstLastPara="1" rIns="0" wrap="square" tIns="55225">
            <a:spAutoFit/>
          </a:bodyPr>
          <a:lstStyle/>
          <a:p>
            <a:pPr indent="-343535" lvl="0" marL="355600" marR="0" rtl="0" algn="l">
              <a:lnSpc>
                <a:spcPct val="100000"/>
              </a:lnSpc>
              <a:spcBef>
                <a:spcPts val="0"/>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Secrecy and authenticity</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33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Protection against replay attacks</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33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Scalability (being suitable for big networks)</a:t>
            </a:r>
            <a:endParaRPr sz="2800">
              <a:solidFill>
                <a:schemeClr val="dk1"/>
              </a:solidFill>
              <a:latin typeface="Trebuchet MS"/>
              <a:ea typeface="Trebuchet MS"/>
              <a:cs typeface="Trebuchet MS"/>
              <a:sym typeface="Trebuchet MS"/>
            </a:endParaRPr>
          </a:p>
          <a:p>
            <a:pPr indent="-343535" lvl="0" marL="355600" marR="820419" rtl="0" algn="l">
              <a:lnSpc>
                <a:spcPct val="108214"/>
              </a:lnSpc>
              <a:spcBef>
                <a:spcPts val="71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Privacy and anonymity (protecting identity of  players in the protocol)</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28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Protection against DOS</a:t>
            </a:r>
            <a:endParaRPr sz="2800">
              <a:solidFill>
                <a:schemeClr val="dk1"/>
              </a:solidFill>
              <a:latin typeface="Trebuchet MS"/>
              <a:ea typeface="Trebuchet MS"/>
              <a:cs typeface="Trebuchet MS"/>
              <a:sym typeface="Trebuchet MS"/>
            </a:endParaRPr>
          </a:p>
          <a:p>
            <a:pPr indent="-343535" lvl="0" marL="355600" marR="5080" rtl="0" algn="l">
              <a:lnSpc>
                <a:spcPct val="108214"/>
              </a:lnSpc>
              <a:spcBef>
                <a:spcPts val="710"/>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Efficiency (both computational and minimal in the  number of messages)</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290"/>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Independence of cryptographic algorithms</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33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Minimize protocol complexity</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33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Reliability</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grpSp>
        <p:nvGrpSpPr>
          <p:cNvPr id="458" name="Google Shape;458;p44"/>
          <p:cNvGrpSpPr/>
          <p:nvPr/>
        </p:nvGrpSpPr>
        <p:grpSpPr>
          <a:xfrm>
            <a:off x="112776" y="1036332"/>
            <a:ext cx="9031224" cy="538721"/>
            <a:chOff x="112776" y="1036332"/>
            <a:chExt cx="9031224" cy="538721"/>
          </a:xfrm>
        </p:grpSpPr>
        <p:sp>
          <p:nvSpPr>
            <p:cNvPr id="459" name="Google Shape;459;p44"/>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44"/>
            <p:cNvSpPr/>
            <p:nvPr/>
          </p:nvSpPr>
          <p:spPr>
            <a:xfrm>
              <a:off x="112776" y="1036332"/>
              <a:ext cx="3644646"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1" name="Google Shape;461;p44"/>
          <p:cNvSpPr txBox="1"/>
          <p:nvPr>
            <p:ph type="title"/>
          </p:nvPr>
        </p:nvSpPr>
        <p:spPr>
          <a:xfrm>
            <a:off x="383540" y="575817"/>
            <a:ext cx="310769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HOW IT WORKS</a:t>
            </a:r>
            <a:endParaRPr/>
          </a:p>
        </p:txBody>
      </p:sp>
      <p:sp>
        <p:nvSpPr>
          <p:cNvPr id="462" name="Google Shape;462;p44"/>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53339" rtl="0" algn="l">
              <a:lnSpc>
                <a:spcPct val="100000"/>
              </a:lnSpc>
              <a:spcBef>
                <a:spcPts val="0"/>
              </a:spcBef>
              <a:spcAft>
                <a:spcPts val="0"/>
              </a:spcAft>
              <a:buNone/>
            </a:pPr>
            <a:fld id="{00000000-1234-1234-1234-123412341234}" type="slidenum">
              <a:rPr lang="en-US" sz="1100"/>
              <a:t>‹#›</a:t>
            </a:fld>
            <a:endParaRPr sz="1100"/>
          </a:p>
        </p:txBody>
      </p:sp>
      <p:sp>
        <p:nvSpPr>
          <p:cNvPr id="463" name="Google Shape;463;p44"/>
          <p:cNvSpPr txBox="1"/>
          <p:nvPr/>
        </p:nvSpPr>
        <p:spPr>
          <a:xfrm>
            <a:off x="535940" y="1161110"/>
            <a:ext cx="7906384" cy="4434840"/>
          </a:xfrm>
          <a:prstGeom prst="rect">
            <a:avLst/>
          </a:prstGeom>
          <a:noFill/>
          <a:ln>
            <a:noFill/>
          </a:ln>
        </p:spPr>
        <p:txBody>
          <a:bodyPr anchorCtr="0" anchor="t" bIns="0" lIns="0" spcFirstLastPara="1" rIns="0" wrap="square" tIns="12700">
            <a:spAutoFit/>
          </a:bodyPr>
          <a:lstStyle/>
          <a:p>
            <a:pPr indent="0" lvl="0" marL="12700" marR="0" rtl="0" algn="l">
              <a:lnSpc>
                <a:spcPct val="114833"/>
              </a:lnSpc>
              <a:spcBef>
                <a:spcPts val="0"/>
              </a:spcBef>
              <a:spcAft>
                <a:spcPts val="0"/>
              </a:spcAft>
              <a:buNone/>
            </a:pPr>
            <a:r>
              <a:rPr lang="en-US" sz="2100">
                <a:solidFill>
                  <a:srgbClr val="EFA12D"/>
                </a:solidFill>
                <a:latin typeface="Arial"/>
                <a:ea typeface="Arial"/>
                <a:cs typeface="Arial"/>
                <a:sym typeface="Arial"/>
              </a:rPr>
              <a:t> </a:t>
            </a:r>
            <a:r>
              <a:rPr lang="en-US" sz="3000">
                <a:solidFill>
                  <a:srgbClr val="4E3A2F"/>
                </a:solidFill>
                <a:latin typeface="Trebuchet MS"/>
                <a:ea typeface="Trebuchet MS"/>
                <a:cs typeface="Trebuchet MS"/>
                <a:sym typeface="Trebuchet MS"/>
              </a:rPr>
              <a:t>IKE has two phases</a:t>
            </a:r>
            <a:endParaRPr sz="3000">
              <a:solidFill>
                <a:schemeClr val="dk1"/>
              </a:solidFill>
              <a:latin typeface="Trebuchet MS"/>
              <a:ea typeface="Trebuchet MS"/>
              <a:cs typeface="Trebuchet MS"/>
              <a:sym typeface="Trebuchet MS"/>
            </a:endParaRPr>
          </a:p>
          <a:p>
            <a:pPr indent="0" lvl="0" marL="469900" marR="0" rtl="0" algn="l">
              <a:lnSpc>
                <a:spcPct val="109038"/>
              </a:lnSpc>
              <a:spcBef>
                <a:spcPts val="0"/>
              </a:spcBef>
              <a:spcAft>
                <a:spcPts val="0"/>
              </a:spcAft>
              <a:buNone/>
            </a:pPr>
            <a:r>
              <a:rPr lang="en-US" sz="1800">
                <a:solidFill>
                  <a:srgbClr val="EFA12D"/>
                </a:solidFill>
                <a:latin typeface="Arial"/>
                <a:ea typeface="Arial"/>
                <a:cs typeface="Arial"/>
                <a:sym typeface="Arial"/>
              </a:rPr>
              <a:t> </a:t>
            </a:r>
            <a:r>
              <a:rPr lang="en-US" sz="2600">
                <a:solidFill>
                  <a:srgbClr val="4E3A2F"/>
                </a:solidFill>
                <a:latin typeface="Trebuchet MS"/>
                <a:ea typeface="Trebuchet MS"/>
                <a:cs typeface="Trebuchet MS"/>
                <a:sym typeface="Trebuchet MS"/>
              </a:rPr>
              <a:t>Phase 1: Establish bi-directional IKE SA</a:t>
            </a:r>
            <a:endParaRPr sz="2600">
              <a:solidFill>
                <a:schemeClr val="dk1"/>
              </a:solidFill>
              <a:latin typeface="Trebuchet MS"/>
              <a:ea typeface="Trebuchet MS"/>
              <a:cs typeface="Trebuchet MS"/>
              <a:sym typeface="Trebuchet MS"/>
            </a:endParaRPr>
          </a:p>
          <a:p>
            <a:pPr indent="0" lvl="0" marL="927100" marR="0" rtl="0" algn="l">
              <a:lnSpc>
                <a:spcPct val="108181"/>
              </a:lnSpc>
              <a:spcBef>
                <a:spcPts val="0"/>
              </a:spcBef>
              <a:spcAft>
                <a:spcPts val="0"/>
              </a:spcAft>
              <a:buNone/>
            </a:pPr>
            <a:r>
              <a:rPr lang="en-US" sz="1500">
                <a:solidFill>
                  <a:srgbClr val="EFA12D"/>
                </a:solidFill>
                <a:latin typeface="Arial"/>
                <a:ea typeface="Arial"/>
                <a:cs typeface="Arial"/>
                <a:sym typeface="Arial"/>
              </a:rPr>
              <a:t> </a:t>
            </a:r>
            <a:r>
              <a:rPr lang="en-US" sz="2200">
                <a:solidFill>
                  <a:srgbClr val="A4634E"/>
                </a:solidFill>
                <a:latin typeface="Trebuchet MS"/>
                <a:ea typeface="Trebuchet MS"/>
                <a:cs typeface="Trebuchet MS"/>
                <a:sym typeface="Trebuchet MS"/>
              </a:rPr>
              <a:t>Note: IKE SA different from IPsec SA</a:t>
            </a:r>
            <a:endParaRPr sz="2200">
              <a:solidFill>
                <a:schemeClr val="dk1"/>
              </a:solidFill>
              <a:latin typeface="Trebuchet MS"/>
              <a:ea typeface="Trebuchet MS"/>
              <a:cs typeface="Trebuchet MS"/>
              <a:sym typeface="Trebuchet MS"/>
            </a:endParaRPr>
          </a:p>
          <a:p>
            <a:pPr indent="0" lvl="0" marL="927100" marR="0" rtl="0" algn="l">
              <a:lnSpc>
                <a:spcPct val="106818"/>
              </a:lnSpc>
              <a:spcBef>
                <a:spcPts val="0"/>
              </a:spcBef>
              <a:spcAft>
                <a:spcPts val="0"/>
              </a:spcAft>
              <a:buNone/>
            </a:pPr>
            <a:r>
              <a:rPr lang="en-US" sz="1500">
                <a:solidFill>
                  <a:srgbClr val="EFA12D"/>
                </a:solidFill>
                <a:latin typeface="Arial"/>
                <a:ea typeface="Arial"/>
                <a:cs typeface="Arial"/>
                <a:sym typeface="Arial"/>
              </a:rPr>
              <a:t> </a:t>
            </a:r>
            <a:r>
              <a:rPr lang="en-US" sz="2200">
                <a:solidFill>
                  <a:srgbClr val="A4634E"/>
                </a:solidFill>
                <a:latin typeface="Trebuchet MS"/>
                <a:ea typeface="Trebuchet MS"/>
                <a:cs typeface="Trebuchet MS"/>
                <a:sym typeface="Trebuchet MS"/>
              </a:rPr>
              <a:t>Also called ISAKMP security association</a:t>
            </a:r>
            <a:endParaRPr sz="2200">
              <a:solidFill>
                <a:schemeClr val="dk1"/>
              </a:solidFill>
              <a:latin typeface="Trebuchet MS"/>
              <a:ea typeface="Trebuchet MS"/>
              <a:cs typeface="Trebuchet MS"/>
              <a:sym typeface="Trebuchet MS"/>
            </a:endParaRPr>
          </a:p>
          <a:p>
            <a:pPr indent="-287019" lvl="0" marL="756285" marR="156210" rtl="0" algn="l">
              <a:lnSpc>
                <a:spcPct val="70100"/>
              </a:lnSpc>
              <a:spcBef>
                <a:spcPts val="775"/>
              </a:spcBef>
              <a:spcAft>
                <a:spcPts val="0"/>
              </a:spcAft>
              <a:buNone/>
            </a:pPr>
            <a:r>
              <a:rPr lang="en-US" sz="1800">
                <a:solidFill>
                  <a:srgbClr val="EFA12D"/>
                </a:solidFill>
                <a:latin typeface="Arial"/>
                <a:ea typeface="Arial"/>
                <a:cs typeface="Arial"/>
                <a:sym typeface="Arial"/>
              </a:rPr>
              <a:t> </a:t>
            </a:r>
            <a:r>
              <a:rPr lang="en-US" sz="2600">
                <a:solidFill>
                  <a:srgbClr val="4E3A2F"/>
                </a:solidFill>
                <a:latin typeface="Trebuchet MS"/>
                <a:ea typeface="Trebuchet MS"/>
                <a:cs typeface="Trebuchet MS"/>
                <a:sym typeface="Trebuchet MS"/>
              </a:rPr>
              <a:t>Phase 2: ISAKMP is used to securely negotiate the  IPsec pair of SAs</a:t>
            </a:r>
            <a:endParaRPr sz="2600">
              <a:solidFill>
                <a:schemeClr val="dk1"/>
              </a:solidFill>
              <a:latin typeface="Trebuchet MS"/>
              <a:ea typeface="Trebuchet MS"/>
              <a:cs typeface="Trebuchet MS"/>
              <a:sym typeface="Trebuchet MS"/>
            </a:endParaRPr>
          </a:p>
          <a:p>
            <a:pPr indent="-342900" lvl="0" marL="355600" marR="88265" rtl="0" algn="l">
              <a:lnSpc>
                <a:spcPct val="70000"/>
              </a:lnSpc>
              <a:spcBef>
                <a:spcPts val="715"/>
              </a:spcBef>
              <a:spcAft>
                <a:spcPts val="0"/>
              </a:spcAft>
              <a:buNone/>
            </a:pPr>
            <a:r>
              <a:rPr lang="en-US" sz="2100">
                <a:solidFill>
                  <a:srgbClr val="EFA12D"/>
                </a:solidFill>
                <a:latin typeface="Arial"/>
                <a:ea typeface="Arial"/>
                <a:cs typeface="Arial"/>
                <a:sym typeface="Arial"/>
              </a:rPr>
              <a:t> </a:t>
            </a:r>
            <a:r>
              <a:rPr lang="en-US" sz="3000">
                <a:solidFill>
                  <a:srgbClr val="4E3A2F"/>
                </a:solidFill>
                <a:latin typeface="Trebuchet MS"/>
                <a:ea typeface="Trebuchet MS"/>
                <a:cs typeface="Trebuchet MS"/>
                <a:sym typeface="Trebuchet MS"/>
              </a:rPr>
              <a:t>Phase 1 has two modes: aggressive mode and  main mode</a:t>
            </a:r>
            <a:endParaRPr sz="3000">
              <a:solidFill>
                <a:schemeClr val="dk1"/>
              </a:solidFill>
              <a:latin typeface="Trebuchet MS"/>
              <a:ea typeface="Trebuchet MS"/>
              <a:cs typeface="Trebuchet MS"/>
              <a:sym typeface="Trebuchet MS"/>
            </a:endParaRPr>
          </a:p>
          <a:p>
            <a:pPr indent="0" lvl="0" marL="469900" marR="0" rtl="0" algn="l">
              <a:lnSpc>
                <a:spcPct val="102115"/>
              </a:lnSpc>
              <a:spcBef>
                <a:spcPts val="0"/>
              </a:spcBef>
              <a:spcAft>
                <a:spcPts val="0"/>
              </a:spcAft>
              <a:buNone/>
            </a:pPr>
            <a:r>
              <a:rPr lang="en-US" sz="1800">
                <a:solidFill>
                  <a:srgbClr val="EFA12D"/>
                </a:solidFill>
                <a:latin typeface="Arial"/>
                <a:ea typeface="Arial"/>
                <a:cs typeface="Arial"/>
                <a:sym typeface="Arial"/>
              </a:rPr>
              <a:t> </a:t>
            </a:r>
            <a:r>
              <a:rPr lang="en-US" sz="2600">
                <a:solidFill>
                  <a:srgbClr val="4E3A2F"/>
                </a:solidFill>
                <a:latin typeface="Trebuchet MS"/>
                <a:ea typeface="Trebuchet MS"/>
                <a:cs typeface="Trebuchet MS"/>
                <a:sym typeface="Trebuchet MS"/>
              </a:rPr>
              <a:t>Aggressive mode uses fewer messages</a:t>
            </a:r>
            <a:endParaRPr sz="2600">
              <a:solidFill>
                <a:schemeClr val="dk1"/>
              </a:solidFill>
              <a:latin typeface="Trebuchet MS"/>
              <a:ea typeface="Trebuchet MS"/>
              <a:cs typeface="Trebuchet MS"/>
              <a:sym typeface="Trebuchet MS"/>
            </a:endParaRPr>
          </a:p>
          <a:p>
            <a:pPr indent="-287019" lvl="0" marL="756285" marR="5080" rtl="0" algn="l">
              <a:lnSpc>
                <a:spcPct val="70100"/>
              </a:lnSpc>
              <a:spcBef>
                <a:spcPts val="780"/>
              </a:spcBef>
              <a:spcAft>
                <a:spcPts val="0"/>
              </a:spcAft>
              <a:buNone/>
            </a:pPr>
            <a:r>
              <a:rPr lang="en-US" sz="1800">
                <a:solidFill>
                  <a:srgbClr val="EFA12D"/>
                </a:solidFill>
                <a:latin typeface="Arial"/>
                <a:ea typeface="Arial"/>
                <a:cs typeface="Arial"/>
                <a:sym typeface="Arial"/>
              </a:rPr>
              <a:t> </a:t>
            </a:r>
            <a:r>
              <a:rPr lang="en-US" sz="2600">
                <a:solidFill>
                  <a:srgbClr val="4E3A2F"/>
                </a:solidFill>
                <a:latin typeface="Trebuchet MS"/>
                <a:ea typeface="Trebuchet MS"/>
                <a:cs typeface="Trebuchet MS"/>
                <a:sym typeface="Trebuchet MS"/>
              </a:rPr>
              <a:t>Main mode provides identity protection and is more  flexible</a:t>
            </a:r>
            <a:endParaRPr sz="2600">
              <a:solidFill>
                <a:schemeClr val="dk1"/>
              </a:solidFill>
              <a:latin typeface="Trebuchet MS"/>
              <a:ea typeface="Trebuchet MS"/>
              <a:cs typeface="Trebuchet MS"/>
              <a:sym typeface="Trebuchet MS"/>
            </a:endParaRPr>
          </a:p>
          <a:p>
            <a:pPr indent="-287019" lvl="0" marL="756285" marR="451484" rtl="0" algn="l">
              <a:lnSpc>
                <a:spcPct val="70000"/>
              </a:lnSpc>
              <a:spcBef>
                <a:spcPts val="625"/>
              </a:spcBef>
              <a:spcAft>
                <a:spcPts val="0"/>
              </a:spcAft>
              <a:buNone/>
            </a:pPr>
            <a:r>
              <a:rPr lang="en-US" sz="1800">
                <a:solidFill>
                  <a:srgbClr val="EFA12D"/>
                </a:solidFill>
                <a:latin typeface="Arial"/>
                <a:ea typeface="Arial"/>
                <a:cs typeface="Arial"/>
                <a:sym typeface="Arial"/>
              </a:rPr>
              <a:t> </a:t>
            </a:r>
            <a:r>
              <a:rPr lang="en-US" sz="2600">
                <a:solidFill>
                  <a:srgbClr val="4E3A2F"/>
                </a:solidFill>
                <a:latin typeface="Trebuchet MS"/>
                <a:ea typeface="Trebuchet MS"/>
                <a:cs typeface="Trebuchet MS"/>
                <a:sym typeface="Trebuchet MS"/>
              </a:rPr>
              <a:t>Both phases use Diffie-Hellman key exchange to  establish a	shared key</a:t>
            </a:r>
            <a:endParaRPr sz="2600">
              <a:solidFill>
                <a:schemeClr val="dk1"/>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grpSp>
        <p:nvGrpSpPr>
          <p:cNvPr id="468" name="Google Shape;468;p45"/>
          <p:cNvGrpSpPr/>
          <p:nvPr/>
        </p:nvGrpSpPr>
        <p:grpSpPr>
          <a:xfrm>
            <a:off x="112776" y="1036332"/>
            <a:ext cx="9031224" cy="538721"/>
            <a:chOff x="112776" y="1036332"/>
            <a:chExt cx="9031224" cy="538721"/>
          </a:xfrm>
        </p:grpSpPr>
        <p:sp>
          <p:nvSpPr>
            <p:cNvPr id="469" name="Google Shape;469;p45"/>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45"/>
            <p:cNvSpPr/>
            <p:nvPr/>
          </p:nvSpPr>
          <p:spPr>
            <a:xfrm>
              <a:off x="112776" y="1036332"/>
              <a:ext cx="3064002"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1" name="Google Shape;471;p45"/>
          <p:cNvSpPr txBox="1"/>
          <p:nvPr>
            <p:ph type="title"/>
          </p:nvPr>
        </p:nvSpPr>
        <p:spPr>
          <a:xfrm>
            <a:off x="383540" y="575817"/>
            <a:ext cx="252412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IKE PHASE 1</a:t>
            </a:r>
            <a:endParaRPr/>
          </a:p>
        </p:txBody>
      </p:sp>
      <p:sp>
        <p:nvSpPr>
          <p:cNvPr id="472" name="Google Shape;472;p45"/>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53339" rtl="0" algn="l">
              <a:lnSpc>
                <a:spcPct val="100000"/>
              </a:lnSpc>
              <a:spcBef>
                <a:spcPts val="0"/>
              </a:spcBef>
              <a:spcAft>
                <a:spcPts val="0"/>
              </a:spcAft>
              <a:buNone/>
            </a:pPr>
            <a:fld id="{00000000-1234-1234-1234-123412341234}" type="slidenum">
              <a:rPr lang="en-US" sz="1100"/>
              <a:t>‹#›</a:t>
            </a:fld>
            <a:endParaRPr sz="1100"/>
          </a:p>
        </p:txBody>
      </p:sp>
      <p:sp>
        <p:nvSpPr>
          <p:cNvPr id="473" name="Google Shape;473;p45"/>
          <p:cNvSpPr txBox="1"/>
          <p:nvPr/>
        </p:nvSpPr>
        <p:spPr>
          <a:xfrm>
            <a:off x="383540" y="1575002"/>
            <a:ext cx="7948930" cy="2834005"/>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FFFF00"/>
                </a:solidFill>
                <a:latin typeface="Trebuchet MS"/>
                <a:ea typeface="Trebuchet MS"/>
                <a:cs typeface="Trebuchet MS"/>
                <a:sym typeface="Trebuchet MS"/>
              </a:rPr>
              <a:t>Goal: </a:t>
            </a:r>
            <a:r>
              <a:rPr lang="en-US" sz="3200">
                <a:solidFill>
                  <a:srgbClr val="4E3A2F"/>
                </a:solidFill>
                <a:latin typeface="Trebuchet MS"/>
                <a:ea typeface="Trebuchet MS"/>
                <a:cs typeface="Trebuchet MS"/>
                <a:sym typeface="Trebuchet MS"/>
              </a:rPr>
              <a:t>to establish a secure channel between  two end points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This channel provides basic security features:</a:t>
            </a:r>
            <a:endParaRPr sz="2800">
              <a:solidFill>
                <a:schemeClr val="dk1"/>
              </a:solidFill>
              <a:latin typeface="Trebuchet MS"/>
              <a:ea typeface="Trebuchet MS"/>
              <a:cs typeface="Trebuchet MS"/>
              <a:sym typeface="Trebuchet MS"/>
            </a:endParaRPr>
          </a:p>
          <a:p>
            <a:pPr indent="0" lvl="0" marL="927100" marR="0" rtl="0" algn="l">
              <a:lnSpc>
                <a:spcPct val="100000"/>
              </a:lnSpc>
              <a:spcBef>
                <a:spcPts val="59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Source authentication</a:t>
            </a:r>
            <a:endParaRPr sz="2400">
              <a:solidFill>
                <a:schemeClr val="dk1"/>
              </a:solidFill>
              <a:latin typeface="Trebuchet MS"/>
              <a:ea typeface="Trebuchet MS"/>
              <a:cs typeface="Trebuchet MS"/>
              <a:sym typeface="Trebuchet MS"/>
            </a:endParaRPr>
          </a:p>
          <a:p>
            <a:pPr indent="0" lvl="0" marL="927100" marR="0" rtl="0" algn="l">
              <a:lnSpc>
                <a:spcPct val="100000"/>
              </a:lnSpc>
              <a:spcBef>
                <a:spcPts val="57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Data integrity and data confidentiality</a:t>
            </a:r>
            <a:endParaRPr sz="2400">
              <a:solidFill>
                <a:schemeClr val="dk1"/>
              </a:solidFill>
              <a:latin typeface="Trebuchet MS"/>
              <a:ea typeface="Trebuchet MS"/>
              <a:cs typeface="Trebuchet MS"/>
              <a:sym typeface="Trebuchet MS"/>
            </a:endParaRPr>
          </a:p>
          <a:p>
            <a:pPr indent="0" lvl="0" marL="927100" marR="0" rtl="0" algn="l">
              <a:lnSpc>
                <a:spcPct val="100000"/>
              </a:lnSpc>
              <a:spcBef>
                <a:spcPts val="58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Protection against replay attacks</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p:nvPr/>
        </p:nvSpPr>
        <p:spPr>
          <a:xfrm>
            <a:off x="112776" y="1036332"/>
            <a:ext cx="1732026"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10"/>
          <p:cNvSpPr txBox="1"/>
          <p:nvPr>
            <p:ph type="title"/>
          </p:nvPr>
        </p:nvSpPr>
        <p:spPr>
          <a:xfrm>
            <a:off x="383540" y="575817"/>
            <a:ext cx="11938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IPSEC</a:t>
            </a:r>
            <a:endParaRPr/>
          </a:p>
        </p:txBody>
      </p:sp>
      <p:sp>
        <p:nvSpPr>
          <p:cNvPr id="70" name="Google Shape;70;p10"/>
          <p:cNvSpPr txBox="1"/>
          <p:nvPr/>
        </p:nvSpPr>
        <p:spPr>
          <a:xfrm>
            <a:off x="383540" y="1475861"/>
            <a:ext cx="7925434" cy="3223260"/>
          </a:xfrm>
          <a:prstGeom prst="rect">
            <a:avLst/>
          </a:prstGeom>
          <a:noFill/>
          <a:ln>
            <a:noFill/>
          </a:ln>
        </p:spPr>
        <p:txBody>
          <a:bodyPr anchorCtr="0" anchor="t" bIns="0" lIns="0" spcFirstLastPara="1" rIns="0" wrap="square" tIns="112375">
            <a:spAutoFit/>
          </a:bodyPr>
          <a:lstStyle/>
          <a:p>
            <a:pPr indent="0" lvl="0" marL="12700" marR="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General IP Security mechanisms provides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authentication</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confidentiality</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key management</a:t>
            </a:r>
            <a:endParaRPr sz="2800">
              <a:solidFill>
                <a:schemeClr val="dk1"/>
              </a:solidFill>
              <a:latin typeface="Trebuchet MS"/>
              <a:ea typeface="Trebuchet MS"/>
              <a:cs typeface="Trebuchet MS"/>
              <a:sym typeface="Trebuchet MS"/>
            </a:endParaRPr>
          </a:p>
          <a:p>
            <a:pPr indent="-342900" lvl="0" marL="355600" marR="5080" rtl="0" algn="l">
              <a:lnSpc>
                <a:spcPct val="100000"/>
              </a:lnSpc>
              <a:spcBef>
                <a:spcPts val="765"/>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Applicable to use over LANs, across public &amp;  private WANs, &amp; for the Internet</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pSp>
        <p:nvGrpSpPr>
          <p:cNvPr id="478" name="Google Shape;478;p46"/>
          <p:cNvGrpSpPr/>
          <p:nvPr/>
        </p:nvGrpSpPr>
        <p:grpSpPr>
          <a:xfrm>
            <a:off x="112776" y="1036332"/>
            <a:ext cx="9031224" cy="538721"/>
            <a:chOff x="112776" y="1036332"/>
            <a:chExt cx="9031224" cy="538721"/>
          </a:xfrm>
        </p:grpSpPr>
        <p:sp>
          <p:nvSpPr>
            <p:cNvPr id="479" name="Google Shape;479;p46"/>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46"/>
            <p:cNvSpPr/>
            <p:nvPr/>
          </p:nvSpPr>
          <p:spPr>
            <a:xfrm>
              <a:off x="112776" y="1036332"/>
              <a:ext cx="3064002"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1" name="Google Shape;481;p46"/>
          <p:cNvSpPr txBox="1"/>
          <p:nvPr>
            <p:ph type="title"/>
          </p:nvPr>
        </p:nvSpPr>
        <p:spPr>
          <a:xfrm>
            <a:off x="383540" y="575817"/>
            <a:ext cx="252412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IKE PHASE 1</a:t>
            </a:r>
            <a:endParaRPr/>
          </a:p>
        </p:txBody>
      </p:sp>
      <p:sp>
        <p:nvSpPr>
          <p:cNvPr id="482" name="Google Shape;482;p46"/>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53339" rtl="0" algn="l">
              <a:lnSpc>
                <a:spcPct val="100000"/>
              </a:lnSpc>
              <a:spcBef>
                <a:spcPts val="0"/>
              </a:spcBef>
              <a:spcAft>
                <a:spcPts val="0"/>
              </a:spcAft>
              <a:buNone/>
            </a:pPr>
            <a:fld id="{00000000-1234-1234-1234-123412341234}" type="slidenum">
              <a:rPr lang="en-US" sz="1100"/>
              <a:t>‹#›</a:t>
            </a:fld>
            <a:endParaRPr sz="1100"/>
          </a:p>
        </p:txBody>
      </p:sp>
      <p:sp>
        <p:nvSpPr>
          <p:cNvPr id="483" name="Google Shape;483;p46"/>
          <p:cNvSpPr txBox="1"/>
          <p:nvPr/>
        </p:nvSpPr>
        <p:spPr>
          <a:xfrm>
            <a:off x="383540" y="1575002"/>
            <a:ext cx="8487410" cy="3148330"/>
          </a:xfrm>
          <a:prstGeom prst="rect">
            <a:avLst/>
          </a:prstGeom>
          <a:noFill/>
          <a:ln>
            <a:noFill/>
          </a:ln>
        </p:spPr>
        <p:txBody>
          <a:bodyPr anchorCtr="0" anchor="t" bIns="0" lIns="0" spcFirstLastPara="1" rIns="0" wrap="square" tIns="13325">
            <a:spAutoFit/>
          </a:bodyPr>
          <a:lstStyle/>
          <a:p>
            <a:pPr indent="-533400" lvl="0" marL="546100" marR="977264"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chemeClr val="dk1"/>
                </a:solidFill>
                <a:latin typeface="Trebuchet MS"/>
                <a:ea typeface="Trebuchet MS"/>
                <a:cs typeface="Trebuchet MS"/>
                <a:sym typeface="Trebuchet MS"/>
              </a:rPr>
              <a:t>Rationale: </a:t>
            </a:r>
            <a:r>
              <a:rPr lang="en-US" sz="3200">
                <a:solidFill>
                  <a:srgbClr val="4E3A2F"/>
                </a:solidFill>
                <a:latin typeface="Trebuchet MS"/>
                <a:ea typeface="Trebuchet MS"/>
                <a:cs typeface="Trebuchet MS"/>
                <a:sym typeface="Trebuchet MS"/>
              </a:rPr>
              <a:t>each application has different  security requirements</a:t>
            </a:r>
            <a:endParaRPr sz="3200">
              <a:solidFill>
                <a:schemeClr val="dk1"/>
              </a:solidFill>
              <a:latin typeface="Trebuchet MS"/>
              <a:ea typeface="Trebuchet MS"/>
              <a:cs typeface="Trebuchet MS"/>
              <a:sym typeface="Trebuchet MS"/>
            </a:endParaRPr>
          </a:p>
          <a:p>
            <a:pPr indent="-533400" lvl="0" marL="546100" marR="752475"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But they all need to negotiate policies and  exchange keys!</a:t>
            </a:r>
            <a:endParaRPr sz="3200">
              <a:solidFill>
                <a:schemeClr val="dk1"/>
              </a:solidFill>
              <a:latin typeface="Trebuchet MS"/>
              <a:ea typeface="Trebuchet MS"/>
              <a:cs typeface="Trebuchet MS"/>
              <a:sym typeface="Trebuchet MS"/>
            </a:endParaRPr>
          </a:p>
          <a:p>
            <a:pPr indent="-533400" lvl="0" marL="546100" marR="508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So, provide the basic security features and  allow application to establish custom sessions</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grpSp>
        <p:nvGrpSpPr>
          <p:cNvPr id="488" name="Google Shape;488;p47"/>
          <p:cNvGrpSpPr/>
          <p:nvPr/>
        </p:nvGrpSpPr>
        <p:grpSpPr>
          <a:xfrm>
            <a:off x="112776" y="1036332"/>
            <a:ext cx="9031224" cy="538721"/>
            <a:chOff x="112776" y="1036332"/>
            <a:chExt cx="9031224" cy="538721"/>
          </a:xfrm>
        </p:grpSpPr>
        <p:sp>
          <p:nvSpPr>
            <p:cNvPr id="489" name="Google Shape;489;p47"/>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47"/>
            <p:cNvSpPr/>
            <p:nvPr/>
          </p:nvSpPr>
          <p:spPr>
            <a:xfrm>
              <a:off x="112776" y="1036332"/>
              <a:ext cx="4578858"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1" name="Google Shape;491;p47"/>
          <p:cNvSpPr txBox="1"/>
          <p:nvPr>
            <p:ph type="title"/>
          </p:nvPr>
        </p:nvSpPr>
        <p:spPr>
          <a:xfrm>
            <a:off x="383540" y="575817"/>
            <a:ext cx="40379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EXCHANGE</a:t>
            </a:r>
            <a:endParaRPr/>
          </a:p>
        </p:txBody>
      </p:sp>
      <p:sp>
        <p:nvSpPr>
          <p:cNvPr id="492" name="Google Shape;492;p47"/>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42</a:t>
            </a:r>
            <a:endParaRPr/>
          </a:p>
        </p:txBody>
      </p:sp>
      <p:sp>
        <p:nvSpPr>
          <p:cNvPr id="493" name="Google Shape;493;p47"/>
          <p:cNvSpPr txBox="1"/>
          <p:nvPr/>
        </p:nvSpPr>
        <p:spPr>
          <a:xfrm>
            <a:off x="383540" y="1475861"/>
            <a:ext cx="5448300" cy="3395979"/>
          </a:xfrm>
          <a:prstGeom prst="rect">
            <a:avLst/>
          </a:prstGeom>
          <a:noFill/>
          <a:ln>
            <a:noFill/>
          </a:ln>
        </p:spPr>
        <p:txBody>
          <a:bodyPr anchorCtr="0" anchor="t" bIns="0" lIns="0" spcFirstLastPara="1" rIns="0" wrap="square" tIns="112375">
            <a:spAutoFit/>
          </a:bodyPr>
          <a:lstStyle/>
          <a:p>
            <a:pPr indent="0" lvl="0" marL="12700" marR="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Can operate in two modes: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chemeClr val="dk1"/>
                </a:solidFill>
                <a:latin typeface="Trebuchet MS"/>
                <a:ea typeface="Trebuchet MS"/>
                <a:cs typeface="Trebuchet MS"/>
                <a:sym typeface="Trebuchet MS"/>
              </a:rPr>
              <a:t>Main mode</a:t>
            </a:r>
            <a:endParaRPr sz="2800">
              <a:solidFill>
                <a:schemeClr val="dk1"/>
              </a:solidFill>
              <a:latin typeface="Trebuchet MS"/>
              <a:ea typeface="Trebuchet MS"/>
              <a:cs typeface="Trebuchet MS"/>
              <a:sym typeface="Trebuchet MS"/>
            </a:endParaRPr>
          </a:p>
          <a:p>
            <a:pPr indent="0" lvl="0" marL="927100" marR="0" rtl="0" algn="l">
              <a:lnSpc>
                <a:spcPct val="100000"/>
              </a:lnSpc>
              <a:spcBef>
                <a:spcPts val="590"/>
              </a:spcBef>
              <a:spcAft>
                <a:spcPts val="0"/>
              </a:spcAft>
              <a:buNone/>
            </a:pPr>
            <a:r>
              <a:rPr lang="en-US" sz="1650">
                <a:solidFill>
                  <a:srgbClr val="EFA12D"/>
                </a:solidFill>
                <a:latin typeface="Arial"/>
                <a:ea typeface="Arial"/>
                <a:cs typeface="Arial"/>
                <a:sym typeface="Arial"/>
              </a:rPr>
              <a:t> </a:t>
            </a:r>
            <a:r>
              <a:rPr lang="en-US" sz="2400">
                <a:solidFill>
                  <a:schemeClr val="dk1"/>
                </a:solidFill>
                <a:latin typeface="Trebuchet MS"/>
                <a:ea typeface="Trebuchet MS"/>
                <a:cs typeface="Trebuchet MS"/>
                <a:sym typeface="Trebuchet MS"/>
              </a:rPr>
              <a:t>Six messages in three round trips</a:t>
            </a:r>
            <a:endParaRPr sz="2400">
              <a:solidFill>
                <a:schemeClr val="dk1"/>
              </a:solidFill>
              <a:latin typeface="Trebuchet MS"/>
              <a:ea typeface="Trebuchet MS"/>
              <a:cs typeface="Trebuchet MS"/>
              <a:sym typeface="Trebuchet MS"/>
            </a:endParaRPr>
          </a:p>
          <a:p>
            <a:pPr indent="0" lvl="0" marL="927100" marR="0" rtl="0" algn="l">
              <a:lnSpc>
                <a:spcPct val="100000"/>
              </a:lnSpc>
              <a:spcBef>
                <a:spcPts val="575"/>
              </a:spcBef>
              <a:spcAft>
                <a:spcPts val="0"/>
              </a:spcAft>
              <a:buNone/>
            </a:pPr>
            <a:r>
              <a:rPr lang="en-US" sz="1650">
                <a:solidFill>
                  <a:srgbClr val="EFA12D"/>
                </a:solidFill>
                <a:latin typeface="Arial"/>
                <a:ea typeface="Arial"/>
                <a:cs typeface="Arial"/>
                <a:sym typeface="Arial"/>
              </a:rPr>
              <a:t> </a:t>
            </a:r>
            <a:r>
              <a:rPr lang="en-US" sz="2400">
                <a:solidFill>
                  <a:schemeClr val="dk1"/>
                </a:solidFill>
                <a:latin typeface="Trebuchet MS"/>
                <a:ea typeface="Trebuchet MS"/>
                <a:cs typeface="Trebuchet MS"/>
                <a:sym typeface="Trebuchet MS"/>
              </a:rPr>
              <a:t>More options</a:t>
            </a:r>
            <a:endParaRPr sz="2400">
              <a:solidFill>
                <a:schemeClr val="dk1"/>
              </a:solidFill>
              <a:latin typeface="Trebuchet MS"/>
              <a:ea typeface="Trebuchet MS"/>
              <a:cs typeface="Trebuchet MS"/>
              <a:sym typeface="Trebuchet MS"/>
            </a:endParaRPr>
          </a:p>
          <a:p>
            <a:pPr indent="0" lvl="0" marL="469900" marR="0" rtl="0" algn="l">
              <a:lnSpc>
                <a:spcPct val="100000"/>
              </a:lnSpc>
              <a:spcBef>
                <a:spcPts val="660"/>
              </a:spcBef>
              <a:spcAft>
                <a:spcPts val="0"/>
              </a:spcAft>
              <a:buNone/>
            </a:pPr>
            <a:r>
              <a:rPr lang="en-US" sz="1950">
                <a:solidFill>
                  <a:srgbClr val="EFA12D"/>
                </a:solidFill>
                <a:latin typeface="Arial"/>
                <a:ea typeface="Arial"/>
                <a:cs typeface="Arial"/>
                <a:sym typeface="Arial"/>
              </a:rPr>
              <a:t> </a:t>
            </a:r>
            <a:r>
              <a:rPr lang="en-US" sz="2800">
                <a:solidFill>
                  <a:schemeClr val="dk1"/>
                </a:solidFill>
                <a:latin typeface="Trebuchet MS"/>
                <a:ea typeface="Trebuchet MS"/>
                <a:cs typeface="Trebuchet MS"/>
                <a:sym typeface="Trebuchet MS"/>
              </a:rPr>
              <a:t>Quick mode</a:t>
            </a:r>
            <a:endParaRPr sz="2800">
              <a:solidFill>
                <a:schemeClr val="dk1"/>
              </a:solidFill>
              <a:latin typeface="Trebuchet MS"/>
              <a:ea typeface="Trebuchet MS"/>
              <a:cs typeface="Trebuchet MS"/>
              <a:sym typeface="Trebuchet MS"/>
            </a:endParaRPr>
          </a:p>
          <a:p>
            <a:pPr indent="0" lvl="0" marL="927100" marR="0" rtl="0" algn="l">
              <a:lnSpc>
                <a:spcPct val="100000"/>
              </a:lnSpc>
              <a:spcBef>
                <a:spcPts val="59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Four messages in two round trips</a:t>
            </a:r>
            <a:endParaRPr sz="2400">
              <a:solidFill>
                <a:schemeClr val="dk1"/>
              </a:solidFill>
              <a:latin typeface="Trebuchet MS"/>
              <a:ea typeface="Trebuchet MS"/>
              <a:cs typeface="Trebuchet MS"/>
              <a:sym typeface="Trebuchet MS"/>
            </a:endParaRPr>
          </a:p>
          <a:p>
            <a:pPr indent="0" lvl="0" marL="927100" marR="0" rtl="0" algn="l">
              <a:lnSpc>
                <a:spcPct val="100000"/>
              </a:lnSpc>
              <a:spcBef>
                <a:spcPts val="57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Less options</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grpSp>
        <p:nvGrpSpPr>
          <p:cNvPr id="498" name="Google Shape;498;p48"/>
          <p:cNvGrpSpPr/>
          <p:nvPr/>
        </p:nvGrpSpPr>
        <p:grpSpPr>
          <a:xfrm>
            <a:off x="112776" y="1036332"/>
            <a:ext cx="9031224" cy="538721"/>
            <a:chOff x="112776" y="1036332"/>
            <a:chExt cx="9031224" cy="538721"/>
          </a:xfrm>
        </p:grpSpPr>
        <p:sp>
          <p:nvSpPr>
            <p:cNvPr id="499" name="Google Shape;499;p48"/>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48"/>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01" name="Google Shape;501;p48"/>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02" name="Google Shape;502;p48"/>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03" name="Google Shape;503;p48"/>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48"/>
          <p:cNvSpPr txBox="1"/>
          <p:nvPr/>
        </p:nvSpPr>
        <p:spPr>
          <a:xfrm>
            <a:off x="1272794" y="2089530"/>
            <a:ext cx="1435100" cy="756920"/>
          </a:xfrm>
          <a:prstGeom prst="rect">
            <a:avLst/>
          </a:prstGeom>
          <a:noFill/>
          <a:ln>
            <a:noFill/>
          </a:ln>
        </p:spPr>
        <p:txBody>
          <a:bodyPr anchorCtr="0" anchor="t" bIns="0" lIns="0" spcFirstLastPara="1" rIns="0" wrap="square" tIns="12700">
            <a:spAutoFit/>
          </a:bodyPr>
          <a:lstStyle/>
          <a:p>
            <a:pPr indent="0" lvl="0" marL="1905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05" name="Google Shape;505;p48"/>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43</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grpSp>
        <p:nvGrpSpPr>
          <p:cNvPr id="510" name="Google Shape;510;p49"/>
          <p:cNvGrpSpPr/>
          <p:nvPr/>
        </p:nvGrpSpPr>
        <p:grpSpPr>
          <a:xfrm>
            <a:off x="112776" y="1036332"/>
            <a:ext cx="9031224" cy="538721"/>
            <a:chOff x="112776" y="1036332"/>
            <a:chExt cx="9031224" cy="538721"/>
          </a:xfrm>
        </p:grpSpPr>
        <p:sp>
          <p:nvSpPr>
            <p:cNvPr id="511" name="Google Shape;511;p49"/>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49"/>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13" name="Google Shape;513;p49"/>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14" name="Google Shape;514;p49"/>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15" name="Google Shape;515;p49"/>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49"/>
          <p:cNvSpPr/>
          <p:nvPr/>
        </p:nvSpPr>
        <p:spPr>
          <a:xfrm>
            <a:off x="3505961" y="3105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49"/>
          <p:cNvSpPr txBox="1"/>
          <p:nvPr/>
        </p:nvSpPr>
        <p:spPr>
          <a:xfrm>
            <a:off x="1272794" y="2089530"/>
            <a:ext cx="1435100" cy="756920"/>
          </a:xfrm>
          <a:prstGeom prst="rect">
            <a:avLst/>
          </a:prstGeom>
          <a:noFill/>
          <a:ln>
            <a:noFill/>
          </a:ln>
        </p:spPr>
        <p:txBody>
          <a:bodyPr anchorCtr="0" anchor="t" bIns="0" lIns="0" spcFirstLastPara="1" rIns="0" wrap="square" tIns="12700">
            <a:spAutoFit/>
          </a:bodyPr>
          <a:lstStyle/>
          <a:p>
            <a:pPr indent="0" lvl="0" marL="1905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18" name="Google Shape;518;p49"/>
          <p:cNvSpPr txBox="1"/>
          <p:nvPr/>
        </p:nvSpPr>
        <p:spPr>
          <a:xfrm>
            <a:off x="6759829" y="3080130"/>
            <a:ext cx="143573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19" name="Google Shape;519;p49"/>
          <p:cNvSpPr/>
          <p:nvPr/>
        </p:nvSpPr>
        <p:spPr>
          <a:xfrm>
            <a:off x="1584960" y="4008120"/>
            <a:ext cx="6983095" cy="466725"/>
          </a:xfrm>
          <a:custGeom>
            <a:rect b="b" l="l" r="r" t="t"/>
            <a:pathLst>
              <a:path extrusionOk="0" h="466725" w="6983095">
                <a:moveTo>
                  <a:pt x="0" y="466343"/>
                </a:moveTo>
                <a:lnTo>
                  <a:pt x="6982968" y="466343"/>
                </a:lnTo>
                <a:lnTo>
                  <a:pt x="6982968" y="0"/>
                </a:lnTo>
                <a:lnTo>
                  <a:pt x="0" y="0"/>
                </a:lnTo>
                <a:lnTo>
                  <a:pt x="0" y="46634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49"/>
          <p:cNvSpPr txBox="1"/>
          <p:nvPr/>
        </p:nvSpPr>
        <p:spPr>
          <a:xfrm>
            <a:off x="1663445" y="4036314"/>
            <a:ext cx="47720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Establish vocabulary for further communication</a:t>
            </a:r>
            <a:endParaRPr sz="1800">
              <a:solidFill>
                <a:schemeClr val="dk1"/>
              </a:solidFill>
              <a:latin typeface="Arial"/>
              <a:ea typeface="Arial"/>
              <a:cs typeface="Arial"/>
              <a:sym typeface="Arial"/>
            </a:endParaRPr>
          </a:p>
        </p:txBody>
      </p:sp>
      <p:sp>
        <p:nvSpPr>
          <p:cNvPr id="521" name="Google Shape;521;p49"/>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44</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grpSp>
        <p:nvGrpSpPr>
          <p:cNvPr id="526" name="Google Shape;526;p50"/>
          <p:cNvGrpSpPr/>
          <p:nvPr/>
        </p:nvGrpSpPr>
        <p:grpSpPr>
          <a:xfrm>
            <a:off x="112776" y="1036332"/>
            <a:ext cx="9031224" cy="538721"/>
            <a:chOff x="112776" y="1036332"/>
            <a:chExt cx="9031224" cy="538721"/>
          </a:xfrm>
        </p:grpSpPr>
        <p:sp>
          <p:nvSpPr>
            <p:cNvPr id="527" name="Google Shape;527;p50"/>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50"/>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9" name="Google Shape;529;p50"/>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30" name="Google Shape;530;p50"/>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31" name="Google Shape;531;p50"/>
          <p:cNvSpPr/>
          <p:nvPr/>
        </p:nvSpPr>
        <p:spPr>
          <a:xfrm>
            <a:off x="3505961" y="3105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50"/>
          <p:cNvSpPr/>
          <p:nvPr/>
        </p:nvSpPr>
        <p:spPr>
          <a:xfrm>
            <a:off x="3505961" y="3639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50"/>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50"/>
          <p:cNvSpPr txBox="1"/>
          <p:nvPr/>
        </p:nvSpPr>
        <p:spPr>
          <a:xfrm>
            <a:off x="1272794" y="2089530"/>
            <a:ext cx="1435100" cy="756920"/>
          </a:xfrm>
          <a:prstGeom prst="rect">
            <a:avLst/>
          </a:prstGeom>
          <a:noFill/>
          <a:ln>
            <a:noFill/>
          </a:ln>
        </p:spPr>
        <p:txBody>
          <a:bodyPr anchorCtr="0" anchor="t" bIns="0" lIns="0" spcFirstLastPara="1" rIns="0" wrap="square" tIns="12700">
            <a:spAutoFit/>
          </a:bodyPr>
          <a:lstStyle/>
          <a:p>
            <a:pPr indent="0" lvl="0" marL="1905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35" name="Google Shape;535;p50"/>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45</a:t>
            </a:r>
            <a:endParaRPr/>
          </a:p>
        </p:txBody>
      </p:sp>
      <p:sp>
        <p:nvSpPr>
          <p:cNvPr id="536" name="Google Shape;536;p50"/>
          <p:cNvSpPr txBox="1"/>
          <p:nvPr/>
        </p:nvSpPr>
        <p:spPr>
          <a:xfrm>
            <a:off x="6759829" y="3080130"/>
            <a:ext cx="143573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37" name="Google Shape;537;p50"/>
          <p:cNvSpPr txBox="1"/>
          <p:nvPr/>
        </p:nvSpPr>
        <p:spPr>
          <a:xfrm>
            <a:off x="383540" y="3460826"/>
            <a:ext cx="300291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Ni, {Cert_Reg} ]</a:t>
            </a:r>
            <a:endParaRPr sz="1800">
              <a:solidFill>
                <a:schemeClr val="dk1"/>
              </a:solidFill>
              <a:latin typeface="Tahoma"/>
              <a:ea typeface="Tahoma"/>
              <a:cs typeface="Tahoma"/>
              <a:sym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grpSp>
        <p:nvGrpSpPr>
          <p:cNvPr id="542" name="Google Shape;542;p51"/>
          <p:cNvGrpSpPr/>
          <p:nvPr/>
        </p:nvGrpSpPr>
        <p:grpSpPr>
          <a:xfrm>
            <a:off x="112776" y="1036332"/>
            <a:ext cx="9031224" cy="538721"/>
            <a:chOff x="112776" y="1036332"/>
            <a:chExt cx="9031224" cy="538721"/>
          </a:xfrm>
        </p:grpSpPr>
        <p:sp>
          <p:nvSpPr>
            <p:cNvPr id="543" name="Google Shape;543;p51"/>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51"/>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5" name="Google Shape;545;p51"/>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46" name="Google Shape;546;p51"/>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47" name="Google Shape;547;p51"/>
          <p:cNvSpPr txBox="1"/>
          <p:nvPr/>
        </p:nvSpPr>
        <p:spPr>
          <a:xfrm>
            <a:off x="1348994" y="2089530"/>
            <a:ext cx="1259840" cy="756920"/>
          </a:xfrm>
          <a:prstGeom prst="rect">
            <a:avLst/>
          </a:prstGeom>
          <a:noFill/>
          <a:ln>
            <a:noFill/>
          </a:ln>
        </p:spPr>
        <p:txBody>
          <a:bodyPr anchorCtr="0" anchor="t" bIns="0" lIns="0" spcFirstLastPara="1" rIns="0" wrap="square" tIns="12700">
            <a:spAutoFit/>
          </a:bodyPr>
          <a:lstStyle/>
          <a:p>
            <a:pPr indent="0" lvl="0" marL="1143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endParaRPr baseline="-25000" sz="1800">
              <a:solidFill>
                <a:schemeClr val="dk1"/>
              </a:solidFill>
              <a:latin typeface="Tahoma"/>
              <a:ea typeface="Tahoma"/>
              <a:cs typeface="Tahoma"/>
              <a:sym typeface="Tahoma"/>
            </a:endParaRPr>
          </a:p>
        </p:txBody>
      </p:sp>
      <p:sp>
        <p:nvSpPr>
          <p:cNvPr id="548" name="Google Shape;548;p51"/>
          <p:cNvSpPr/>
          <p:nvPr/>
        </p:nvSpPr>
        <p:spPr>
          <a:xfrm>
            <a:off x="3505961" y="3105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51"/>
          <p:cNvSpPr/>
          <p:nvPr/>
        </p:nvSpPr>
        <p:spPr>
          <a:xfrm>
            <a:off x="3505961" y="3639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51"/>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51"/>
          <p:cNvSpPr/>
          <p:nvPr/>
        </p:nvSpPr>
        <p:spPr>
          <a:xfrm>
            <a:off x="3582161" y="41727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51"/>
          <p:cNvSpPr txBox="1"/>
          <p:nvPr/>
        </p:nvSpPr>
        <p:spPr>
          <a:xfrm>
            <a:off x="6759829" y="3080130"/>
            <a:ext cx="143573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53" name="Google Shape;553;p51"/>
          <p:cNvSpPr txBox="1"/>
          <p:nvPr/>
        </p:nvSpPr>
        <p:spPr>
          <a:xfrm>
            <a:off x="231140" y="3537026"/>
            <a:ext cx="321818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Ni	{ , Cert_Req} ]</a:t>
            </a:r>
            <a:endParaRPr sz="1800">
              <a:solidFill>
                <a:schemeClr val="dk1"/>
              </a:solidFill>
              <a:latin typeface="Tahoma"/>
              <a:ea typeface="Tahoma"/>
              <a:cs typeface="Tahoma"/>
              <a:sym typeface="Tahoma"/>
            </a:endParaRPr>
          </a:p>
        </p:txBody>
      </p:sp>
      <p:sp>
        <p:nvSpPr>
          <p:cNvPr id="554" name="Google Shape;554;p51"/>
          <p:cNvSpPr/>
          <p:nvPr/>
        </p:nvSpPr>
        <p:spPr>
          <a:xfrm>
            <a:off x="457200" y="4800600"/>
            <a:ext cx="8112759" cy="832485"/>
          </a:xfrm>
          <a:custGeom>
            <a:rect b="b" l="l" r="r" t="t"/>
            <a:pathLst>
              <a:path extrusionOk="0" h="832485" w="8112759">
                <a:moveTo>
                  <a:pt x="0" y="832104"/>
                </a:moveTo>
                <a:lnTo>
                  <a:pt x="8112252" y="832104"/>
                </a:lnTo>
                <a:lnTo>
                  <a:pt x="8112252" y="0"/>
                </a:lnTo>
                <a:lnTo>
                  <a:pt x="0" y="0"/>
                </a:lnTo>
                <a:lnTo>
                  <a:pt x="0" y="83210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51"/>
          <p:cNvSpPr txBox="1"/>
          <p:nvPr/>
        </p:nvSpPr>
        <p:spPr>
          <a:xfrm>
            <a:off x="535940" y="4070984"/>
            <a:ext cx="8366759" cy="1331595"/>
          </a:xfrm>
          <a:prstGeom prst="rect">
            <a:avLst/>
          </a:prstGeom>
          <a:noFill/>
          <a:ln>
            <a:noFill/>
          </a:ln>
        </p:spPr>
        <p:txBody>
          <a:bodyPr anchorCtr="0" anchor="t" bIns="0" lIns="0" spcFirstLastPara="1" rIns="0" wrap="square" tIns="12700">
            <a:spAutoFit/>
          </a:bodyPr>
          <a:lstStyle/>
          <a:p>
            <a:pPr indent="0" lvl="0" marL="5347335"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Nr {, Cert_Req}]</a:t>
            </a:r>
            <a:endParaRPr sz="1800">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sz="2100">
              <a:solidFill>
                <a:schemeClr val="dk1"/>
              </a:solidFill>
              <a:latin typeface="Tahoma"/>
              <a:ea typeface="Tahoma"/>
              <a:cs typeface="Tahoma"/>
              <a:sym typeface="Tahoma"/>
            </a:endParaRPr>
          </a:p>
          <a:p>
            <a:pPr indent="0" lvl="0" marL="12700" marR="0" rtl="0" algn="l">
              <a:lnSpc>
                <a:spcPct val="100000"/>
              </a:lnSpc>
              <a:spcBef>
                <a:spcPts val="1270"/>
              </a:spcBef>
              <a:spcAft>
                <a:spcPts val="0"/>
              </a:spcAft>
              <a:buNone/>
            </a:pPr>
            <a:r>
              <a:rPr lang="en-US" sz="1800">
                <a:solidFill>
                  <a:schemeClr val="dk1"/>
                </a:solidFill>
                <a:latin typeface="Arial"/>
                <a:ea typeface="Arial"/>
                <a:cs typeface="Arial"/>
                <a:sym typeface="Arial"/>
              </a:rPr>
              <a:t>Establish secret key using Diffie-Hellman key exchange</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Use nonces to prevent replay attacks</a:t>
            </a:r>
            <a:endParaRPr sz="1800">
              <a:solidFill>
                <a:schemeClr val="dk1"/>
              </a:solidFill>
              <a:latin typeface="Arial"/>
              <a:ea typeface="Arial"/>
              <a:cs typeface="Arial"/>
              <a:sym typeface="Arial"/>
            </a:endParaRPr>
          </a:p>
        </p:txBody>
      </p:sp>
      <p:sp>
        <p:nvSpPr>
          <p:cNvPr id="556" name="Google Shape;556;p51"/>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46</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grpSp>
        <p:nvGrpSpPr>
          <p:cNvPr id="561" name="Google Shape;561;p52"/>
          <p:cNvGrpSpPr/>
          <p:nvPr/>
        </p:nvGrpSpPr>
        <p:grpSpPr>
          <a:xfrm>
            <a:off x="112776" y="1036332"/>
            <a:ext cx="9031224" cy="538721"/>
            <a:chOff x="112776" y="1036332"/>
            <a:chExt cx="9031224" cy="538721"/>
          </a:xfrm>
        </p:grpSpPr>
        <p:sp>
          <p:nvSpPr>
            <p:cNvPr id="562" name="Google Shape;562;p52"/>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52"/>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4" name="Google Shape;564;p52"/>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65" name="Google Shape;565;p52"/>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66" name="Google Shape;566;p52"/>
          <p:cNvSpPr txBox="1"/>
          <p:nvPr/>
        </p:nvSpPr>
        <p:spPr>
          <a:xfrm>
            <a:off x="1272794" y="2089530"/>
            <a:ext cx="1435100" cy="756920"/>
          </a:xfrm>
          <a:prstGeom prst="rect">
            <a:avLst/>
          </a:prstGeom>
          <a:noFill/>
          <a:ln>
            <a:noFill/>
          </a:ln>
        </p:spPr>
        <p:txBody>
          <a:bodyPr anchorCtr="0" anchor="t" bIns="0" lIns="0" spcFirstLastPara="1" rIns="0" wrap="square" tIns="12700">
            <a:spAutoFit/>
          </a:bodyPr>
          <a:lstStyle/>
          <a:p>
            <a:pPr indent="0" lvl="0" marL="1905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67" name="Google Shape;567;p52"/>
          <p:cNvSpPr txBox="1"/>
          <p:nvPr/>
        </p:nvSpPr>
        <p:spPr>
          <a:xfrm>
            <a:off x="6759829" y="3080130"/>
            <a:ext cx="143573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68" name="Google Shape;568;p52"/>
          <p:cNvSpPr/>
          <p:nvPr/>
        </p:nvSpPr>
        <p:spPr>
          <a:xfrm>
            <a:off x="3505961" y="3105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52"/>
          <p:cNvSpPr txBox="1"/>
          <p:nvPr/>
        </p:nvSpPr>
        <p:spPr>
          <a:xfrm>
            <a:off x="383540" y="3613784"/>
            <a:ext cx="30029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Ni {,Cert_Req} ]</a:t>
            </a:r>
            <a:endParaRPr sz="1800">
              <a:solidFill>
                <a:schemeClr val="dk1"/>
              </a:solidFill>
              <a:latin typeface="Tahoma"/>
              <a:ea typeface="Tahoma"/>
              <a:cs typeface="Tahoma"/>
              <a:sym typeface="Tahoma"/>
            </a:endParaRPr>
          </a:p>
        </p:txBody>
      </p:sp>
      <p:sp>
        <p:nvSpPr>
          <p:cNvPr id="570" name="Google Shape;570;p52"/>
          <p:cNvSpPr/>
          <p:nvPr/>
        </p:nvSpPr>
        <p:spPr>
          <a:xfrm>
            <a:off x="3505961" y="3639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52"/>
          <p:cNvSpPr txBox="1"/>
          <p:nvPr/>
        </p:nvSpPr>
        <p:spPr>
          <a:xfrm>
            <a:off x="5870828" y="4147184"/>
            <a:ext cx="29603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Nr {,Cert_Req}]</a:t>
            </a:r>
            <a:endParaRPr sz="1800">
              <a:solidFill>
                <a:schemeClr val="dk1"/>
              </a:solidFill>
              <a:latin typeface="Tahoma"/>
              <a:ea typeface="Tahoma"/>
              <a:cs typeface="Tahoma"/>
              <a:sym typeface="Tahoma"/>
            </a:endParaRPr>
          </a:p>
        </p:txBody>
      </p:sp>
      <p:sp>
        <p:nvSpPr>
          <p:cNvPr id="572" name="Google Shape;572;p52"/>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52"/>
          <p:cNvSpPr/>
          <p:nvPr/>
        </p:nvSpPr>
        <p:spPr>
          <a:xfrm>
            <a:off x="3582161" y="41727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52"/>
          <p:cNvSpPr txBox="1"/>
          <p:nvPr/>
        </p:nvSpPr>
        <p:spPr>
          <a:xfrm>
            <a:off x="916939" y="4681220"/>
            <a:ext cx="26536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IDi, {CERT} sig]</a:t>
            </a:r>
            <a:endParaRPr sz="1800">
              <a:solidFill>
                <a:schemeClr val="dk1"/>
              </a:solidFill>
              <a:latin typeface="Tahoma"/>
              <a:ea typeface="Tahoma"/>
              <a:cs typeface="Tahoma"/>
              <a:sym typeface="Tahoma"/>
            </a:endParaRPr>
          </a:p>
        </p:txBody>
      </p:sp>
      <p:sp>
        <p:nvSpPr>
          <p:cNvPr id="575" name="Google Shape;575;p52"/>
          <p:cNvSpPr/>
          <p:nvPr/>
        </p:nvSpPr>
        <p:spPr>
          <a:xfrm>
            <a:off x="3582161" y="4782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52"/>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47</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grpSp>
        <p:nvGrpSpPr>
          <p:cNvPr id="581" name="Google Shape;581;p53"/>
          <p:cNvGrpSpPr/>
          <p:nvPr/>
        </p:nvGrpSpPr>
        <p:grpSpPr>
          <a:xfrm>
            <a:off x="112776" y="1036332"/>
            <a:ext cx="9031224" cy="538721"/>
            <a:chOff x="112776" y="1036332"/>
            <a:chExt cx="9031224" cy="538721"/>
          </a:xfrm>
        </p:grpSpPr>
        <p:sp>
          <p:nvSpPr>
            <p:cNvPr id="582" name="Google Shape;582;p53"/>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53"/>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4" name="Google Shape;584;p53"/>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85" name="Google Shape;585;p53"/>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86" name="Google Shape;586;p53"/>
          <p:cNvSpPr txBox="1"/>
          <p:nvPr/>
        </p:nvSpPr>
        <p:spPr>
          <a:xfrm>
            <a:off x="1272794" y="2089530"/>
            <a:ext cx="1435100" cy="756920"/>
          </a:xfrm>
          <a:prstGeom prst="rect">
            <a:avLst/>
          </a:prstGeom>
          <a:noFill/>
          <a:ln>
            <a:noFill/>
          </a:ln>
        </p:spPr>
        <p:txBody>
          <a:bodyPr anchorCtr="0" anchor="t" bIns="0" lIns="0" spcFirstLastPara="1" rIns="0" wrap="square" tIns="12700">
            <a:spAutoFit/>
          </a:bodyPr>
          <a:lstStyle/>
          <a:p>
            <a:pPr indent="0" lvl="0" marL="1905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87" name="Google Shape;587;p53"/>
          <p:cNvSpPr txBox="1"/>
          <p:nvPr/>
        </p:nvSpPr>
        <p:spPr>
          <a:xfrm>
            <a:off x="6759829" y="3080130"/>
            <a:ext cx="143573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88" name="Google Shape;588;p53"/>
          <p:cNvSpPr/>
          <p:nvPr/>
        </p:nvSpPr>
        <p:spPr>
          <a:xfrm>
            <a:off x="3505961" y="3105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53"/>
          <p:cNvSpPr txBox="1"/>
          <p:nvPr/>
        </p:nvSpPr>
        <p:spPr>
          <a:xfrm>
            <a:off x="459740" y="3537026"/>
            <a:ext cx="29457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Ni {, Cert_req}]</a:t>
            </a:r>
            <a:endParaRPr sz="1800">
              <a:solidFill>
                <a:schemeClr val="dk1"/>
              </a:solidFill>
              <a:latin typeface="Tahoma"/>
              <a:ea typeface="Tahoma"/>
              <a:cs typeface="Tahoma"/>
              <a:sym typeface="Tahoma"/>
            </a:endParaRPr>
          </a:p>
        </p:txBody>
      </p:sp>
      <p:sp>
        <p:nvSpPr>
          <p:cNvPr id="590" name="Google Shape;590;p53"/>
          <p:cNvSpPr/>
          <p:nvPr/>
        </p:nvSpPr>
        <p:spPr>
          <a:xfrm>
            <a:off x="3505961" y="3639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53"/>
          <p:cNvSpPr txBox="1"/>
          <p:nvPr/>
        </p:nvSpPr>
        <p:spPr>
          <a:xfrm>
            <a:off x="5947028" y="4147184"/>
            <a:ext cx="29756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Nr {, Cert_req}]</a:t>
            </a:r>
            <a:endParaRPr sz="1800">
              <a:solidFill>
                <a:schemeClr val="dk1"/>
              </a:solidFill>
              <a:latin typeface="Tahoma"/>
              <a:ea typeface="Tahoma"/>
              <a:cs typeface="Tahoma"/>
              <a:sym typeface="Tahoma"/>
            </a:endParaRPr>
          </a:p>
        </p:txBody>
      </p:sp>
      <p:sp>
        <p:nvSpPr>
          <p:cNvPr id="592" name="Google Shape;592;p53"/>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53"/>
          <p:cNvSpPr/>
          <p:nvPr/>
        </p:nvSpPr>
        <p:spPr>
          <a:xfrm>
            <a:off x="3582161" y="41727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53"/>
          <p:cNvSpPr txBox="1"/>
          <p:nvPr/>
        </p:nvSpPr>
        <p:spPr>
          <a:xfrm>
            <a:off x="688340" y="4681220"/>
            <a:ext cx="26473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IDi, {CERT} sig]</a:t>
            </a:r>
            <a:endParaRPr sz="1800">
              <a:solidFill>
                <a:schemeClr val="dk1"/>
              </a:solidFill>
              <a:latin typeface="Tahoma"/>
              <a:ea typeface="Tahoma"/>
              <a:cs typeface="Tahoma"/>
              <a:sym typeface="Tahoma"/>
            </a:endParaRPr>
          </a:p>
        </p:txBody>
      </p:sp>
      <p:sp>
        <p:nvSpPr>
          <p:cNvPr id="595" name="Google Shape;595;p53"/>
          <p:cNvSpPr/>
          <p:nvPr/>
        </p:nvSpPr>
        <p:spPr>
          <a:xfrm>
            <a:off x="3582161" y="4782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53"/>
          <p:cNvSpPr txBox="1"/>
          <p:nvPr/>
        </p:nvSpPr>
        <p:spPr>
          <a:xfrm>
            <a:off x="6099428" y="5290820"/>
            <a:ext cx="26473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IDr, {CERT} sig]</a:t>
            </a:r>
            <a:endParaRPr sz="1800">
              <a:solidFill>
                <a:schemeClr val="dk1"/>
              </a:solidFill>
              <a:latin typeface="Tahoma"/>
              <a:ea typeface="Tahoma"/>
              <a:cs typeface="Tahoma"/>
              <a:sym typeface="Tahoma"/>
            </a:endParaRPr>
          </a:p>
        </p:txBody>
      </p:sp>
      <p:sp>
        <p:nvSpPr>
          <p:cNvPr id="597" name="Google Shape;597;p53"/>
          <p:cNvSpPr/>
          <p:nvPr/>
        </p:nvSpPr>
        <p:spPr>
          <a:xfrm>
            <a:off x="3658361" y="5391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53"/>
          <p:cNvSpPr/>
          <p:nvPr/>
        </p:nvSpPr>
        <p:spPr>
          <a:xfrm>
            <a:off x="1905761" y="5016500"/>
            <a:ext cx="699770" cy="699770"/>
          </a:xfrm>
          <a:custGeom>
            <a:rect b="b" l="l" r="r" t="t"/>
            <a:pathLst>
              <a:path extrusionOk="0" h="699770" w="699769">
                <a:moveTo>
                  <a:pt x="40386" y="578027"/>
                </a:moveTo>
                <a:lnTo>
                  <a:pt x="0" y="699262"/>
                </a:lnTo>
                <a:lnTo>
                  <a:pt x="121285" y="658850"/>
                </a:lnTo>
                <a:lnTo>
                  <a:pt x="107797" y="645375"/>
                </a:lnTo>
                <a:lnTo>
                  <a:pt x="80771" y="645375"/>
                </a:lnTo>
                <a:lnTo>
                  <a:pt x="53848" y="618439"/>
                </a:lnTo>
                <a:lnTo>
                  <a:pt x="67335" y="604952"/>
                </a:lnTo>
                <a:lnTo>
                  <a:pt x="40386" y="578027"/>
                </a:lnTo>
                <a:close/>
              </a:path>
              <a:path extrusionOk="0" h="699770" w="699769">
                <a:moveTo>
                  <a:pt x="67335" y="604952"/>
                </a:moveTo>
                <a:lnTo>
                  <a:pt x="53848" y="618439"/>
                </a:lnTo>
                <a:lnTo>
                  <a:pt x="80771" y="645375"/>
                </a:lnTo>
                <a:lnTo>
                  <a:pt x="94278" y="631869"/>
                </a:lnTo>
                <a:lnTo>
                  <a:pt x="67335" y="604952"/>
                </a:lnTo>
                <a:close/>
              </a:path>
              <a:path extrusionOk="0" h="699770" w="699769">
                <a:moveTo>
                  <a:pt x="94278" y="631869"/>
                </a:moveTo>
                <a:lnTo>
                  <a:pt x="80771" y="645375"/>
                </a:lnTo>
                <a:lnTo>
                  <a:pt x="107797" y="645375"/>
                </a:lnTo>
                <a:lnTo>
                  <a:pt x="94278" y="631869"/>
                </a:lnTo>
                <a:close/>
              </a:path>
              <a:path extrusionOk="0" h="699770" w="699769">
                <a:moveTo>
                  <a:pt x="672338" y="0"/>
                </a:moveTo>
                <a:lnTo>
                  <a:pt x="67335" y="604952"/>
                </a:lnTo>
                <a:lnTo>
                  <a:pt x="94278" y="631869"/>
                </a:lnTo>
                <a:lnTo>
                  <a:pt x="699262" y="26924"/>
                </a:lnTo>
                <a:lnTo>
                  <a:pt x="67233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53"/>
          <p:cNvSpPr txBox="1"/>
          <p:nvPr/>
        </p:nvSpPr>
        <p:spPr>
          <a:xfrm>
            <a:off x="228600" y="5867400"/>
            <a:ext cx="8559165" cy="46672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0625">
            <a:spAutoFit/>
          </a:bodyPr>
          <a:lstStyle/>
          <a:p>
            <a:pPr indent="0" lvl="0" marL="90805" marR="0" rtl="0" algn="l">
              <a:lnSpc>
                <a:spcPct val="100000"/>
              </a:lnSpc>
              <a:spcBef>
                <a:spcPts val="0"/>
              </a:spcBef>
              <a:spcAft>
                <a:spcPts val="0"/>
              </a:spcAft>
              <a:buNone/>
            </a:pPr>
            <a:r>
              <a:rPr lang="en-US" sz="1800">
                <a:solidFill>
                  <a:schemeClr val="dk1"/>
                </a:solidFill>
                <a:latin typeface="Arial"/>
                <a:ea typeface="Arial"/>
                <a:cs typeface="Arial"/>
                <a:sym typeface="Arial"/>
              </a:rPr>
              <a:t>Signed hash of IDi (without Cert_req , just send the hash)</a:t>
            </a:r>
            <a:endParaRPr sz="1800">
              <a:solidFill>
                <a:schemeClr val="dk1"/>
              </a:solidFill>
              <a:latin typeface="Arial"/>
              <a:ea typeface="Arial"/>
              <a:cs typeface="Arial"/>
              <a:sym typeface="Arial"/>
            </a:endParaRPr>
          </a:p>
        </p:txBody>
      </p:sp>
      <p:sp>
        <p:nvSpPr>
          <p:cNvPr id="600" name="Google Shape;600;p53"/>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48</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grpSp>
        <p:nvGrpSpPr>
          <p:cNvPr id="605" name="Google Shape;605;p54"/>
          <p:cNvGrpSpPr/>
          <p:nvPr/>
        </p:nvGrpSpPr>
        <p:grpSpPr>
          <a:xfrm>
            <a:off x="112776" y="1036332"/>
            <a:ext cx="9031224" cy="538721"/>
            <a:chOff x="112776" y="1036332"/>
            <a:chExt cx="9031224" cy="538721"/>
          </a:xfrm>
        </p:grpSpPr>
        <p:sp>
          <p:nvSpPr>
            <p:cNvPr id="606" name="Google Shape;606;p54"/>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54"/>
            <p:cNvSpPr/>
            <p:nvPr/>
          </p:nvSpPr>
          <p:spPr>
            <a:xfrm>
              <a:off x="112776" y="1036332"/>
              <a:ext cx="653415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08" name="Google Shape;608;p54"/>
          <p:cNvSpPr txBox="1"/>
          <p:nvPr>
            <p:ph type="title"/>
          </p:nvPr>
        </p:nvSpPr>
        <p:spPr>
          <a:xfrm>
            <a:off x="383540" y="575817"/>
            <a:ext cx="59918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(AGGRESSIVE MODE)</a:t>
            </a:r>
            <a:endParaRPr/>
          </a:p>
        </p:txBody>
      </p:sp>
      <p:sp>
        <p:nvSpPr>
          <p:cNvPr id="609" name="Google Shape;609;p54"/>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610" name="Google Shape;610;p54"/>
          <p:cNvSpPr txBox="1"/>
          <p:nvPr/>
        </p:nvSpPr>
        <p:spPr>
          <a:xfrm>
            <a:off x="815339" y="2089530"/>
            <a:ext cx="2615565" cy="756920"/>
          </a:xfrm>
          <a:prstGeom prst="rect">
            <a:avLst/>
          </a:prstGeom>
          <a:noFill/>
          <a:ln>
            <a:noFill/>
          </a:ln>
        </p:spPr>
        <p:txBody>
          <a:bodyPr anchorCtr="0" anchor="t" bIns="0" lIns="0" spcFirstLastPara="1" rIns="0" wrap="square" tIns="12700">
            <a:spAutoFit/>
          </a:bodyPr>
          <a:lstStyle/>
          <a:p>
            <a:pPr indent="0" lvl="0" marL="6477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 KE, Ni, IDi]</a:t>
            </a:r>
            <a:endParaRPr sz="1800">
              <a:solidFill>
                <a:schemeClr val="dk1"/>
              </a:solidFill>
              <a:latin typeface="Tahoma"/>
              <a:ea typeface="Tahoma"/>
              <a:cs typeface="Tahoma"/>
              <a:sym typeface="Tahoma"/>
            </a:endParaRPr>
          </a:p>
        </p:txBody>
      </p:sp>
      <p:sp>
        <p:nvSpPr>
          <p:cNvPr id="611" name="Google Shape;611;p54"/>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54"/>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49</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grpSp>
        <p:nvGrpSpPr>
          <p:cNvPr id="617" name="Google Shape;617;p55"/>
          <p:cNvGrpSpPr/>
          <p:nvPr/>
        </p:nvGrpSpPr>
        <p:grpSpPr>
          <a:xfrm>
            <a:off x="112776" y="1036332"/>
            <a:ext cx="9031224" cy="538721"/>
            <a:chOff x="112776" y="1036332"/>
            <a:chExt cx="9031224" cy="538721"/>
          </a:xfrm>
        </p:grpSpPr>
        <p:sp>
          <p:nvSpPr>
            <p:cNvPr id="618" name="Google Shape;618;p55"/>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55"/>
            <p:cNvSpPr/>
            <p:nvPr/>
          </p:nvSpPr>
          <p:spPr>
            <a:xfrm>
              <a:off x="112776" y="1036332"/>
              <a:ext cx="653415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20" name="Google Shape;620;p55"/>
          <p:cNvSpPr txBox="1"/>
          <p:nvPr>
            <p:ph type="title"/>
          </p:nvPr>
        </p:nvSpPr>
        <p:spPr>
          <a:xfrm>
            <a:off x="383540" y="575817"/>
            <a:ext cx="59918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(AGGRESSIVE MODE)</a:t>
            </a:r>
            <a:endParaRPr/>
          </a:p>
        </p:txBody>
      </p:sp>
      <p:sp>
        <p:nvSpPr>
          <p:cNvPr id="621" name="Google Shape;621;p55"/>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622" name="Google Shape;622;p55"/>
          <p:cNvSpPr txBox="1"/>
          <p:nvPr/>
        </p:nvSpPr>
        <p:spPr>
          <a:xfrm>
            <a:off x="815339" y="2089530"/>
            <a:ext cx="2615565" cy="756920"/>
          </a:xfrm>
          <a:prstGeom prst="rect">
            <a:avLst/>
          </a:prstGeom>
          <a:noFill/>
          <a:ln>
            <a:noFill/>
          </a:ln>
        </p:spPr>
        <p:txBody>
          <a:bodyPr anchorCtr="0" anchor="t" bIns="0" lIns="0" spcFirstLastPara="1" rIns="0" wrap="square" tIns="12700">
            <a:spAutoFit/>
          </a:bodyPr>
          <a:lstStyle/>
          <a:p>
            <a:pPr indent="0" lvl="0" marL="6477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 KE, Ni, IDi]</a:t>
            </a:r>
            <a:endParaRPr sz="1800">
              <a:solidFill>
                <a:schemeClr val="dk1"/>
              </a:solidFill>
              <a:latin typeface="Tahoma"/>
              <a:ea typeface="Tahoma"/>
              <a:cs typeface="Tahoma"/>
              <a:sym typeface="Tahoma"/>
            </a:endParaRPr>
          </a:p>
        </p:txBody>
      </p:sp>
      <p:sp>
        <p:nvSpPr>
          <p:cNvPr id="623" name="Google Shape;623;p55"/>
          <p:cNvSpPr/>
          <p:nvPr/>
        </p:nvSpPr>
        <p:spPr>
          <a:xfrm>
            <a:off x="3505961" y="32583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55"/>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55"/>
          <p:cNvSpPr txBox="1"/>
          <p:nvPr/>
        </p:nvSpPr>
        <p:spPr>
          <a:xfrm>
            <a:off x="5997828" y="3080130"/>
            <a:ext cx="2163445" cy="574040"/>
          </a:xfrm>
          <a:prstGeom prst="rect">
            <a:avLst/>
          </a:prstGeom>
          <a:noFill/>
          <a:ln>
            <a:noFill/>
          </a:ln>
        </p:spPr>
        <p:txBody>
          <a:bodyPr anchorCtr="0" anchor="t" bIns="0" lIns="0" spcFirstLastPara="1" rIns="0" wrap="square" tIns="12700">
            <a:spAutoFit/>
          </a:bodyPr>
          <a:lstStyle/>
          <a:p>
            <a:pPr indent="-356869" lvl="0" marL="394335" marR="3048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KE, Nr,  IDr, [Cert]sig]</a:t>
            </a:r>
            <a:endParaRPr sz="1800">
              <a:solidFill>
                <a:schemeClr val="dk1"/>
              </a:solidFill>
              <a:latin typeface="Tahoma"/>
              <a:ea typeface="Tahoma"/>
              <a:cs typeface="Tahoma"/>
              <a:sym typeface="Tahoma"/>
            </a:endParaRPr>
          </a:p>
        </p:txBody>
      </p:sp>
      <p:sp>
        <p:nvSpPr>
          <p:cNvPr id="626" name="Google Shape;626;p55"/>
          <p:cNvSpPr/>
          <p:nvPr/>
        </p:nvSpPr>
        <p:spPr>
          <a:xfrm>
            <a:off x="3505961" y="4096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55"/>
          <p:cNvSpPr/>
          <p:nvPr/>
        </p:nvSpPr>
        <p:spPr>
          <a:xfrm>
            <a:off x="1228344" y="4585715"/>
            <a:ext cx="5560060" cy="832485"/>
          </a:xfrm>
          <a:custGeom>
            <a:rect b="b" l="l" r="r" t="t"/>
            <a:pathLst>
              <a:path extrusionOk="0" h="832485" w="5560059">
                <a:moveTo>
                  <a:pt x="0" y="832104"/>
                </a:moveTo>
                <a:lnTo>
                  <a:pt x="5559552" y="832104"/>
                </a:lnTo>
                <a:lnTo>
                  <a:pt x="5559552" y="0"/>
                </a:lnTo>
                <a:lnTo>
                  <a:pt x="0" y="0"/>
                </a:lnTo>
                <a:lnTo>
                  <a:pt x="0" y="83210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55"/>
          <p:cNvSpPr txBox="1"/>
          <p:nvPr/>
        </p:nvSpPr>
        <p:spPr>
          <a:xfrm>
            <a:off x="993444" y="3994784"/>
            <a:ext cx="4247515" cy="1193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[Cert]sig]</a:t>
            </a:r>
            <a:endParaRPr sz="1800">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sz="2250">
              <a:solidFill>
                <a:schemeClr val="dk1"/>
              </a:solidFill>
              <a:latin typeface="Tahoma"/>
              <a:ea typeface="Tahoma"/>
              <a:cs typeface="Tahoma"/>
              <a:sym typeface="Tahoma"/>
            </a:endParaRPr>
          </a:p>
          <a:p>
            <a:pPr indent="0" lvl="0" marL="326390" marR="5080" rtl="0" algn="l">
              <a:lnSpc>
                <a:spcPct val="100000"/>
              </a:lnSpc>
              <a:spcBef>
                <a:spcPts val="0"/>
              </a:spcBef>
              <a:spcAft>
                <a:spcPts val="0"/>
              </a:spcAft>
              <a:buNone/>
            </a:pPr>
            <a:r>
              <a:rPr lang="en-US" sz="1800">
                <a:solidFill>
                  <a:schemeClr val="dk1"/>
                </a:solidFill>
                <a:latin typeface="Arial"/>
                <a:ea typeface="Arial"/>
                <a:cs typeface="Arial"/>
                <a:sym typeface="Arial"/>
              </a:rPr>
              <a:t>First two messages combined into one  (combine Hello and DH key exchange)</a:t>
            </a:r>
            <a:endParaRPr sz="1800">
              <a:solidFill>
                <a:schemeClr val="dk1"/>
              </a:solidFill>
              <a:latin typeface="Arial"/>
              <a:ea typeface="Arial"/>
              <a:cs typeface="Arial"/>
              <a:sym typeface="Arial"/>
            </a:endParaRPr>
          </a:p>
        </p:txBody>
      </p:sp>
      <p:sp>
        <p:nvSpPr>
          <p:cNvPr id="629" name="Google Shape;629;p55"/>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pSp>
        <p:nvGrpSpPr>
          <p:cNvPr id="75" name="Google Shape;75;p11"/>
          <p:cNvGrpSpPr/>
          <p:nvPr/>
        </p:nvGrpSpPr>
        <p:grpSpPr>
          <a:xfrm>
            <a:off x="112776" y="1036332"/>
            <a:ext cx="9031224" cy="538721"/>
            <a:chOff x="112776" y="1036332"/>
            <a:chExt cx="9031224" cy="538721"/>
          </a:xfrm>
        </p:grpSpPr>
        <p:sp>
          <p:nvSpPr>
            <p:cNvPr id="76" name="Google Shape;76;p11"/>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1"/>
            <p:cNvSpPr/>
            <p:nvPr/>
          </p:nvSpPr>
          <p:spPr>
            <a:xfrm>
              <a:off x="112776" y="1036332"/>
              <a:ext cx="4205478"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1"/>
            <p:cNvSpPr/>
            <p:nvPr/>
          </p:nvSpPr>
          <p:spPr>
            <a:xfrm>
              <a:off x="3753611" y="1036332"/>
              <a:ext cx="1732026" cy="53872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11"/>
          <p:cNvSpPr txBox="1"/>
          <p:nvPr>
            <p:ph type="title"/>
          </p:nvPr>
        </p:nvSpPr>
        <p:spPr>
          <a:xfrm>
            <a:off x="383540" y="575817"/>
            <a:ext cx="483489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APPLICATIONS OF IPSEC</a:t>
            </a:r>
            <a:endParaRPr/>
          </a:p>
        </p:txBody>
      </p:sp>
      <p:sp>
        <p:nvSpPr>
          <p:cNvPr id="80" name="Google Shape;80;p11"/>
          <p:cNvSpPr txBox="1"/>
          <p:nvPr/>
        </p:nvSpPr>
        <p:spPr>
          <a:xfrm>
            <a:off x="535940" y="1451610"/>
            <a:ext cx="8006715" cy="4207510"/>
          </a:xfrm>
          <a:prstGeom prst="rect">
            <a:avLst/>
          </a:prstGeom>
          <a:noFill/>
          <a:ln>
            <a:noFill/>
          </a:ln>
        </p:spPr>
        <p:txBody>
          <a:bodyPr anchorCtr="0" anchor="t" bIns="0" lIns="0" spcFirstLastPara="1" rIns="0" wrap="square" tIns="12050">
            <a:spAutoFit/>
          </a:bodyPr>
          <a:lstStyle/>
          <a:p>
            <a:pPr indent="-342900" lvl="0" marL="355600" marR="765810" rtl="0" algn="l">
              <a:lnSpc>
                <a:spcPct val="100000"/>
              </a:lnSpc>
              <a:spcBef>
                <a:spcPts val="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Build a secure virtual private network over the  Internet or over a public WAN.</a:t>
            </a:r>
            <a:endParaRPr sz="2800">
              <a:solidFill>
                <a:schemeClr val="dk1"/>
              </a:solidFill>
              <a:latin typeface="Trebuchet MS"/>
              <a:ea typeface="Trebuchet MS"/>
              <a:cs typeface="Trebuchet MS"/>
              <a:sym typeface="Trebuchet MS"/>
            </a:endParaRPr>
          </a:p>
          <a:p>
            <a:pPr indent="-342900" lvl="0" marL="355600" marR="838835"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Secure remote access over the Internet to his  company, for example.</a:t>
            </a:r>
            <a:endParaRPr sz="2800">
              <a:solidFill>
                <a:schemeClr val="dk1"/>
              </a:solidFill>
              <a:latin typeface="Trebuchet MS"/>
              <a:ea typeface="Trebuchet MS"/>
              <a:cs typeface="Trebuchet MS"/>
              <a:sym typeface="Trebuchet MS"/>
            </a:endParaRPr>
          </a:p>
          <a:p>
            <a:pPr indent="-342900" lvl="0" marL="355600" marR="5080" rtl="0" algn="l">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Establishing extranet and intranet connectivity with  partners</a:t>
            </a:r>
            <a:endParaRPr sz="2800">
              <a:solidFill>
                <a:schemeClr val="dk1"/>
              </a:solidFill>
              <a:latin typeface="Trebuchet MS"/>
              <a:ea typeface="Trebuchet MS"/>
              <a:cs typeface="Trebuchet MS"/>
              <a:sym typeface="Trebuchet MS"/>
            </a:endParaRPr>
          </a:p>
          <a:p>
            <a:pPr indent="0" lvl="0" marL="355600" marR="395605" rtl="0" algn="l">
              <a:lnSpc>
                <a:spcPct val="100000"/>
              </a:lnSpc>
              <a:spcBef>
                <a:spcPts val="675"/>
              </a:spcBef>
              <a:spcAft>
                <a:spcPts val="0"/>
              </a:spcAft>
              <a:buNone/>
            </a:pPr>
            <a:r>
              <a:rPr lang="en-US" sz="2800">
                <a:solidFill>
                  <a:srgbClr val="4E3A2F"/>
                </a:solidFill>
                <a:latin typeface="Trebuchet MS"/>
                <a:ea typeface="Trebuchet MS"/>
                <a:cs typeface="Trebuchet MS"/>
                <a:sym typeface="Trebuchet MS"/>
              </a:rPr>
              <a:t>- ensuring authentication and confidentiality and  providing a key exchange mechanism</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Enhancing electronic commerce security</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grpSp>
        <p:nvGrpSpPr>
          <p:cNvPr id="634" name="Google Shape;634;p56"/>
          <p:cNvGrpSpPr/>
          <p:nvPr/>
        </p:nvGrpSpPr>
        <p:grpSpPr>
          <a:xfrm>
            <a:off x="112776" y="1036332"/>
            <a:ext cx="9031224" cy="538721"/>
            <a:chOff x="112776" y="1036332"/>
            <a:chExt cx="9031224" cy="538721"/>
          </a:xfrm>
        </p:grpSpPr>
        <p:sp>
          <p:nvSpPr>
            <p:cNvPr id="635" name="Google Shape;635;p56"/>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56"/>
            <p:cNvSpPr/>
            <p:nvPr/>
          </p:nvSpPr>
          <p:spPr>
            <a:xfrm>
              <a:off x="112776" y="1036332"/>
              <a:ext cx="3853434"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37" name="Google Shape;637;p56"/>
          <p:cNvSpPr txBox="1"/>
          <p:nvPr>
            <p:ph type="title"/>
          </p:nvPr>
        </p:nvSpPr>
        <p:spPr>
          <a:xfrm>
            <a:off x="383540" y="575817"/>
            <a:ext cx="33121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IPSEC (PHASE 1)</a:t>
            </a:r>
            <a:endParaRPr/>
          </a:p>
        </p:txBody>
      </p:sp>
      <p:sp>
        <p:nvSpPr>
          <p:cNvPr id="638" name="Google Shape;638;p56"/>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51</a:t>
            </a:r>
            <a:endParaRPr/>
          </a:p>
        </p:txBody>
      </p:sp>
      <p:sp>
        <p:nvSpPr>
          <p:cNvPr id="639" name="Google Shape;639;p56"/>
          <p:cNvSpPr txBox="1"/>
          <p:nvPr/>
        </p:nvSpPr>
        <p:spPr>
          <a:xfrm>
            <a:off x="383540" y="1575002"/>
            <a:ext cx="7355205" cy="403860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Four different way to authenticate (either  mode)</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Digital signature</a:t>
            </a:r>
            <a:endParaRPr sz="2800">
              <a:solidFill>
                <a:schemeClr val="dk1"/>
              </a:solidFill>
              <a:latin typeface="Trebuchet MS"/>
              <a:ea typeface="Trebuchet MS"/>
              <a:cs typeface="Trebuchet MS"/>
              <a:sym typeface="Trebuchet MS"/>
            </a:endParaRPr>
          </a:p>
          <a:p>
            <a:pPr indent="-287019" lvl="0" marL="756285" marR="16002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Two forms of authentication with public key  encryption</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Pre-shared key</a:t>
            </a:r>
            <a:endParaRPr sz="2800">
              <a:solidFill>
                <a:schemeClr val="dk1"/>
              </a:solidFill>
              <a:latin typeface="Trebuchet MS"/>
              <a:ea typeface="Trebuchet MS"/>
              <a:cs typeface="Trebuchet MS"/>
              <a:sym typeface="Trebuchet MS"/>
            </a:endParaRPr>
          </a:p>
          <a:p>
            <a:pPr indent="-342900" lvl="0" marL="355600" marR="664210" rtl="0" algn="l">
              <a:lnSpc>
                <a:spcPct val="100000"/>
              </a:lnSpc>
              <a:spcBef>
                <a:spcPts val="765"/>
              </a:spcBef>
              <a:spcAft>
                <a:spcPts val="0"/>
              </a:spcAft>
              <a:buNone/>
            </a:pPr>
            <a:r>
              <a:rPr lang="en-US" sz="2250">
                <a:solidFill>
                  <a:srgbClr val="EFA12D"/>
                </a:solidFill>
                <a:latin typeface="Arial"/>
                <a:ea typeface="Arial"/>
                <a:cs typeface="Arial"/>
                <a:sym typeface="Arial"/>
              </a:rPr>
              <a:t> </a:t>
            </a:r>
            <a:r>
              <a:rPr lang="en-US" sz="3200">
                <a:solidFill>
                  <a:srgbClr val="FFFF00"/>
                </a:solidFill>
                <a:latin typeface="Trebuchet MS"/>
                <a:ea typeface="Trebuchet MS"/>
                <a:cs typeface="Trebuchet MS"/>
                <a:sym typeface="Trebuchet MS"/>
              </a:rPr>
              <a:t>NOTE: </a:t>
            </a:r>
            <a:r>
              <a:rPr lang="en-US" sz="3200">
                <a:solidFill>
                  <a:srgbClr val="4E3A2F"/>
                </a:solidFill>
                <a:latin typeface="Trebuchet MS"/>
                <a:ea typeface="Trebuchet MS"/>
                <a:cs typeface="Trebuchet MS"/>
                <a:sym typeface="Trebuchet MS"/>
              </a:rPr>
              <a:t>IKE does use public-key based  cryptography for encryption</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grpSp>
        <p:nvGrpSpPr>
          <p:cNvPr id="644" name="Google Shape;644;p57"/>
          <p:cNvGrpSpPr/>
          <p:nvPr/>
        </p:nvGrpSpPr>
        <p:grpSpPr>
          <a:xfrm>
            <a:off x="112776" y="1036332"/>
            <a:ext cx="9031224" cy="538721"/>
            <a:chOff x="112776" y="1036332"/>
            <a:chExt cx="9031224" cy="538721"/>
          </a:xfrm>
        </p:grpSpPr>
        <p:sp>
          <p:nvSpPr>
            <p:cNvPr id="645" name="Google Shape;645;p57"/>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57"/>
            <p:cNvSpPr/>
            <p:nvPr/>
          </p:nvSpPr>
          <p:spPr>
            <a:xfrm>
              <a:off x="112776" y="1036332"/>
              <a:ext cx="3853434"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47" name="Google Shape;647;p57"/>
          <p:cNvSpPr txBox="1"/>
          <p:nvPr>
            <p:ph type="title"/>
          </p:nvPr>
        </p:nvSpPr>
        <p:spPr>
          <a:xfrm>
            <a:off x="383540" y="575817"/>
            <a:ext cx="33121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IPSEC (PHASE 2)</a:t>
            </a:r>
            <a:endParaRPr/>
          </a:p>
        </p:txBody>
      </p:sp>
      <p:sp>
        <p:nvSpPr>
          <p:cNvPr id="648" name="Google Shape;648;p57"/>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52</a:t>
            </a:r>
            <a:endParaRPr/>
          </a:p>
        </p:txBody>
      </p:sp>
      <p:sp>
        <p:nvSpPr>
          <p:cNvPr id="649" name="Google Shape;649;p57"/>
          <p:cNvSpPr txBox="1"/>
          <p:nvPr/>
        </p:nvSpPr>
        <p:spPr>
          <a:xfrm>
            <a:off x="383540" y="1575002"/>
            <a:ext cx="8290559" cy="3843654"/>
          </a:xfrm>
          <a:prstGeom prst="rect">
            <a:avLst/>
          </a:prstGeom>
          <a:noFill/>
          <a:ln>
            <a:noFill/>
          </a:ln>
        </p:spPr>
        <p:txBody>
          <a:bodyPr anchorCtr="0" anchor="t" bIns="0" lIns="0" spcFirstLastPara="1" rIns="0" wrap="square" tIns="13325">
            <a:spAutoFit/>
          </a:bodyPr>
          <a:lstStyle/>
          <a:p>
            <a:pPr indent="-342900" lvl="0" marL="355600" marR="67564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FF0000"/>
                </a:solidFill>
                <a:latin typeface="Trebuchet MS"/>
                <a:ea typeface="Trebuchet MS"/>
                <a:cs typeface="Trebuchet MS"/>
                <a:sym typeface="Trebuchet MS"/>
              </a:rPr>
              <a:t>Goal: </a:t>
            </a:r>
            <a:r>
              <a:rPr lang="en-US" sz="3200">
                <a:solidFill>
                  <a:srgbClr val="4E3A2F"/>
                </a:solidFill>
                <a:latin typeface="Trebuchet MS"/>
                <a:ea typeface="Trebuchet MS"/>
                <a:cs typeface="Trebuchet MS"/>
                <a:sym typeface="Trebuchet MS"/>
              </a:rPr>
              <a:t>to establish custom secure channels  between two end points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End points are identified by &lt;IP, port&gt;:</a:t>
            </a:r>
            <a:endParaRPr sz="2800">
              <a:solidFill>
                <a:schemeClr val="dk1"/>
              </a:solidFill>
              <a:latin typeface="Trebuchet MS"/>
              <a:ea typeface="Trebuchet MS"/>
              <a:cs typeface="Trebuchet MS"/>
              <a:sym typeface="Trebuchet MS"/>
            </a:endParaRPr>
          </a:p>
          <a:p>
            <a:pPr indent="0" lvl="0" marL="927100" marR="0" rtl="0" algn="l">
              <a:lnSpc>
                <a:spcPct val="100000"/>
              </a:lnSpc>
              <a:spcBef>
                <a:spcPts val="59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e.g. </a:t>
            </a:r>
            <a:r>
              <a:rPr lang="en-US" sz="2400" u="sng">
                <a:solidFill>
                  <a:schemeClr val="hlink"/>
                </a:solidFill>
                <a:latin typeface="Trebuchet MS"/>
                <a:ea typeface="Trebuchet MS"/>
                <a:cs typeface="Trebuchet MS"/>
                <a:sym typeface="Trebuchet MS"/>
                <a:hlinkClick r:id="rId5"/>
              </a:rPr>
              <a:t>&lt;www.myban</a:t>
            </a:r>
            <a:r>
              <a:rPr lang="en-US" sz="2400">
                <a:solidFill>
                  <a:srgbClr val="FFFF00"/>
                </a:solidFill>
                <a:latin typeface="Trebuchet MS"/>
                <a:ea typeface="Trebuchet MS"/>
                <a:cs typeface="Trebuchet MS"/>
                <a:sym typeface="Trebuchet MS"/>
              </a:rPr>
              <a:t>k</a:t>
            </a:r>
            <a:r>
              <a:rPr lang="en-US" sz="2400" u="sng">
                <a:solidFill>
                  <a:schemeClr val="hlink"/>
                </a:solidFill>
                <a:latin typeface="Trebuchet MS"/>
                <a:ea typeface="Trebuchet MS"/>
                <a:cs typeface="Trebuchet MS"/>
                <a:sym typeface="Trebuchet MS"/>
                <a:hlinkClick r:id="rId6"/>
              </a:rPr>
              <a:t>.com, </a:t>
            </a:r>
            <a:r>
              <a:rPr lang="en-US" sz="2400">
                <a:solidFill>
                  <a:srgbClr val="FFFF00"/>
                </a:solidFill>
                <a:latin typeface="Trebuchet MS"/>
                <a:ea typeface="Trebuchet MS"/>
                <a:cs typeface="Trebuchet MS"/>
                <a:sym typeface="Trebuchet MS"/>
              </a:rPr>
              <a:t>8000&gt;</a:t>
            </a:r>
            <a:endParaRPr sz="2400">
              <a:solidFill>
                <a:schemeClr val="dk1"/>
              </a:solidFill>
              <a:latin typeface="Trebuchet MS"/>
              <a:ea typeface="Trebuchet MS"/>
              <a:cs typeface="Trebuchet MS"/>
              <a:sym typeface="Trebuchet MS"/>
            </a:endParaRPr>
          </a:p>
          <a:p>
            <a:pPr indent="0" lvl="0" marL="469900" marR="0" rtl="0" algn="l">
              <a:lnSpc>
                <a:spcPct val="100000"/>
              </a:lnSpc>
              <a:spcBef>
                <a:spcPts val="66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Or by packet:</a:t>
            </a:r>
            <a:endParaRPr sz="2800">
              <a:solidFill>
                <a:schemeClr val="dk1"/>
              </a:solidFill>
              <a:latin typeface="Trebuchet MS"/>
              <a:ea typeface="Trebuchet MS"/>
              <a:cs typeface="Trebuchet MS"/>
              <a:sym typeface="Trebuchet MS"/>
            </a:endParaRPr>
          </a:p>
          <a:p>
            <a:pPr indent="0" lvl="0" marL="927100" marR="0" rtl="0" algn="l">
              <a:lnSpc>
                <a:spcPct val="100000"/>
              </a:lnSpc>
              <a:spcBef>
                <a:spcPts val="59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e.g. All packets going to </a:t>
            </a:r>
            <a:r>
              <a:rPr lang="en-US" sz="2400">
                <a:solidFill>
                  <a:srgbClr val="FFFF00"/>
                </a:solidFill>
                <a:latin typeface="Trebuchet MS"/>
                <a:ea typeface="Trebuchet MS"/>
                <a:cs typeface="Trebuchet MS"/>
                <a:sym typeface="Trebuchet MS"/>
              </a:rPr>
              <a:t>128.124.100.0/24</a:t>
            </a:r>
            <a:endParaRPr sz="2400">
              <a:solidFill>
                <a:schemeClr val="dk1"/>
              </a:solidFill>
              <a:latin typeface="Trebuchet MS"/>
              <a:ea typeface="Trebuchet MS"/>
              <a:cs typeface="Trebuchet MS"/>
              <a:sym typeface="Trebuchet MS"/>
            </a:endParaRPr>
          </a:p>
          <a:p>
            <a:pPr indent="-287019" lvl="0" marL="756285" marR="5080" rtl="0" algn="l">
              <a:lnSpc>
                <a:spcPct val="100000"/>
              </a:lnSpc>
              <a:spcBef>
                <a:spcPts val="65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Use the secure channel established in Phase 1 for  communication</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8"/>
          <p:cNvSpPr/>
          <p:nvPr/>
        </p:nvSpPr>
        <p:spPr>
          <a:xfrm>
            <a:off x="112776" y="1036332"/>
            <a:ext cx="7507985"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58"/>
          <p:cNvSpPr txBox="1"/>
          <p:nvPr>
            <p:ph type="title"/>
          </p:nvPr>
        </p:nvSpPr>
        <p:spPr>
          <a:xfrm>
            <a:off x="383540" y="575817"/>
            <a:ext cx="6963409"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TRANSPORT VS TUNNEL MODE ESP</a:t>
            </a:r>
            <a:endParaRPr/>
          </a:p>
        </p:txBody>
      </p:sp>
      <p:sp>
        <p:nvSpPr>
          <p:cNvPr id="656" name="Google Shape;656;p58"/>
          <p:cNvSpPr txBox="1"/>
          <p:nvPr/>
        </p:nvSpPr>
        <p:spPr>
          <a:xfrm>
            <a:off x="383540" y="1575002"/>
            <a:ext cx="7592059" cy="3636645"/>
          </a:xfrm>
          <a:prstGeom prst="rect">
            <a:avLst/>
          </a:prstGeom>
          <a:noFill/>
          <a:ln>
            <a:noFill/>
          </a:ln>
        </p:spPr>
        <p:txBody>
          <a:bodyPr anchorCtr="0" anchor="t" bIns="0" lIns="0" spcFirstLastPara="1" rIns="0" wrap="square" tIns="13325">
            <a:spAutoFit/>
          </a:bodyPr>
          <a:lstStyle/>
          <a:p>
            <a:pPr indent="-342900" lvl="0" marL="355600" marR="629285"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Transport mode is used to encrypt and  optionally authenticate IP data</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data protected but header left in clear</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good for ESP host to host traffic</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765"/>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Tunnel mode encrypts the entire IP packet</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add new header for next hop</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good for VPNs, gateway to gateway security</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grpSp>
        <p:nvGrpSpPr>
          <p:cNvPr id="661" name="Google Shape;661;p59"/>
          <p:cNvGrpSpPr/>
          <p:nvPr/>
        </p:nvGrpSpPr>
        <p:grpSpPr>
          <a:xfrm>
            <a:off x="402336" y="256031"/>
            <a:ext cx="8741664" cy="1990344"/>
            <a:chOff x="402336" y="256031"/>
            <a:chExt cx="8741664" cy="1990344"/>
          </a:xfrm>
        </p:grpSpPr>
        <p:sp>
          <p:nvSpPr>
            <p:cNvPr id="662" name="Google Shape;662;p59"/>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59"/>
            <p:cNvSpPr/>
            <p:nvPr/>
          </p:nvSpPr>
          <p:spPr>
            <a:xfrm>
              <a:off x="402336" y="256031"/>
              <a:ext cx="7909559" cy="19903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64" name="Google Shape;664;p59"/>
          <p:cNvSpPr txBox="1"/>
          <p:nvPr/>
        </p:nvSpPr>
        <p:spPr>
          <a:xfrm>
            <a:off x="494791" y="2424429"/>
            <a:ext cx="7715884" cy="27692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IPSec tunnel mode is the </a:t>
            </a:r>
            <a:r>
              <a:rPr b="1" lang="en-US" sz="1800">
                <a:solidFill>
                  <a:schemeClr val="dk1"/>
                </a:solidFill>
                <a:latin typeface="Arial"/>
                <a:ea typeface="Arial"/>
                <a:cs typeface="Arial"/>
                <a:sym typeface="Arial"/>
              </a:rPr>
              <a:t>default mode.</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61594" rtl="0" algn="l">
              <a:lnSpc>
                <a:spcPct val="100000"/>
              </a:lnSpc>
              <a:spcBef>
                <a:spcPts val="0"/>
              </a:spcBef>
              <a:spcAft>
                <a:spcPts val="0"/>
              </a:spcAft>
              <a:buNone/>
            </a:pPr>
            <a:r>
              <a:rPr lang="en-US" sz="1800">
                <a:solidFill>
                  <a:schemeClr val="dk1"/>
                </a:solidFill>
                <a:latin typeface="Arial"/>
                <a:ea typeface="Arial"/>
                <a:cs typeface="Arial"/>
                <a:sym typeface="Arial"/>
              </a:rPr>
              <a:t>Tunnel mode is used to encrypt traffic between secure IPSec Gateways( for  example two Cisco routers connected over the Internet via IPSec VPN.)</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Traffic from the client is encrypted, encapsulated inside a new IP packet and</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sent to the other end.</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181610" rtl="0" algn="l">
              <a:lnSpc>
                <a:spcPct val="100000"/>
              </a:lnSpc>
              <a:spcBef>
                <a:spcPts val="0"/>
              </a:spcBef>
              <a:spcAft>
                <a:spcPts val="0"/>
              </a:spcAft>
              <a:buNone/>
            </a:pPr>
            <a:r>
              <a:rPr lang="en-US" sz="1800">
                <a:solidFill>
                  <a:schemeClr val="dk1"/>
                </a:solidFill>
                <a:latin typeface="Arial"/>
                <a:ea typeface="Arial"/>
                <a:cs typeface="Arial"/>
                <a:sym typeface="Arial"/>
              </a:rPr>
              <a:t>In tunnel mode, an IPSec header (</a:t>
            </a:r>
            <a:r>
              <a:rPr b="1" lang="en-US" sz="1800">
                <a:solidFill>
                  <a:schemeClr val="dk1"/>
                </a:solidFill>
                <a:latin typeface="Arial"/>
                <a:ea typeface="Arial"/>
                <a:cs typeface="Arial"/>
                <a:sym typeface="Arial"/>
              </a:rPr>
              <a:t>AH </a:t>
            </a:r>
            <a:r>
              <a:rPr lang="en-US" sz="1800">
                <a:solidFill>
                  <a:schemeClr val="dk1"/>
                </a:solidFill>
                <a:latin typeface="Arial"/>
                <a:ea typeface="Arial"/>
                <a:cs typeface="Arial"/>
                <a:sym typeface="Arial"/>
              </a:rPr>
              <a:t>or </a:t>
            </a:r>
            <a:r>
              <a:rPr b="1" lang="en-US" sz="1800">
                <a:solidFill>
                  <a:schemeClr val="dk1"/>
                </a:solidFill>
                <a:latin typeface="Arial"/>
                <a:ea typeface="Arial"/>
                <a:cs typeface="Arial"/>
                <a:sym typeface="Arial"/>
              </a:rPr>
              <a:t>ESP header</a:t>
            </a:r>
            <a:r>
              <a:rPr lang="en-US" sz="1800">
                <a:solidFill>
                  <a:schemeClr val="dk1"/>
                </a:solidFill>
                <a:latin typeface="Arial"/>
                <a:ea typeface="Arial"/>
                <a:cs typeface="Arial"/>
                <a:sym typeface="Arial"/>
              </a:rPr>
              <a:t>) is inserted between  the IP header and the upper layer protocol</a:t>
            </a:r>
            <a:endParaRPr sz="1800">
              <a:solidFill>
                <a:schemeClr val="dk1"/>
              </a:solidFill>
              <a:latin typeface="Arial"/>
              <a:ea typeface="Arial"/>
              <a:cs typeface="Arial"/>
              <a:sym typeface="Arial"/>
            </a:endParaRPr>
          </a:p>
        </p:txBody>
      </p:sp>
      <p:sp>
        <p:nvSpPr>
          <p:cNvPr id="665" name="Google Shape;665;p59"/>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54</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grpSp>
        <p:nvGrpSpPr>
          <p:cNvPr id="670" name="Google Shape;670;p60"/>
          <p:cNvGrpSpPr/>
          <p:nvPr/>
        </p:nvGrpSpPr>
        <p:grpSpPr>
          <a:xfrm>
            <a:off x="227075" y="1036332"/>
            <a:ext cx="8916924" cy="538721"/>
            <a:chOff x="227075" y="1036332"/>
            <a:chExt cx="8916924" cy="538721"/>
          </a:xfrm>
        </p:grpSpPr>
        <p:sp>
          <p:nvSpPr>
            <p:cNvPr id="671" name="Google Shape;671;p60"/>
            <p:cNvSpPr/>
            <p:nvPr/>
          </p:nvSpPr>
          <p:spPr>
            <a:xfrm>
              <a:off x="515111"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60"/>
            <p:cNvSpPr/>
            <p:nvPr/>
          </p:nvSpPr>
          <p:spPr>
            <a:xfrm>
              <a:off x="227075" y="1036332"/>
              <a:ext cx="472821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60"/>
            <p:cNvSpPr/>
            <p:nvPr/>
          </p:nvSpPr>
          <p:spPr>
            <a:xfrm>
              <a:off x="4506467" y="1036332"/>
              <a:ext cx="1604010" cy="53872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60"/>
            <p:cNvSpPr/>
            <p:nvPr/>
          </p:nvSpPr>
          <p:spPr>
            <a:xfrm>
              <a:off x="5661660" y="1036332"/>
              <a:ext cx="3222497" cy="53872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75" name="Google Shape;675;p60"/>
          <p:cNvSpPr txBox="1"/>
          <p:nvPr>
            <p:ph type="title"/>
          </p:nvPr>
        </p:nvSpPr>
        <p:spPr>
          <a:xfrm>
            <a:off x="497840" y="575817"/>
            <a:ext cx="812038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IPSEC TUNNEL MODE WITH ESP HEADER:</a:t>
            </a:r>
            <a:endParaRPr/>
          </a:p>
        </p:txBody>
      </p:sp>
      <p:sp>
        <p:nvSpPr>
          <p:cNvPr id="676" name="Google Shape;676;p60"/>
          <p:cNvSpPr/>
          <p:nvPr/>
        </p:nvSpPr>
        <p:spPr>
          <a:xfrm>
            <a:off x="527304" y="1453896"/>
            <a:ext cx="8013192" cy="261366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60"/>
          <p:cNvSpPr txBox="1"/>
          <p:nvPr/>
        </p:nvSpPr>
        <p:spPr>
          <a:xfrm>
            <a:off x="987348" y="4544314"/>
            <a:ext cx="68961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ESP is identified in the </a:t>
            </a:r>
            <a:r>
              <a:rPr b="1" lang="en-US" sz="1800">
                <a:solidFill>
                  <a:schemeClr val="dk1"/>
                </a:solidFill>
                <a:latin typeface="Arial"/>
                <a:ea typeface="Arial"/>
                <a:cs typeface="Arial"/>
                <a:sym typeface="Arial"/>
              </a:rPr>
              <a:t>New IP header </a:t>
            </a:r>
            <a:r>
              <a:rPr lang="en-US" sz="1800">
                <a:solidFill>
                  <a:schemeClr val="dk1"/>
                </a:solidFill>
                <a:latin typeface="Arial"/>
                <a:ea typeface="Arial"/>
                <a:cs typeface="Arial"/>
                <a:sym typeface="Arial"/>
              </a:rPr>
              <a:t>with an IP </a:t>
            </a:r>
            <a:r>
              <a:rPr b="1" lang="en-US" sz="1800">
                <a:solidFill>
                  <a:schemeClr val="dk1"/>
                </a:solidFill>
                <a:latin typeface="Arial"/>
                <a:ea typeface="Arial"/>
                <a:cs typeface="Arial"/>
                <a:sym typeface="Arial"/>
              </a:rPr>
              <a:t>protocol ID </a:t>
            </a:r>
            <a:r>
              <a:rPr lang="en-US" sz="1800">
                <a:solidFill>
                  <a:schemeClr val="dk1"/>
                </a:solidFill>
                <a:latin typeface="Arial"/>
                <a:ea typeface="Arial"/>
                <a:cs typeface="Arial"/>
                <a:sym typeface="Arial"/>
              </a:rPr>
              <a:t>of 50.</a:t>
            </a:r>
            <a:endParaRPr sz="1800">
              <a:solidFill>
                <a:schemeClr val="dk1"/>
              </a:solidFill>
              <a:latin typeface="Arial"/>
              <a:ea typeface="Arial"/>
              <a:cs typeface="Arial"/>
              <a:sym typeface="Arial"/>
            </a:endParaRPr>
          </a:p>
        </p:txBody>
      </p:sp>
      <p:sp>
        <p:nvSpPr>
          <p:cNvPr id="678" name="Google Shape;678;p60"/>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55</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grpSp>
        <p:nvGrpSpPr>
          <p:cNvPr id="683" name="Google Shape;683;p61"/>
          <p:cNvGrpSpPr/>
          <p:nvPr/>
        </p:nvGrpSpPr>
        <p:grpSpPr>
          <a:xfrm>
            <a:off x="403859" y="681240"/>
            <a:ext cx="8740140" cy="419849"/>
            <a:chOff x="403859" y="681240"/>
            <a:chExt cx="8740140" cy="419849"/>
          </a:xfrm>
        </p:grpSpPr>
        <p:sp>
          <p:nvSpPr>
            <p:cNvPr id="684" name="Google Shape;684;p61"/>
            <p:cNvSpPr/>
            <p:nvPr/>
          </p:nvSpPr>
          <p:spPr>
            <a:xfrm>
              <a:off x="515111"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61"/>
            <p:cNvSpPr/>
            <p:nvPr/>
          </p:nvSpPr>
          <p:spPr>
            <a:xfrm>
              <a:off x="403859" y="681240"/>
              <a:ext cx="3676650" cy="4198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61"/>
            <p:cNvSpPr/>
            <p:nvPr/>
          </p:nvSpPr>
          <p:spPr>
            <a:xfrm>
              <a:off x="3729227" y="681240"/>
              <a:ext cx="1247394" cy="4198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61"/>
            <p:cNvSpPr/>
            <p:nvPr/>
          </p:nvSpPr>
          <p:spPr>
            <a:xfrm>
              <a:off x="4628388" y="681240"/>
              <a:ext cx="2341625" cy="41984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88" name="Google Shape;688;p61"/>
          <p:cNvSpPr txBox="1"/>
          <p:nvPr>
            <p:ph type="title"/>
          </p:nvPr>
        </p:nvSpPr>
        <p:spPr>
          <a:xfrm>
            <a:off x="612140" y="321310"/>
            <a:ext cx="615315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IPSEC TUNNEL MODE WITH AH HEADER:</a:t>
            </a:r>
            <a:endParaRPr sz="2800"/>
          </a:p>
        </p:txBody>
      </p:sp>
      <p:sp>
        <p:nvSpPr>
          <p:cNvPr id="689" name="Google Shape;689;p61"/>
          <p:cNvSpPr/>
          <p:nvPr/>
        </p:nvSpPr>
        <p:spPr>
          <a:xfrm>
            <a:off x="277368" y="832103"/>
            <a:ext cx="8616695" cy="164744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61"/>
          <p:cNvSpPr txBox="1"/>
          <p:nvPr/>
        </p:nvSpPr>
        <p:spPr>
          <a:xfrm>
            <a:off x="313740" y="2604008"/>
            <a:ext cx="7969884" cy="3043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Arial"/>
                <a:ea typeface="Arial"/>
                <a:cs typeface="Arial"/>
                <a:sym typeface="Arial"/>
              </a:rPr>
              <a:t>The AH can be applied alone or together with the ESP, when IPSec is in tunnel  mode.</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62864" marR="0" rtl="0" algn="l">
              <a:lnSpc>
                <a:spcPct val="100000"/>
              </a:lnSpc>
              <a:spcBef>
                <a:spcPts val="5"/>
              </a:spcBef>
              <a:spcAft>
                <a:spcPts val="0"/>
              </a:spcAft>
              <a:buNone/>
            </a:pPr>
            <a:r>
              <a:rPr lang="en-US" sz="1800">
                <a:solidFill>
                  <a:schemeClr val="dk1"/>
                </a:solidFill>
                <a:latin typeface="Arial"/>
                <a:ea typeface="Arial"/>
                <a:cs typeface="Arial"/>
                <a:sym typeface="Arial"/>
              </a:rPr>
              <a:t>AH’s job is to protect the entire packet.</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181610" rtl="0" algn="l">
              <a:lnSpc>
                <a:spcPct val="100000"/>
              </a:lnSpc>
              <a:spcBef>
                <a:spcPts val="0"/>
              </a:spcBef>
              <a:spcAft>
                <a:spcPts val="0"/>
              </a:spcAft>
              <a:buNone/>
            </a:pPr>
            <a:r>
              <a:rPr lang="en-US" sz="1800">
                <a:solidFill>
                  <a:schemeClr val="dk1"/>
                </a:solidFill>
                <a:latin typeface="Arial"/>
                <a:ea typeface="Arial"/>
                <a:cs typeface="Arial"/>
                <a:sym typeface="Arial"/>
              </a:rPr>
              <a:t>The AH does not protect all of the fields in the New IP Header because some  change in transit, and the sender cannot predict how they might change.</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The AH protects everything that does not change in transit.</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62864" marR="0" rtl="0" algn="l">
              <a:lnSpc>
                <a:spcPct val="100000"/>
              </a:lnSpc>
              <a:spcBef>
                <a:spcPts val="0"/>
              </a:spcBef>
              <a:spcAft>
                <a:spcPts val="0"/>
              </a:spcAft>
              <a:buNone/>
            </a:pPr>
            <a:r>
              <a:rPr lang="en-US" sz="1800">
                <a:solidFill>
                  <a:schemeClr val="dk1"/>
                </a:solidFill>
                <a:latin typeface="Arial"/>
                <a:ea typeface="Arial"/>
                <a:cs typeface="Arial"/>
                <a:sym typeface="Arial"/>
              </a:rPr>
              <a:t>AH is identified in the </a:t>
            </a:r>
            <a:r>
              <a:rPr b="1" lang="en-US" sz="1800">
                <a:solidFill>
                  <a:schemeClr val="dk1"/>
                </a:solidFill>
                <a:latin typeface="Arial"/>
                <a:ea typeface="Arial"/>
                <a:cs typeface="Arial"/>
                <a:sym typeface="Arial"/>
              </a:rPr>
              <a:t>New IP header </a:t>
            </a:r>
            <a:r>
              <a:rPr lang="en-US" sz="1800">
                <a:solidFill>
                  <a:schemeClr val="dk1"/>
                </a:solidFill>
                <a:latin typeface="Arial"/>
                <a:ea typeface="Arial"/>
                <a:cs typeface="Arial"/>
                <a:sym typeface="Arial"/>
              </a:rPr>
              <a:t>with an IP </a:t>
            </a:r>
            <a:r>
              <a:rPr b="1" lang="en-US" sz="1800">
                <a:solidFill>
                  <a:schemeClr val="dk1"/>
                </a:solidFill>
                <a:latin typeface="Arial"/>
                <a:ea typeface="Arial"/>
                <a:cs typeface="Arial"/>
                <a:sym typeface="Arial"/>
              </a:rPr>
              <a:t>protocol ID </a:t>
            </a:r>
            <a:r>
              <a:rPr lang="en-US" sz="1800">
                <a:solidFill>
                  <a:schemeClr val="dk1"/>
                </a:solidFill>
                <a:latin typeface="Arial"/>
                <a:ea typeface="Arial"/>
                <a:cs typeface="Arial"/>
                <a:sym typeface="Arial"/>
              </a:rPr>
              <a:t>of </a:t>
            </a:r>
            <a:r>
              <a:rPr b="1" lang="en-US" sz="1800">
                <a:solidFill>
                  <a:schemeClr val="dk1"/>
                </a:solidFill>
                <a:latin typeface="Arial"/>
                <a:ea typeface="Arial"/>
                <a:cs typeface="Arial"/>
                <a:sym typeface="Arial"/>
              </a:rPr>
              <a:t>51.</a:t>
            </a:r>
            <a:endParaRPr sz="1800">
              <a:solidFill>
                <a:schemeClr val="dk1"/>
              </a:solidFill>
              <a:latin typeface="Arial"/>
              <a:ea typeface="Arial"/>
              <a:cs typeface="Arial"/>
              <a:sym typeface="Arial"/>
            </a:endParaRPr>
          </a:p>
        </p:txBody>
      </p:sp>
      <p:sp>
        <p:nvSpPr>
          <p:cNvPr id="691" name="Google Shape;691;p61"/>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56</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grpSp>
        <p:nvGrpSpPr>
          <p:cNvPr id="696" name="Google Shape;696;p62"/>
          <p:cNvGrpSpPr/>
          <p:nvPr/>
        </p:nvGrpSpPr>
        <p:grpSpPr>
          <a:xfrm>
            <a:off x="498348" y="259079"/>
            <a:ext cx="8645652" cy="1956816"/>
            <a:chOff x="498348" y="259079"/>
            <a:chExt cx="8645652" cy="1956816"/>
          </a:xfrm>
        </p:grpSpPr>
        <p:sp>
          <p:nvSpPr>
            <p:cNvPr id="697" name="Google Shape;697;p62"/>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62"/>
            <p:cNvSpPr/>
            <p:nvPr/>
          </p:nvSpPr>
          <p:spPr>
            <a:xfrm>
              <a:off x="498348" y="259079"/>
              <a:ext cx="7731252" cy="19568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99" name="Google Shape;699;p62"/>
          <p:cNvSpPr txBox="1"/>
          <p:nvPr/>
        </p:nvSpPr>
        <p:spPr>
          <a:xfrm>
            <a:off x="272592" y="2299208"/>
            <a:ext cx="8458200" cy="3317875"/>
          </a:xfrm>
          <a:prstGeom prst="rect">
            <a:avLst/>
          </a:prstGeom>
          <a:noFill/>
          <a:ln>
            <a:noFill/>
          </a:ln>
        </p:spPr>
        <p:txBody>
          <a:bodyPr anchorCtr="0" anchor="t" bIns="0" lIns="0" spcFirstLastPara="1" rIns="0" wrap="square" tIns="12700">
            <a:spAutoFit/>
          </a:bodyPr>
          <a:lstStyle/>
          <a:p>
            <a:pPr indent="0" lvl="0" marL="12700" marR="57150" rtl="0" algn="l">
              <a:lnSpc>
                <a:spcPct val="100000"/>
              </a:lnSpc>
              <a:spcBef>
                <a:spcPts val="0"/>
              </a:spcBef>
              <a:spcAft>
                <a:spcPts val="0"/>
              </a:spcAft>
              <a:buNone/>
            </a:pPr>
            <a:r>
              <a:rPr lang="en-US" sz="1800">
                <a:solidFill>
                  <a:schemeClr val="dk1"/>
                </a:solidFill>
                <a:latin typeface="Arial"/>
                <a:ea typeface="Arial"/>
                <a:cs typeface="Arial"/>
                <a:sym typeface="Arial"/>
              </a:rPr>
              <a:t>Transport mode provides the protection of our data, also known as IP Payload, and  consists of TCP/UDP header + Data, through an AH or ESP header.</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The payload is encapsulated by the IPSec headers and trailers.</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26669" rtl="0" algn="l">
              <a:lnSpc>
                <a:spcPct val="100000"/>
              </a:lnSpc>
              <a:spcBef>
                <a:spcPts val="0"/>
              </a:spcBef>
              <a:spcAft>
                <a:spcPts val="0"/>
              </a:spcAft>
              <a:buNone/>
            </a:pPr>
            <a:r>
              <a:rPr lang="en-US" sz="1800">
                <a:solidFill>
                  <a:schemeClr val="dk1"/>
                </a:solidFill>
                <a:latin typeface="Arial"/>
                <a:ea typeface="Arial"/>
                <a:cs typeface="Arial"/>
                <a:sym typeface="Arial"/>
              </a:rPr>
              <a:t>The original IP headers remain intact, except that the IP protocol field is changed to  ESP (50) or AH (51), and the original protocol value is saved in the IPsec trailer to  be restored when the packet is decrypted.</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5080" rtl="0" algn="just">
              <a:lnSpc>
                <a:spcPct val="100000"/>
              </a:lnSpc>
              <a:spcBef>
                <a:spcPts val="0"/>
              </a:spcBef>
              <a:spcAft>
                <a:spcPts val="0"/>
              </a:spcAft>
              <a:buNone/>
            </a:pPr>
            <a:r>
              <a:rPr lang="en-US" sz="1800">
                <a:solidFill>
                  <a:schemeClr val="dk1"/>
                </a:solidFill>
                <a:latin typeface="Arial"/>
                <a:ea typeface="Arial"/>
                <a:cs typeface="Arial"/>
                <a:sym typeface="Arial"/>
              </a:rPr>
              <a:t>IPSec transport mode is usually used when another tunneling protocol (like GRE) is  used to first encapsulate the IP data packet, then IPSec is used to protect the GRE  tunnel packets. IPSec protects the GRE tunnel traffic in transport mode.</a:t>
            </a:r>
            <a:endParaRPr sz="1800">
              <a:solidFill>
                <a:schemeClr val="dk1"/>
              </a:solidFill>
              <a:latin typeface="Arial"/>
              <a:ea typeface="Arial"/>
              <a:cs typeface="Arial"/>
              <a:sym typeface="Arial"/>
            </a:endParaRPr>
          </a:p>
        </p:txBody>
      </p:sp>
      <p:sp>
        <p:nvSpPr>
          <p:cNvPr id="700" name="Google Shape;700;p62"/>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57</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grpSp>
        <p:nvGrpSpPr>
          <p:cNvPr id="705" name="Google Shape;705;p63"/>
          <p:cNvGrpSpPr/>
          <p:nvPr/>
        </p:nvGrpSpPr>
        <p:grpSpPr>
          <a:xfrm>
            <a:off x="175260" y="999744"/>
            <a:ext cx="8968740" cy="418338"/>
            <a:chOff x="175260" y="999744"/>
            <a:chExt cx="8968740" cy="418338"/>
          </a:xfrm>
        </p:grpSpPr>
        <p:sp>
          <p:nvSpPr>
            <p:cNvPr id="706" name="Google Shape;706;p63"/>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63"/>
            <p:cNvSpPr/>
            <p:nvPr/>
          </p:nvSpPr>
          <p:spPr>
            <a:xfrm>
              <a:off x="175260" y="999744"/>
              <a:ext cx="4353306" cy="41833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63"/>
            <p:cNvSpPr/>
            <p:nvPr/>
          </p:nvSpPr>
          <p:spPr>
            <a:xfrm>
              <a:off x="4177283" y="999744"/>
              <a:ext cx="1247393" cy="41833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Google Shape;709;p63"/>
            <p:cNvSpPr/>
            <p:nvPr/>
          </p:nvSpPr>
          <p:spPr>
            <a:xfrm>
              <a:off x="5076444" y="999744"/>
              <a:ext cx="2504694" cy="41833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10" name="Google Shape;710;p63"/>
          <p:cNvSpPr txBox="1"/>
          <p:nvPr>
            <p:ph type="title"/>
          </p:nvPr>
        </p:nvSpPr>
        <p:spPr>
          <a:xfrm>
            <a:off x="383540" y="639825"/>
            <a:ext cx="6991984"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IPSEC TRANSPORT MODE WITH ESP HEADER:</a:t>
            </a:r>
            <a:endParaRPr sz="2800"/>
          </a:p>
        </p:txBody>
      </p:sp>
      <p:sp>
        <p:nvSpPr>
          <p:cNvPr id="711" name="Google Shape;711;p63"/>
          <p:cNvSpPr/>
          <p:nvPr/>
        </p:nvSpPr>
        <p:spPr>
          <a:xfrm>
            <a:off x="24383" y="1453896"/>
            <a:ext cx="8662416" cy="155295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63"/>
          <p:cNvSpPr txBox="1"/>
          <p:nvPr/>
        </p:nvSpPr>
        <p:spPr>
          <a:xfrm>
            <a:off x="356717" y="3091434"/>
            <a:ext cx="8026400" cy="19462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the original IP Header is </a:t>
            </a:r>
            <a:r>
              <a:rPr b="1" lang="en-US" sz="1800">
                <a:solidFill>
                  <a:schemeClr val="dk1"/>
                </a:solidFill>
                <a:latin typeface="Arial"/>
                <a:ea typeface="Arial"/>
                <a:cs typeface="Arial"/>
                <a:sym typeface="Arial"/>
              </a:rPr>
              <a:t>moved </a:t>
            </a:r>
            <a:r>
              <a:rPr lang="en-US" sz="1800">
                <a:solidFill>
                  <a:schemeClr val="dk1"/>
                </a:solidFill>
                <a:latin typeface="Arial"/>
                <a:ea typeface="Arial"/>
                <a:cs typeface="Arial"/>
                <a:sym typeface="Arial"/>
              </a:rPr>
              <a:t>to the front.</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5080" rtl="0" algn="l">
              <a:lnSpc>
                <a:spcPct val="100000"/>
              </a:lnSpc>
              <a:spcBef>
                <a:spcPts val="5"/>
              </a:spcBef>
              <a:spcAft>
                <a:spcPts val="0"/>
              </a:spcAft>
              <a:buNone/>
            </a:pPr>
            <a:r>
              <a:rPr lang="en-US" sz="1800">
                <a:solidFill>
                  <a:schemeClr val="dk1"/>
                </a:solidFill>
                <a:latin typeface="Arial"/>
                <a:ea typeface="Arial"/>
                <a:cs typeface="Arial"/>
                <a:sym typeface="Arial"/>
              </a:rPr>
              <a:t>Placing the sender’s IP header at the front (with minor changes to the protocol  ID), proves that transport mode does not provide protection or encryption to the  original IP header .</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76200" marR="0" rtl="0" algn="l">
              <a:lnSpc>
                <a:spcPct val="100000"/>
              </a:lnSpc>
              <a:spcBef>
                <a:spcPts val="0"/>
              </a:spcBef>
              <a:spcAft>
                <a:spcPts val="0"/>
              </a:spcAft>
              <a:buNone/>
            </a:pPr>
            <a:r>
              <a:rPr lang="en-US" sz="1800">
                <a:solidFill>
                  <a:schemeClr val="dk1"/>
                </a:solidFill>
                <a:latin typeface="Arial"/>
                <a:ea typeface="Arial"/>
                <a:cs typeface="Arial"/>
                <a:sym typeface="Arial"/>
              </a:rPr>
              <a:t>ESP is identified in the </a:t>
            </a:r>
            <a:r>
              <a:rPr b="1" lang="en-US" sz="1800">
                <a:solidFill>
                  <a:schemeClr val="dk1"/>
                </a:solidFill>
                <a:latin typeface="Arial"/>
                <a:ea typeface="Arial"/>
                <a:cs typeface="Arial"/>
                <a:sym typeface="Arial"/>
              </a:rPr>
              <a:t>New IP header </a:t>
            </a:r>
            <a:r>
              <a:rPr lang="en-US" sz="1800">
                <a:solidFill>
                  <a:schemeClr val="dk1"/>
                </a:solidFill>
                <a:latin typeface="Arial"/>
                <a:ea typeface="Arial"/>
                <a:cs typeface="Arial"/>
                <a:sym typeface="Arial"/>
              </a:rPr>
              <a:t>with an IP </a:t>
            </a:r>
            <a:r>
              <a:rPr b="1" lang="en-US" sz="1800">
                <a:solidFill>
                  <a:schemeClr val="dk1"/>
                </a:solidFill>
                <a:latin typeface="Arial"/>
                <a:ea typeface="Arial"/>
                <a:cs typeface="Arial"/>
                <a:sym typeface="Arial"/>
              </a:rPr>
              <a:t>protocol ID </a:t>
            </a:r>
            <a:r>
              <a:rPr lang="en-US" sz="1800">
                <a:solidFill>
                  <a:schemeClr val="dk1"/>
                </a:solidFill>
                <a:latin typeface="Arial"/>
                <a:ea typeface="Arial"/>
                <a:cs typeface="Arial"/>
                <a:sym typeface="Arial"/>
              </a:rPr>
              <a:t>of </a:t>
            </a:r>
            <a:r>
              <a:rPr b="1" lang="en-US" sz="1800">
                <a:solidFill>
                  <a:schemeClr val="dk1"/>
                </a:solidFill>
                <a:latin typeface="Arial"/>
                <a:ea typeface="Arial"/>
                <a:cs typeface="Arial"/>
                <a:sym typeface="Arial"/>
              </a:rPr>
              <a:t>50</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713" name="Google Shape;713;p63"/>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58</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grpSp>
        <p:nvGrpSpPr>
          <p:cNvPr id="718" name="Google Shape;718;p64"/>
          <p:cNvGrpSpPr/>
          <p:nvPr/>
        </p:nvGrpSpPr>
        <p:grpSpPr>
          <a:xfrm>
            <a:off x="175260" y="999744"/>
            <a:ext cx="8968740" cy="418338"/>
            <a:chOff x="175260" y="999744"/>
            <a:chExt cx="8968740" cy="418338"/>
          </a:xfrm>
        </p:grpSpPr>
        <p:sp>
          <p:nvSpPr>
            <p:cNvPr id="719" name="Google Shape;719;p64"/>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64"/>
            <p:cNvSpPr/>
            <p:nvPr/>
          </p:nvSpPr>
          <p:spPr>
            <a:xfrm>
              <a:off x="175260" y="999744"/>
              <a:ext cx="4353306" cy="41833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64"/>
            <p:cNvSpPr/>
            <p:nvPr/>
          </p:nvSpPr>
          <p:spPr>
            <a:xfrm>
              <a:off x="4177283" y="999744"/>
              <a:ext cx="1247393" cy="41833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64"/>
            <p:cNvSpPr/>
            <p:nvPr/>
          </p:nvSpPr>
          <p:spPr>
            <a:xfrm>
              <a:off x="5076444" y="999744"/>
              <a:ext cx="2341626" cy="41833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23" name="Google Shape;723;p64"/>
          <p:cNvSpPr txBox="1"/>
          <p:nvPr>
            <p:ph type="title"/>
          </p:nvPr>
        </p:nvSpPr>
        <p:spPr>
          <a:xfrm>
            <a:off x="383540" y="639825"/>
            <a:ext cx="682815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IPSEC TRANSPORT MODE WITH AH HEADER:</a:t>
            </a:r>
            <a:endParaRPr sz="2800"/>
          </a:p>
        </p:txBody>
      </p:sp>
      <p:sp>
        <p:nvSpPr>
          <p:cNvPr id="724" name="Google Shape;724;p64"/>
          <p:cNvSpPr/>
          <p:nvPr/>
        </p:nvSpPr>
        <p:spPr>
          <a:xfrm>
            <a:off x="374904" y="1164336"/>
            <a:ext cx="8061959" cy="1676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64"/>
          <p:cNvSpPr txBox="1"/>
          <p:nvPr/>
        </p:nvSpPr>
        <p:spPr>
          <a:xfrm>
            <a:off x="466140" y="2978353"/>
            <a:ext cx="7551420" cy="27698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The AH can be applied alone or together with the ESP when IPSec is in</a:t>
            </a:r>
            <a:endParaRPr sz="1800">
              <a:solidFill>
                <a:schemeClr val="dk1"/>
              </a:solidFill>
              <a:latin typeface="Arial"/>
              <a:ea typeface="Arial"/>
              <a:cs typeface="Arial"/>
              <a:sym typeface="Arial"/>
            </a:endParaRPr>
          </a:p>
          <a:p>
            <a:pPr indent="0" lvl="0" marL="12700" marR="0" rtl="0" algn="l">
              <a:lnSpc>
                <a:spcPct val="100000"/>
              </a:lnSpc>
              <a:spcBef>
                <a:spcPts val="5"/>
              </a:spcBef>
              <a:spcAft>
                <a:spcPts val="0"/>
              </a:spcAft>
              <a:buNone/>
            </a:pPr>
            <a:r>
              <a:rPr lang="en-US" sz="1800">
                <a:solidFill>
                  <a:schemeClr val="dk1"/>
                </a:solidFill>
                <a:latin typeface="Arial"/>
                <a:ea typeface="Arial"/>
                <a:cs typeface="Arial"/>
                <a:sym typeface="Arial"/>
              </a:rPr>
              <a:t>transport mode.</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5080" rtl="0" algn="l">
              <a:lnSpc>
                <a:spcPct val="100000"/>
              </a:lnSpc>
              <a:spcBef>
                <a:spcPts val="0"/>
              </a:spcBef>
              <a:spcAft>
                <a:spcPts val="0"/>
              </a:spcAft>
              <a:buNone/>
            </a:pPr>
            <a:r>
              <a:rPr lang="en-US" sz="1800">
                <a:solidFill>
                  <a:schemeClr val="dk1"/>
                </a:solidFill>
                <a:latin typeface="Arial"/>
                <a:ea typeface="Arial"/>
                <a:cs typeface="Arial"/>
                <a:sym typeface="Arial"/>
              </a:rPr>
              <a:t>AH’s job is to </a:t>
            </a:r>
            <a:r>
              <a:rPr b="1" lang="en-US" sz="1800">
                <a:solidFill>
                  <a:schemeClr val="dk1"/>
                </a:solidFill>
                <a:latin typeface="Arial"/>
                <a:ea typeface="Arial"/>
                <a:cs typeface="Arial"/>
                <a:sym typeface="Arial"/>
              </a:rPr>
              <a:t>protect </a:t>
            </a:r>
            <a:r>
              <a:rPr lang="en-US" sz="1800">
                <a:solidFill>
                  <a:schemeClr val="dk1"/>
                </a:solidFill>
                <a:latin typeface="Arial"/>
                <a:ea typeface="Arial"/>
                <a:cs typeface="Arial"/>
                <a:sym typeface="Arial"/>
              </a:rPr>
              <a:t>the entire packet, however, IPSec in transport mode  does not create a new IP header in front of the packet but places a copy of  the original with some minor changes to the protocol ID therefore not  providing essential protection to the details contained in the IP header  (Source IP, destination IP etc).</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AH is identified in the </a:t>
            </a:r>
            <a:r>
              <a:rPr b="1" lang="en-US" sz="1800">
                <a:solidFill>
                  <a:schemeClr val="dk1"/>
                </a:solidFill>
                <a:latin typeface="Arial"/>
                <a:ea typeface="Arial"/>
                <a:cs typeface="Arial"/>
                <a:sym typeface="Arial"/>
              </a:rPr>
              <a:t>New IP header </a:t>
            </a:r>
            <a:r>
              <a:rPr lang="en-US" sz="1800">
                <a:solidFill>
                  <a:schemeClr val="dk1"/>
                </a:solidFill>
                <a:latin typeface="Arial"/>
                <a:ea typeface="Arial"/>
                <a:cs typeface="Arial"/>
                <a:sym typeface="Arial"/>
              </a:rPr>
              <a:t>with an IP </a:t>
            </a:r>
            <a:r>
              <a:rPr b="1" lang="en-US" sz="1800">
                <a:solidFill>
                  <a:schemeClr val="dk1"/>
                </a:solidFill>
                <a:latin typeface="Arial"/>
                <a:ea typeface="Arial"/>
                <a:cs typeface="Arial"/>
                <a:sym typeface="Arial"/>
              </a:rPr>
              <a:t>protocol ID </a:t>
            </a:r>
            <a:r>
              <a:rPr lang="en-US" sz="1800">
                <a:solidFill>
                  <a:schemeClr val="dk1"/>
                </a:solidFill>
                <a:latin typeface="Arial"/>
                <a:ea typeface="Arial"/>
                <a:cs typeface="Arial"/>
                <a:sym typeface="Arial"/>
              </a:rPr>
              <a:t>of </a:t>
            </a:r>
            <a:r>
              <a:rPr b="1" lang="en-US" sz="1800">
                <a:solidFill>
                  <a:schemeClr val="dk1"/>
                </a:solidFill>
                <a:latin typeface="Arial"/>
                <a:ea typeface="Arial"/>
                <a:cs typeface="Arial"/>
                <a:sym typeface="Arial"/>
              </a:rPr>
              <a:t>51.</a:t>
            </a:r>
            <a:endParaRPr sz="1800">
              <a:solidFill>
                <a:schemeClr val="dk1"/>
              </a:solidFill>
              <a:latin typeface="Arial"/>
              <a:ea typeface="Arial"/>
              <a:cs typeface="Arial"/>
              <a:sym typeface="Arial"/>
            </a:endParaRPr>
          </a:p>
        </p:txBody>
      </p:sp>
      <p:sp>
        <p:nvSpPr>
          <p:cNvPr id="726" name="Google Shape;726;p64"/>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59</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grpSp>
        <p:nvGrpSpPr>
          <p:cNvPr id="731" name="Google Shape;731;p65"/>
          <p:cNvGrpSpPr/>
          <p:nvPr/>
        </p:nvGrpSpPr>
        <p:grpSpPr>
          <a:xfrm>
            <a:off x="112776" y="1036332"/>
            <a:ext cx="9031224" cy="538721"/>
            <a:chOff x="112776" y="1036332"/>
            <a:chExt cx="9031224" cy="538721"/>
          </a:xfrm>
        </p:grpSpPr>
        <p:sp>
          <p:nvSpPr>
            <p:cNvPr id="732" name="Google Shape;732;p65"/>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65"/>
            <p:cNvSpPr/>
            <p:nvPr/>
          </p:nvSpPr>
          <p:spPr>
            <a:xfrm>
              <a:off x="112776" y="1036332"/>
              <a:ext cx="8003285"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34" name="Google Shape;734;p65"/>
          <p:cNvSpPr txBox="1"/>
          <p:nvPr>
            <p:ph type="title"/>
          </p:nvPr>
        </p:nvSpPr>
        <p:spPr>
          <a:xfrm>
            <a:off x="383540" y="575817"/>
            <a:ext cx="745998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COMBINING SECURITY ASSOCIATIONS</a:t>
            </a:r>
            <a:endParaRPr/>
          </a:p>
        </p:txBody>
      </p:sp>
      <p:sp>
        <p:nvSpPr>
          <p:cNvPr id="735" name="Google Shape;735;p65"/>
          <p:cNvSpPr txBox="1"/>
          <p:nvPr/>
        </p:nvSpPr>
        <p:spPr>
          <a:xfrm>
            <a:off x="383540" y="1526539"/>
            <a:ext cx="8094980" cy="4239260"/>
          </a:xfrm>
          <a:prstGeom prst="rect">
            <a:avLst/>
          </a:prstGeom>
          <a:noFill/>
          <a:ln>
            <a:noFill/>
          </a:ln>
        </p:spPr>
        <p:txBody>
          <a:bodyPr anchorCtr="0" anchor="t" bIns="0" lIns="0" spcFirstLastPara="1" rIns="0" wrap="square" tIns="13325">
            <a:spAutoFit/>
          </a:bodyPr>
          <a:lstStyle/>
          <a:p>
            <a:pPr indent="0" lvl="0" marL="12700" marR="0" rtl="0" algn="l">
              <a:lnSpc>
                <a:spcPct val="114062"/>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SA’s can implement either AH or ESP (but not</a:t>
            </a:r>
            <a:endParaRPr sz="3200">
              <a:solidFill>
                <a:schemeClr val="dk1"/>
              </a:solidFill>
              <a:latin typeface="Trebuchet MS"/>
              <a:ea typeface="Trebuchet MS"/>
              <a:cs typeface="Trebuchet MS"/>
              <a:sym typeface="Trebuchet MS"/>
            </a:endParaRPr>
          </a:p>
          <a:p>
            <a:pPr indent="0" lvl="0" marL="355600" marR="0" rtl="0" algn="l">
              <a:lnSpc>
                <a:spcPct val="114062"/>
              </a:lnSpc>
              <a:spcBef>
                <a:spcPts val="0"/>
              </a:spcBef>
              <a:spcAft>
                <a:spcPts val="0"/>
              </a:spcAft>
              <a:buNone/>
            </a:pPr>
            <a:r>
              <a:rPr lang="en-US" sz="3200">
                <a:solidFill>
                  <a:srgbClr val="4E3A2F"/>
                </a:solidFill>
                <a:latin typeface="Trebuchet MS"/>
                <a:ea typeface="Trebuchet MS"/>
                <a:cs typeface="Trebuchet MS"/>
                <a:sym typeface="Trebuchet MS"/>
              </a:rPr>
              <a:t>both)</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38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To implement both need to combine SA’s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34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form a SA bundle</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32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imes New Roman"/>
                <a:ea typeface="Times New Roman"/>
                <a:cs typeface="Times New Roman"/>
                <a:sym typeface="Times New Roman"/>
              </a:rPr>
              <a:t>may terminate at different or same endpoints</a:t>
            </a:r>
            <a:endParaRPr sz="2800">
              <a:solidFill>
                <a:schemeClr val="dk1"/>
              </a:solidFill>
              <a:latin typeface="Times New Roman"/>
              <a:ea typeface="Times New Roman"/>
              <a:cs typeface="Times New Roman"/>
              <a:sym typeface="Times New Roman"/>
            </a:endParaRPr>
          </a:p>
          <a:p>
            <a:pPr indent="0" lvl="0" marL="469900" marR="0" rtl="0" algn="l">
              <a:lnSpc>
                <a:spcPct val="100000"/>
              </a:lnSpc>
              <a:spcBef>
                <a:spcPts val="34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imes New Roman"/>
                <a:ea typeface="Times New Roman"/>
                <a:cs typeface="Times New Roman"/>
                <a:sym typeface="Times New Roman"/>
              </a:rPr>
              <a:t>combined by</a:t>
            </a:r>
            <a:endParaRPr sz="2800">
              <a:solidFill>
                <a:schemeClr val="dk1"/>
              </a:solidFill>
              <a:latin typeface="Times New Roman"/>
              <a:ea typeface="Times New Roman"/>
              <a:cs typeface="Times New Roman"/>
              <a:sym typeface="Times New Roman"/>
            </a:endParaRPr>
          </a:p>
          <a:p>
            <a:pPr indent="0" lvl="0" marL="927100" marR="0" rtl="0" algn="l">
              <a:lnSpc>
                <a:spcPct val="100000"/>
              </a:lnSpc>
              <a:spcBef>
                <a:spcPts val="30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imes New Roman"/>
                <a:ea typeface="Times New Roman"/>
                <a:cs typeface="Times New Roman"/>
                <a:sym typeface="Times New Roman"/>
              </a:rPr>
              <a:t>transport adjacency</a:t>
            </a:r>
            <a:endParaRPr sz="2400">
              <a:solidFill>
                <a:schemeClr val="dk1"/>
              </a:solidFill>
              <a:latin typeface="Times New Roman"/>
              <a:ea typeface="Times New Roman"/>
              <a:cs typeface="Times New Roman"/>
              <a:sym typeface="Times New Roman"/>
            </a:endParaRPr>
          </a:p>
          <a:p>
            <a:pPr indent="0" lvl="0" marL="927100" marR="0" rtl="0" algn="l">
              <a:lnSpc>
                <a:spcPct val="100000"/>
              </a:lnSpc>
              <a:spcBef>
                <a:spcPts val="28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imes New Roman"/>
                <a:ea typeface="Times New Roman"/>
                <a:cs typeface="Times New Roman"/>
                <a:sym typeface="Times New Roman"/>
              </a:rPr>
              <a:t>iterated tunneling</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38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issue of authentication &amp; encryption order</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2"/>
          <p:cNvSpPr/>
          <p:nvPr/>
        </p:nvSpPr>
        <p:spPr>
          <a:xfrm>
            <a:off x="251459" y="428244"/>
            <a:ext cx="8712708" cy="59832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6"/>
          <p:cNvSpPr/>
          <p:nvPr/>
        </p:nvSpPr>
        <p:spPr>
          <a:xfrm>
            <a:off x="0" y="286511"/>
            <a:ext cx="9143999" cy="64282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Google Shape;741;p66"/>
          <p:cNvSpPr txBox="1"/>
          <p:nvPr/>
        </p:nvSpPr>
        <p:spPr>
          <a:xfrm>
            <a:off x="2650998" y="3170936"/>
            <a:ext cx="1270635"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400">
                <a:solidFill>
                  <a:srgbClr val="160E09"/>
                </a:solidFill>
                <a:latin typeface="Arial"/>
                <a:ea typeface="Arial"/>
                <a:cs typeface="Arial"/>
                <a:sym typeface="Arial"/>
              </a:rPr>
              <a:t>Transport mode</a:t>
            </a:r>
            <a:endParaRPr sz="1400">
              <a:solidFill>
                <a:schemeClr val="dk1"/>
              </a:solidFill>
              <a:latin typeface="Arial"/>
              <a:ea typeface="Arial"/>
              <a:cs typeface="Arial"/>
              <a:sym typeface="Arial"/>
            </a:endParaRPr>
          </a:p>
        </p:txBody>
      </p:sp>
      <p:sp>
        <p:nvSpPr>
          <p:cNvPr id="742" name="Google Shape;742;p66"/>
          <p:cNvSpPr txBox="1"/>
          <p:nvPr/>
        </p:nvSpPr>
        <p:spPr>
          <a:xfrm>
            <a:off x="2650998" y="6364020"/>
            <a:ext cx="105473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160E09"/>
                </a:solidFill>
                <a:latin typeface="Arial"/>
                <a:ea typeface="Arial"/>
                <a:cs typeface="Arial"/>
                <a:sym typeface="Arial"/>
              </a:rPr>
              <a:t>Tunnel mode</a:t>
            </a:r>
            <a:endParaRPr sz="1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p:nvPr/>
        </p:nvSpPr>
        <p:spPr>
          <a:xfrm>
            <a:off x="112776" y="1036332"/>
            <a:ext cx="4392930"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3"/>
          <p:cNvSpPr txBox="1"/>
          <p:nvPr>
            <p:ph type="title"/>
          </p:nvPr>
        </p:nvSpPr>
        <p:spPr>
          <a:xfrm>
            <a:off x="383540" y="575817"/>
            <a:ext cx="3853179"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BENEFITS OF IPSEC</a:t>
            </a:r>
            <a:endParaRPr/>
          </a:p>
        </p:txBody>
      </p:sp>
      <p:sp>
        <p:nvSpPr>
          <p:cNvPr id="92" name="Google Shape;92;p13"/>
          <p:cNvSpPr txBox="1"/>
          <p:nvPr/>
        </p:nvSpPr>
        <p:spPr>
          <a:xfrm>
            <a:off x="383540" y="1534160"/>
            <a:ext cx="8511540" cy="3951604"/>
          </a:xfrm>
          <a:prstGeom prst="rect">
            <a:avLst/>
          </a:prstGeom>
          <a:noFill/>
          <a:ln>
            <a:noFill/>
          </a:ln>
        </p:spPr>
        <p:txBody>
          <a:bodyPr anchorCtr="0" anchor="t" bIns="0" lIns="0" spcFirstLastPara="1" rIns="0" wrap="square" tIns="60950">
            <a:spAutoFit/>
          </a:bodyPr>
          <a:lstStyle/>
          <a:p>
            <a:pPr indent="-342900" lvl="0" marL="355600" marR="5080" rtl="0" algn="l">
              <a:lnSpc>
                <a:spcPct val="107857"/>
              </a:lnSpc>
              <a:spcBef>
                <a:spcPts val="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in a firewall/router provides strong security to all  traffic crossing the perimeter</a:t>
            </a:r>
            <a:endParaRPr sz="2800">
              <a:solidFill>
                <a:schemeClr val="dk1"/>
              </a:solidFill>
              <a:latin typeface="Trebuchet MS"/>
              <a:ea typeface="Trebuchet MS"/>
              <a:cs typeface="Trebuchet MS"/>
              <a:sym typeface="Trebuchet MS"/>
            </a:endParaRPr>
          </a:p>
          <a:p>
            <a:pPr indent="-342900" lvl="0" marL="355600" marR="236220" rtl="0" algn="l">
              <a:lnSpc>
                <a:spcPct val="107857"/>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in a firewall/router is resistant to bypass traffic  as long as all traffic is IP</a:t>
            </a:r>
            <a:endParaRPr sz="2800">
              <a:solidFill>
                <a:schemeClr val="dk1"/>
              </a:solidFill>
              <a:latin typeface="Trebuchet MS"/>
              <a:ea typeface="Trebuchet MS"/>
              <a:cs typeface="Trebuchet MS"/>
              <a:sym typeface="Trebuchet MS"/>
            </a:endParaRPr>
          </a:p>
          <a:p>
            <a:pPr indent="-342900" lvl="0" marL="355600" marR="439419" rtl="0" algn="l">
              <a:lnSpc>
                <a:spcPct val="108214"/>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is below transport layer, hence transparent to  applications</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29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can be transparent to end users</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33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can provide security for individual users</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33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secures routing architecture</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pSp>
        <p:nvGrpSpPr>
          <p:cNvPr id="97" name="Google Shape;97;p14"/>
          <p:cNvGrpSpPr/>
          <p:nvPr/>
        </p:nvGrpSpPr>
        <p:grpSpPr>
          <a:xfrm>
            <a:off x="515112" y="986040"/>
            <a:ext cx="8628888" cy="538721"/>
            <a:chOff x="515112" y="986040"/>
            <a:chExt cx="8628888" cy="538721"/>
          </a:xfrm>
        </p:grpSpPr>
        <p:sp>
          <p:nvSpPr>
            <p:cNvPr id="98" name="Google Shape;98;p14"/>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4"/>
            <p:cNvSpPr/>
            <p:nvPr/>
          </p:nvSpPr>
          <p:spPr>
            <a:xfrm>
              <a:off x="797052" y="986040"/>
              <a:ext cx="2887218"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0" name="Google Shape;100;p14"/>
          <p:cNvSpPr txBox="1"/>
          <p:nvPr>
            <p:ph type="title"/>
          </p:nvPr>
        </p:nvSpPr>
        <p:spPr>
          <a:xfrm>
            <a:off x="1067816" y="525017"/>
            <a:ext cx="235013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IPSEC USES</a:t>
            </a:r>
            <a:endParaRPr/>
          </a:p>
        </p:txBody>
      </p:sp>
      <p:sp>
        <p:nvSpPr>
          <p:cNvPr id="101" name="Google Shape;101;p14"/>
          <p:cNvSpPr/>
          <p:nvPr/>
        </p:nvSpPr>
        <p:spPr>
          <a:xfrm>
            <a:off x="1309116" y="1906523"/>
            <a:ext cx="6678168" cy="382066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p:nvPr/>
        </p:nvSpPr>
        <p:spPr>
          <a:xfrm>
            <a:off x="112776" y="1036332"/>
            <a:ext cx="6150102"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5"/>
          <p:cNvSpPr txBox="1"/>
          <p:nvPr>
            <p:ph type="title"/>
          </p:nvPr>
        </p:nvSpPr>
        <p:spPr>
          <a:xfrm>
            <a:off x="383540" y="575817"/>
            <a:ext cx="560832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 SECURITY ARCHITECTURE</a:t>
            </a:r>
            <a:endParaRPr/>
          </a:p>
        </p:txBody>
      </p:sp>
      <p:sp>
        <p:nvSpPr>
          <p:cNvPr id="108" name="Google Shape;108;p15"/>
          <p:cNvSpPr txBox="1"/>
          <p:nvPr/>
        </p:nvSpPr>
        <p:spPr>
          <a:xfrm>
            <a:off x="383540" y="1477810"/>
            <a:ext cx="6706234" cy="4416425"/>
          </a:xfrm>
          <a:prstGeom prst="rect">
            <a:avLst/>
          </a:prstGeom>
          <a:noFill/>
          <a:ln>
            <a:noFill/>
          </a:ln>
        </p:spPr>
        <p:txBody>
          <a:bodyPr anchorCtr="0" anchor="t" bIns="0" lIns="0" spcFirstLastPara="1" rIns="0" wrap="square" tIns="110475">
            <a:spAutoFit/>
          </a:bodyPr>
          <a:lstStyle/>
          <a:p>
            <a:pPr indent="0" lvl="0" marL="12700" marR="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Specification is quite complex</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Defined in numerous RFC’s</a:t>
            </a:r>
            <a:endParaRPr sz="3200">
              <a:solidFill>
                <a:schemeClr val="dk1"/>
              </a:solidFill>
              <a:latin typeface="Trebuchet MS"/>
              <a:ea typeface="Trebuchet MS"/>
              <a:cs typeface="Trebuchet MS"/>
              <a:sym typeface="Trebuchet MS"/>
            </a:endParaRPr>
          </a:p>
          <a:p>
            <a:pPr indent="0" lvl="0" marL="0" marR="339725" rtl="0" algn="ctr">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incl. RFC 2401/2402/2406/2408</a:t>
            </a:r>
            <a:endParaRPr sz="2800">
              <a:solidFill>
                <a:schemeClr val="dk1"/>
              </a:solidFill>
              <a:latin typeface="Trebuchet MS"/>
              <a:ea typeface="Trebuchet MS"/>
              <a:cs typeface="Trebuchet MS"/>
              <a:sym typeface="Trebuchet MS"/>
            </a:endParaRPr>
          </a:p>
          <a:p>
            <a:pPr indent="0" lvl="0" marL="0" marR="427355" rtl="0" algn="ctr">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many others, grouped by category</a:t>
            </a:r>
            <a:endParaRPr sz="2800">
              <a:solidFill>
                <a:schemeClr val="dk1"/>
              </a:solidFill>
              <a:latin typeface="Trebuchet MS"/>
              <a:ea typeface="Trebuchet MS"/>
              <a:cs typeface="Trebuchet MS"/>
              <a:sym typeface="Trebuchet MS"/>
            </a:endParaRPr>
          </a:p>
          <a:p>
            <a:pPr indent="0" lvl="0" marL="0" marR="358140" rtl="0" algn="ctr">
              <a:lnSpc>
                <a:spcPct val="100000"/>
              </a:lnSpc>
              <a:spcBef>
                <a:spcPts val="765"/>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Mandatory in IPv6, optional in IPv4</a:t>
            </a:r>
            <a:endParaRPr sz="3200">
              <a:solidFill>
                <a:schemeClr val="dk1"/>
              </a:solidFill>
              <a:latin typeface="Trebuchet MS"/>
              <a:ea typeface="Trebuchet MS"/>
              <a:cs typeface="Trebuchet MS"/>
              <a:sym typeface="Trebuchet MS"/>
            </a:endParaRPr>
          </a:p>
          <a:p>
            <a:pPr indent="0" lvl="0" marL="0" marR="0" rtl="0" algn="ctr">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Have two security header extensions: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6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imes New Roman"/>
                <a:ea typeface="Times New Roman"/>
                <a:cs typeface="Times New Roman"/>
                <a:sym typeface="Times New Roman"/>
              </a:rPr>
              <a:t>Authentication Header (AH)</a:t>
            </a:r>
            <a:endParaRPr sz="2800">
              <a:solidFill>
                <a:schemeClr val="dk1"/>
              </a:solidFill>
              <a:latin typeface="Times New Roman"/>
              <a:ea typeface="Times New Roman"/>
              <a:cs typeface="Times New Roman"/>
              <a:sym typeface="Times New Roman"/>
            </a:endParaRPr>
          </a:p>
          <a:p>
            <a:pPr indent="0" lvl="0" marL="469900" marR="0" rtl="0" algn="l">
              <a:lnSpc>
                <a:spcPct val="100000"/>
              </a:lnSpc>
              <a:spcBef>
                <a:spcPts val="69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imes New Roman"/>
                <a:ea typeface="Times New Roman"/>
                <a:cs typeface="Times New Roman"/>
                <a:sym typeface="Times New Roman"/>
              </a:rPr>
              <a:t>Encapsulating Security Payload (ESP)</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