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911A9-DD63-4F82-B2C7-08829FC3E3F7}" v="102" dt="2022-05-04T18:46:20.9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4114878"/>
            <a:ext cx="1625600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915" y="491606"/>
            <a:ext cx="17356169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915" y="4012618"/>
            <a:ext cx="7677784" cy="511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114878"/>
            <a:ext cx="1157160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0" spc="1430" dirty="0">
                <a:latin typeface="Trebuchet MS"/>
                <a:cs typeface="Trebuchet MS"/>
              </a:rPr>
              <a:t>DBMS</a:t>
            </a:r>
            <a:r>
              <a:rPr sz="12500" spc="-735" dirty="0">
                <a:latin typeface="Trebuchet MS"/>
                <a:cs typeface="Trebuchet MS"/>
              </a:rPr>
              <a:t> </a:t>
            </a:r>
            <a:r>
              <a:rPr sz="12500" spc="335" dirty="0">
                <a:latin typeface="Trebuchet MS"/>
                <a:cs typeface="Trebuchet MS"/>
              </a:rPr>
              <a:t>PROJECT</a:t>
            </a:r>
            <a:endParaRPr sz="12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110" y="7153315"/>
            <a:ext cx="7162800" cy="5740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90" dirty="0">
                <a:latin typeface="Arial"/>
                <a:cs typeface="Arial"/>
              </a:rPr>
              <a:t>PRESENTED </a:t>
            </a:r>
            <a:r>
              <a:rPr sz="3600" spc="-105" dirty="0">
                <a:latin typeface="Arial"/>
                <a:cs typeface="Arial"/>
              </a:rPr>
              <a:t>BY </a:t>
            </a:r>
            <a:r>
              <a:rPr sz="3600" spc="-95" dirty="0">
                <a:latin typeface="Arial"/>
                <a:cs typeface="Arial"/>
              </a:rPr>
              <a:t>GROUP</a:t>
            </a:r>
            <a:r>
              <a:rPr lang="en-GB" sz="3600" spc="-95" dirty="0">
                <a:latin typeface="Arial"/>
                <a:cs typeface="Arial"/>
              </a:rPr>
              <a:t> -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140" dirty="0">
                <a:latin typeface="Arial"/>
                <a:cs typeface="Arial"/>
              </a:rPr>
              <a:t>CODE</a:t>
            </a:r>
            <a:r>
              <a:rPr sz="3600" spc="-470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32327"/>
            <a:ext cx="17044035" cy="9525"/>
          </a:xfrm>
          <a:custGeom>
            <a:avLst/>
            <a:gdLst/>
            <a:ahLst/>
            <a:cxnLst/>
            <a:rect l="l" t="t" r="r" b="b"/>
            <a:pathLst>
              <a:path w="17044035" h="9525">
                <a:moveTo>
                  <a:pt x="0" y="9525"/>
                </a:moveTo>
                <a:lnTo>
                  <a:pt x="0" y="0"/>
                </a:lnTo>
                <a:lnTo>
                  <a:pt x="17043612" y="0"/>
                </a:lnTo>
                <a:lnTo>
                  <a:pt x="17043612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50" y="1064799"/>
            <a:ext cx="7630795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100" spc="434" dirty="0"/>
              <a:t>AIM </a:t>
            </a:r>
            <a:r>
              <a:rPr sz="9100" spc="560" dirty="0"/>
              <a:t>&amp;</a:t>
            </a:r>
            <a:r>
              <a:rPr sz="9100" spc="-1035" dirty="0"/>
              <a:t> </a:t>
            </a:r>
            <a:r>
              <a:rPr sz="9100" spc="-135" dirty="0"/>
              <a:t>SCOPE</a:t>
            </a:r>
            <a:endParaRPr sz="9100"/>
          </a:p>
        </p:txBody>
      </p:sp>
      <p:sp>
        <p:nvSpPr>
          <p:cNvPr id="3" name="object 3"/>
          <p:cNvSpPr/>
          <p:nvPr/>
        </p:nvSpPr>
        <p:spPr>
          <a:xfrm>
            <a:off x="0" y="4109688"/>
            <a:ext cx="1130935" cy="57150"/>
          </a:xfrm>
          <a:custGeom>
            <a:avLst/>
            <a:gdLst/>
            <a:ahLst/>
            <a:cxnLst/>
            <a:rect l="l" t="t" r="r" b="b"/>
            <a:pathLst>
              <a:path w="1130935" h="57150">
                <a:moveTo>
                  <a:pt x="1130493" y="57150"/>
                </a:moveTo>
                <a:lnTo>
                  <a:pt x="0" y="57150"/>
                </a:lnTo>
                <a:lnTo>
                  <a:pt x="0" y="0"/>
                </a:lnTo>
                <a:lnTo>
                  <a:pt x="1130493" y="0"/>
                </a:lnTo>
                <a:lnTo>
                  <a:pt x="113049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62363"/>
            <a:ext cx="1181735" cy="66675"/>
          </a:xfrm>
          <a:custGeom>
            <a:avLst/>
            <a:gdLst/>
            <a:ahLst/>
            <a:cxnLst/>
            <a:rect l="l" t="t" r="r" b="b"/>
            <a:pathLst>
              <a:path w="1181735" h="66675">
                <a:moveTo>
                  <a:pt x="1181380" y="66675"/>
                </a:moveTo>
                <a:lnTo>
                  <a:pt x="0" y="66675"/>
                </a:lnTo>
                <a:lnTo>
                  <a:pt x="0" y="0"/>
                </a:lnTo>
                <a:lnTo>
                  <a:pt x="1181380" y="0"/>
                </a:lnTo>
                <a:lnTo>
                  <a:pt x="118138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8354" y="6462363"/>
            <a:ext cx="593090" cy="66675"/>
          </a:xfrm>
          <a:custGeom>
            <a:avLst/>
            <a:gdLst/>
            <a:ahLst/>
            <a:cxnLst/>
            <a:rect l="l" t="t" r="r" b="b"/>
            <a:pathLst>
              <a:path w="593089" h="66675">
                <a:moveTo>
                  <a:pt x="592997" y="66675"/>
                </a:moveTo>
                <a:lnTo>
                  <a:pt x="0" y="66675"/>
                </a:lnTo>
                <a:lnTo>
                  <a:pt x="0" y="0"/>
                </a:lnTo>
                <a:lnTo>
                  <a:pt x="592997" y="0"/>
                </a:lnTo>
                <a:lnTo>
                  <a:pt x="592997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12700" y="3449192"/>
            <a:ext cx="17655540" cy="44564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</a:pPr>
            <a:r>
              <a:rPr sz="4800" spc="-70" dirty="0">
                <a:latin typeface="Arial"/>
                <a:cs typeface="Arial"/>
              </a:rPr>
              <a:t>Aim</a:t>
            </a:r>
            <a:r>
              <a:rPr sz="4800" spc="-70" dirty="0">
                <a:latin typeface="Trebuchet MS"/>
                <a:cs typeface="Trebuchet MS"/>
              </a:rPr>
              <a:t>: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20" dirty="0">
                <a:latin typeface="Trebuchet MS"/>
                <a:cs typeface="Trebuchet MS"/>
              </a:rPr>
              <a:t>The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-15" dirty="0">
                <a:latin typeface="Trebuchet MS"/>
                <a:cs typeface="Trebuchet MS"/>
              </a:rPr>
              <a:t>aim</a:t>
            </a:r>
            <a:r>
              <a:rPr sz="4800" spc="-250" dirty="0">
                <a:latin typeface="Trebuchet MS"/>
                <a:cs typeface="Trebuchet MS"/>
              </a:rPr>
              <a:t> </a:t>
            </a:r>
            <a:r>
              <a:rPr sz="4800" spc="135" dirty="0">
                <a:latin typeface="Trebuchet MS"/>
                <a:cs typeface="Trebuchet MS"/>
              </a:rPr>
              <a:t>of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15" dirty="0">
                <a:latin typeface="Trebuchet MS"/>
                <a:cs typeface="Trebuchet MS"/>
              </a:rPr>
              <a:t>the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-50" dirty="0">
                <a:latin typeface="Trebuchet MS"/>
                <a:cs typeface="Trebuchet MS"/>
              </a:rPr>
              <a:t>project</a:t>
            </a:r>
            <a:r>
              <a:rPr sz="4800" spc="-250" dirty="0">
                <a:latin typeface="Trebuchet MS"/>
                <a:cs typeface="Trebuchet MS"/>
              </a:rPr>
              <a:t> </a:t>
            </a:r>
            <a:r>
              <a:rPr sz="4800" spc="125" dirty="0">
                <a:latin typeface="Trebuchet MS"/>
                <a:cs typeface="Trebuchet MS"/>
              </a:rPr>
              <a:t>is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5" dirty="0">
                <a:latin typeface="Trebuchet MS"/>
                <a:cs typeface="Trebuchet MS"/>
              </a:rPr>
              <a:t>to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45" dirty="0">
                <a:latin typeface="Trebuchet MS"/>
                <a:cs typeface="Trebuchet MS"/>
              </a:rPr>
              <a:t>create</a:t>
            </a:r>
            <a:r>
              <a:rPr sz="4800" spc="-250" dirty="0">
                <a:latin typeface="Trebuchet MS"/>
                <a:cs typeface="Trebuchet MS"/>
              </a:rPr>
              <a:t> </a:t>
            </a:r>
            <a:r>
              <a:rPr sz="4800" spc="140" dirty="0">
                <a:latin typeface="Trebuchet MS"/>
                <a:cs typeface="Trebuchet MS"/>
              </a:rPr>
              <a:t>a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135" dirty="0">
                <a:latin typeface="Trebuchet MS"/>
                <a:cs typeface="Trebuchet MS"/>
              </a:rPr>
              <a:t>database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155" dirty="0">
                <a:latin typeface="Trebuchet MS"/>
                <a:cs typeface="Trebuchet MS"/>
              </a:rPr>
              <a:t>system</a:t>
            </a:r>
            <a:r>
              <a:rPr sz="4800" spc="-250" dirty="0">
                <a:latin typeface="Trebuchet MS"/>
                <a:cs typeface="Trebuchet MS"/>
              </a:rPr>
              <a:t> </a:t>
            </a:r>
            <a:r>
              <a:rPr sz="4800" spc="55" dirty="0">
                <a:latin typeface="Trebuchet MS"/>
                <a:cs typeface="Trebuchet MS"/>
              </a:rPr>
              <a:t>for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140" dirty="0">
                <a:latin typeface="Trebuchet MS"/>
                <a:cs typeface="Trebuchet MS"/>
              </a:rPr>
              <a:t>a  </a:t>
            </a:r>
            <a:r>
              <a:rPr sz="4800" spc="5" dirty="0">
                <a:latin typeface="Trebuchet MS"/>
                <a:cs typeface="Trebuchet MS"/>
              </a:rPr>
              <a:t>vehicle</a:t>
            </a:r>
            <a:r>
              <a:rPr sz="4800" spc="-260" dirty="0">
                <a:latin typeface="Trebuchet MS"/>
                <a:cs typeface="Trebuchet MS"/>
              </a:rPr>
              <a:t> </a:t>
            </a:r>
            <a:r>
              <a:rPr sz="4800" spc="80" dirty="0">
                <a:latin typeface="Trebuchet MS"/>
                <a:cs typeface="Trebuchet MS"/>
              </a:rPr>
              <a:t>insurance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95" dirty="0">
                <a:latin typeface="Trebuchet MS"/>
                <a:cs typeface="Trebuchet MS"/>
              </a:rPr>
              <a:t>company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110" dirty="0">
                <a:latin typeface="Trebuchet MS"/>
                <a:cs typeface="Trebuchet MS"/>
              </a:rPr>
              <a:t>and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5" dirty="0">
                <a:latin typeface="Trebuchet MS"/>
                <a:cs typeface="Trebuchet MS"/>
              </a:rPr>
              <a:t>to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5" dirty="0">
                <a:latin typeface="Trebuchet MS"/>
                <a:cs typeface="Trebuchet MS"/>
              </a:rPr>
              <a:t>learn</a:t>
            </a:r>
            <a:r>
              <a:rPr sz="4800" spc="-260" dirty="0">
                <a:latin typeface="Trebuchet MS"/>
                <a:cs typeface="Trebuchet MS"/>
              </a:rPr>
              <a:t> </a:t>
            </a:r>
            <a:r>
              <a:rPr sz="4800" spc="455" dirty="0">
                <a:latin typeface="Trebuchet MS"/>
                <a:cs typeface="Trebuchet MS"/>
              </a:rPr>
              <a:t>SQL</a:t>
            </a:r>
            <a:r>
              <a:rPr sz="4800" spc="-254" dirty="0">
                <a:latin typeface="Trebuchet MS"/>
                <a:cs typeface="Trebuchet MS"/>
              </a:rPr>
              <a:t> </a:t>
            </a:r>
            <a:r>
              <a:rPr sz="4800" spc="-60" dirty="0">
                <a:latin typeface="Trebuchet MS"/>
                <a:cs typeface="Trebuchet MS"/>
              </a:rPr>
              <a:t>queries.</a:t>
            </a:r>
            <a:endParaRPr sz="4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350">
              <a:latin typeface="Trebuchet MS"/>
              <a:cs typeface="Trebuchet MS"/>
            </a:endParaRPr>
          </a:p>
          <a:p>
            <a:pPr marL="12700" marR="1344295">
              <a:lnSpc>
                <a:spcPts val="5250"/>
              </a:lnSpc>
            </a:pPr>
            <a:r>
              <a:rPr sz="5300" spc="-75" dirty="0">
                <a:latin typeface="Arial"/>
                <a:cs typeface="Arial"/>
              </a:rPr>
              <a:t>Scope</a:t>
            </a:r>
            <a:r>
              <a:rPr sz="5300" spc="-75" dirty="0">
                <a:latin typeface="Trebuchet MS"/>
                <a:cs typeface="Trebuchet MS"/>
              </a:rPr>
              <a:t>: </a:t>
            </a:r>
            <a:r>
              <a:rPr sz="5300" spc="20" dirty="0">
                <a:latin typeface="Trebuchet MS"/>
                <a:cs typeface="Trebuchet MS"/>
              </a:rPr>
              <a:t>To </a:t>
            </a:r>
            <a:r>
              <a:rPr sz="5300" spc="-5" dirty="0">
                <a:latin typeface="Trebuchet MS"/>
                <a:cs typeface="Trebuchet MS"/>
              </a:rPr>
              <a:t>build </a:t>
            </a:r>
            <a:r>
              <a:rPr sz="5300" spc="160" dirty="0">
                <a:latin typeface="Trebuchet MS"/>
                <a:cs typeface="Trebuchet MS"/>
              </a:rPr>
              <a:t>a </a:t>
            </a:r>
            <a:r>
              <a:rPr sz="5300" spc="150" dirty="0">
                <a:latin typeface="Trebuchet MS"/>
                <a:cs typeface="Trebuchet MS"/>
              </a:rPr>
              <a:t>database </a:t>
            </a:r>
            <a:r>
              <a:rPr sz="5300" spc="170" dirty="0">
                <a:latin typeface="Trebuchet MS"/>
                <a:cs typeface="Trebuchet MS"/>
              </a:rPr>
              <a:t>system </a:t>
            </a:r>
            <a:r>
              <a:rPr sz="5300" spc="-10" dirty="0">
                <a:latin typeface="Trebuchet MS"/>
                <a:cs typeface="Trebuchet MS"/>
              </a:rPr>
              <a:t>with </a:t>
            </a:r>
            <a:r>
              <a:rPr sz="5300" spc="30" dirty="0">
                <a:latin typeface="Trebuchet MS"/>
                <a:cs typeface="Trebuchet MS"/>
              </a:rPr>
              <a:t>appropriate  </a:t>
            </a:r>
            <a:r>
              <a:rPr sz="5300" spc="110" dirty="0">
                <a:latin typeface="Trebuchet MS"/>
                <a:cs typeface="Trebuchet MS"/>
              </a:rPr>
              <a:t>records</a:t>
            </a:r>
            <a:r>
              <a:rPr sz="5300" spc="-280" dirty="0">
                <a:latin typeface="Trebuchet MS"/>
                <a:cs typeface="Trebuchet MS"/>
              </a:rPr>
              <a:t> </a:t>
            </a:r>
            <a:r>
              <a:rPr sz="5300" spc="65" dirty="0">
                <a:latin typeface="Trebuchet MS"/>
                <a:cs typeface="Trebuchet MS"/>
              </a:rPr>
              <a:t>for</a:t>
            </a:r>
            <a:r>
              <a:rPr sz="5300" spc="-275" dirty="0">
                <a:latin typeface="Trebuchet MS"/>
                <a:cs typeface="Trebuchet MS"/>
              </a:rPr>
              <a:t> </a:t>
            </a:r>
            <a:r>
              <a:rPr sz="5300" spc="35" dirty="0">
                <a:latin typeface="Trebuchet MS"/>
                <a:cs typeface="Trebuchet MS"/>
              </a:rPr>
              <a:t>different</a:t>
            </a:r>
            <a:r>
              <a:rPr sz="5300" spc="-275" dirty="0">
                <a:latin typeface="Trebuchet MS"/>
                <a:cs typeface="Trebuchet MS"/>
              </a:rPr>
              <a:t> </a:t>
            </a:r>
            <a:r>
              <a:rPr sz="5300" spc="10" dirty="0">
                <a:latin typeface="Trebuchet MS"/>
                <a:cs typeface="Trebuchet MS"/>
              </a:rPr>
              <a:t>entities</a:t>
            </a:r>
            <a:r>
              <a:rPr sz="5300" spc="-275" dirty="0">
                <a:latin typeface="Trebuchet MS"/>
                <a:cs typeface="Trebuchet MS"/>
              </a:rPr>
              <a:t> </a:t>
            </a:r>
            <a:r>
              <a:rPr sz="5300" spc="125" dirty="0">
                <a:latin typeface="Trebuchet MS"/>
                <a:cs typeface="Trebuchet MS"/>
              </a:rPr>
              <a:t>and</a:t>
            </a:r>
            <a:r>
              <a:rPr sz="5300" spc="-275" dirty="0">
                <a:latin typeface="Trebuchet MS"/>
                <a:cs typeface="Trebuchet MS"/>
              </a:rPr>
              <a:t> </a:t>
            </a:r>
            <a:r>
              <a:rPr sz="5300" spc="5" dirty="0">
                <a:latin typeface="Trebuchet MS"/>
                <a:cs typeface="Trebuchet MS"/>
              </a:rPr>
              <a:t>to</a:t>
            </a:r>
            <a:r>
              <a:rPr sz="5300" spc="-280" dirty="0">
                <a:latin typeface="Trebuchet MS"/>
                <a:cs typeface="Trebuchet MS"/>
              </a:rPr>
              <a:t> </a:t>
            </a:r>
            <a:r>
              <a:rPr sz="5300" spc="60" dirty="0">
                <a:latin typeface="Trebuchet MS"/>
                <a:cs typeface="Trebuchet MS"/>
              </a:rPr>
              <a:t>resolve</a:t>
            </a:r>
            <a:r>
              <a:rPr sz="5300" spc="-275" dirty="0">
                <a:latin typeface="Trebuchet MS"/>
                <a:cs typeface="Trebuchet MS"/>
              </a:rPr>
              <a:t> </a:t>
            </a:r>
            <a:r>
              <a:rPr sz="5300" spc="15" dirty="0">
                <a:latin typeface="Trebuchet MS"/>
                <a:cs typeface="Trebuchet MS"/>
              </a:rPr>
              <a:t>the</a:t>
            </a:r>
            <a:r>
              <a:rPr sz="5300" spc="-275" dirty="0">
                <a:latin typeface="Trebuchet MS"/>
                <a:cs typeface="Trebuchet MS"/>
              </a:rPr>
              <a:t> </a:t>
            </a:r>
            <a:r>
              <a:rPr sz="5300" spc="95" dirty="0">
                <a:latin typeface="Trebuchet MS"/>
                <a:cs typeface="Trebuchet MS"/>
              </a:rPr>
              <a:t>given  </a:t>
            </a:r>
            <a:r>
              <a:rPr sz="5300" spc="-65" dirty="0">
                <a:latin typeface="Trebuchet MS"/>
                <a:cs typeface="Trebuchet MS"/>
              </a:rPr>
              <a:t>queries.</a:t>
            </a:r>
            <a:endParaRPr sz="53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284593"/>
            <a:ext cx="18284825" cy="9525"/>
          </a:xfrm>
          <a:custGeom>
            <a:avLst/>
            <a:gdLst/>
            <a:ahLst/>
            <a:cxnLst/>
            <a:rect l="l" t="t" r="r" b="b"/>
            <a:pathLst>
              <a:path w="18284825" h="9525">
                <a:moveTo>
                  <a:pt x="0" y="9525"/>
                </a:moveTo>
                <a:lnTo>
                  <a:pt x="0" y="0"/>
                </a:lnTo>
                <a:lnTo>
                  <a:pt x="18284752" y="0"/>
                </a:lnTo>
                <a:lnTo>
                  <a:pt x="18284752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312" y="732491"/>
            <a:ext cx="9990567" cy="193642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500" spc="-300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6130A-690C-D77D-692F-31EBE15C8F08}"/>
              </a:ext>
            </a:extLst>
          </p:cNvPr>
          <p:cNvSpPr txBox="1"/>
          <p:nvPr/>
        </p:nvSpPr>
        <p:spPr>
          <a:xfrm>
            <a:off x="1032062" y="3435724"/>
            <a:ext cx="1622387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dirty="0">
                <a:latin typeface="Trebuchet MS"/>
                <a:ea typeface="+mn-lt"/>
                <a:cs typeface="+mn-lt"/>
              </a:rPr>
              <a:t>The motivation of this project is to gain comprehension</a:t>
            </a:r>
            <a:endParaRPr lang="en-US" sz="4800">
              <a:latin typeface="Trebuchet MS"/>
              <a:cs typeface="Calibri"/>
            </a:endParaRPr>
          </a:p>
          <a:p>
            <a:r>
              <a:rPr lang="en-GB" sz="4800" dirty="0">
                <a:latin typeface="Trebuchet MS"/>
                <a:ea typeface="+mn-lt"/>
                <a:cs typeface="+mn-lt"/>
              </a:rPr>
              <a:t>as well as practical experience in advanced entity</a:t>
            </a:r>
            <a:endParaRPr lang="en-GB" sz="4800">
              <a:latin typeface="Trebuchet MS"/>
              <a:cs typeface="Calibri"/>
            </a:endParaRPr>
          </a:p>
          <a:p>
            <a:r>
              <a:rPr lang="en-GB" sz="4800" dirty="0">
                <a:latin typeface="Trebuchet MS"/>
                <a:ea typeface="+mn-lt"/>
                <a:cs typeface="+mn-lt"/>
              </a:rPr>
              <a:t>modelling, normalisation, transactional relational</a:t>
            </a:r>
            <a:endParaRPr lang="en-GB" sz="4800">
              <a:latin typeface="Trebuchet MS"/>
              <a:cs typeface="Calibri"/>
            </a:endParaRPr>
          </a:p>
          <a:p>
            <a:r>
              <a:rPr lang="en-GB" sz="4800" dirty="0">
                <a:latin typeface="Trebuchet MS"/>
                <a:ea typeface="+mn-lt"/>
                <a:cs typeface="+mn-lt"/>
              </a:rPr>
              <a:t>database design, SQL , and generation of database</a:t>
            </a:r>
            <a:endParaRPr lang="en-GB" sz="4800">
              <a:latin typeface="Trebuchet MS"/>
              <a:cs typeface="Calibri"/>
            </a:endParaRPr>
          </a:p>
          <a:p>
            <a:r>
              <a:rPr lang="en-GB" sz="4800" dirty="0">
                <a:latin typeface="Trebuchet MS"/>
                <a:ea typeface="+mn-lt"/>
                <a:cs typeface="+mn-lt"/>
              </a:rPr>
              <a:t>management reports.</a:t>
            </a:r>
            <a:endParaRPr lang="en-GB" sz="4800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6986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9915" y="4178300"/>
            <a:ext cx="694817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0" spc="-300" dirty="0"/>
              <a:t>Q</a:t>
            </a:r>
            <a:r>
              <a:rPr sz="12500" spc="-195" dirty="0"/>
              <a:t>U</a:t>
            </a:r>
            <a:r>
              <a:rPr sz="12500" spc="-540" dirty="0"/>
              <a:t>E</a:t>
            </a:r>
            <a:r>
              <a:rPr sz="12500" spc="-515" dirty="0"/>
              <a:t>R</a:t>
            </a:r>
            <a:r>
              <a:rPr sz="12500" spc="145" dirty="0"/>
              <a:t>I</a:t>
            </a:r>
            <a:r>
              <a:rPr sz="12500" spc="-540" dirty="0"/>
              <a:t>E</a:t>
            </a:r>
            <a:r>
              <a:rPr sz="12500" spc="150" dirty="0"/>
              <a:t>S</a:t>
            </a:r>
            <a:endParaRPr sz="1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4518" y="592459"/>
            <a:ext cx="7430134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THANK</a:t>
            </a:r>
            <a:r>
              <a:rPr spc="-615" dirty="0"/>
              <a:t> </a:t>
            </a:r>
            <a:r>
              <a:rPr spc="-32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915" y="2374317"/>
            <a:ext cx="13735050" cy="18338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ts val="7125"/>
              </a:lnSpc>
              <a:spcBef>
                <a:spcPts val="100"/>
              </a:spcBef>
            </a:pPr>
            <a:endParaRPr lang="en-US" sz="6500" spc="400" dirty="0">
              <a:latin typeface="Trebuchet MS"/>
              <a:cs typeface="Trebuchet MS"/>
            </a:endParaRPr>
          </a:p>
          <a:p>
            <a:pPr marL="12700">
              <a:lnSpc>
                <a:spcPts val="7125"/>
              </a:lnSpc>
              <a:tabLst>
                <a:tab pos="9888220" algn="l"/>
              </a:tabLst>
            </a:pPr>
            <a:r>
              <a:rPr sz="6500" spc="350" dirty="0">
                <a:latin typeface="Trebuchet MS"/>
                <a:cs typeface="Trebuchet MS"/>
              </a:rPr>
              <a:t>AMIT</a:t>
            </a:r>
            <a:r>
              <a:rPr sz="6500" spc="-340" dirty="0">
                <a:latin typeface="Trebuchet MS"/>
                <a:cs typeface="Trebuchet MS"/>
              </a:rPr>
              <a:t> </a:t>
            </a:r>
            <a:r>
              <a:rPr sz="6500" spc="550" dirty="0">
                <a:latin typeface="Trebuchet MS"/>
                <a:cs typeface="Trebuchet MS"/>
              </a:rPr>
              <a:t>PRAKHAR</a:t>
            </a:r>
            <a:r>
              <a:rPr sz="6500" spc="-335" dirty="0">
                <a:latin typeface="Trebuchet MS"/>
                <a:cs typeface="Trebuchet MS"/>
              </a:rPr>
              <a:t> </a:t>
            </a:r>
            <a:r>
              <a:rPr sz="6500" spc="380" dirty="0">
                <a:latin typeface="Trebuchet MS"/>
                <a:cs typeface="Trebuchet MS"/>
              </a:rPr>
              <a:t>PANDEY	</a:t>
            </a:r>
            <a:r>
              <a:rPr sz="6500" spc="135" dirty="0">
                <a:latin typeface="Trebuchet MS"/>
                <a:cs typeface="Trebuchet MS"/>
              </a:rPr>
              <a:t>-20bcs012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7738" y="4012618"/>
            <a:ext cx="39141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185" dirty="0">
                <a:latin typeface="Trebuchet MS"/>
                <a:cs typeface="Trebuchet MS"/>
              </a:rPr>
              <a:t>-20bcs018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7897" y="4831768"/>
            <a:ext cx="38588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135" dirty="0">
                <a:latin typeface="Trebuchet MS"/>
                <a:cs typeface="Trebuchet MS"/>
              </a:rPr>
              <a:t>-20bcs021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1269" y="5650918"/>
            <a:ext cx="4027804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285" dirty="0">
                <a:latin typeface="Trebuchet MS"/>
                <a:cs typeface="Trebuchet MS"/>
              </a:rPr>
              <a:t>-20bcs029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3223" y="6470068"/>
            <a:ext cx="40506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305" dirty="0">
                <a:latin typeface="Trebuchet MS"/>
                <a:cs typeface="Trebuchet MS"/>
              </a:rPr>
              <a:t>-20bcs047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68663" y="7289217"/>
            <a:ext cx="4072254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40" dirty="0">
                <a:latin typeface="Trebuchet MS"/>
                <a:cs typeface="Trebuchet MS"/>
              </a:rPr>
              <a:t>-</a:t>
            </a:r>
            <a:r>
              <a:rPr sz="6500" spc="210" dirty="0">
                <a:latin typeface="Trebuchet MS"/>
                <a:cs typeface="Trebuchet MS"/>
              </a:rPr>
              <a:t>2</a:t>
            </a:r>
            <a:r>
              <a:rPr sz="6500" spc="345" dirty="0">
                <a:latin typeface="Trebuchet MS"/>
                <a:cs typeface="Trebuchet MS"/>
              </a:rPr>
              <a:t>0</a:t>
            </a:r>
            <a:r>
              <a:rPr sz="6500" spc="175" dirty="0">
                <a:latin typeface="Trebuchet MS"/>
                <a:cs typeface="Trebuchet MS"/>
              </a:rPr>
              <a:t>b</a:t>
            </a:r>
            <a:r>
              <a:rPr sz="6500" spc="280" dirty="0">
                <a:latin typeface="Trebuchet MS"/>
                <a:cs typeface="Trebuchet MS"/>
              </a:rPr>
              <a:t>c</a:t>
            </a:r>
            <a:r>
              <a:rPr sz="6500" spc="605" dirty="0">
                <a:latin typeface="Trebuchet MS"/>
                <a:cs typeface="Trebuchet MS"/>
              </a:rPr>
              <a:t>s</a:t>
            </a:r>
            <a:r>
              <a:rPr sz="6500" spc="345" dirty="0">
                <a:latin typeface="Trebuchet MS"/>
                <a:cs typeface="Trebuchet MS"/>
              </a:rPr>
              <a:t>0</a:t>
            </a:r>
            <a:r>
              <a:rPr sz="6500" spc="525" dirty="0">
                <a:latin typeface="Trebuchet MS"/>
                <a:cs typeface="Trebuchet MS"/>
              </a:rPr>
              <a:t>5</a:t>
            </a:r>
            <a:r>
              <a:rPr sz="6500" spc="459" dirty="0">
                <a:latin typeface="Trebuchet MS"/>
                <a:cs typeface="Trebuchet MS"/>
              </a:rPr>
              <a:t>3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465915" y="4012618"/>
            <a:ext cx="7677784" cy="518603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1440"/>
              </a:spcBef>
            </a:pPr>
            <a:r>
              <a:rPr spc="565" dirty="0"/>
              <a:t>ANMOL </a:t>
            </a:r>
            <a:r>
              <a:rPr spc="484" dirty="0"/>
              <a:t>SINGH  </a:t>
            </a:r>
            <a:r>
              <a:rPr spc="445" dirty="0"/>
              <a:t>ARYAN </a:t>
            </a:r>
            <a:r>
              <a:rPr spc="95" dirty="0"/>
              <a:t>TEJIYAN  </a:t>
            </a:r>
            <a:r>
              <a:rPr spc="385" dirty="0"/>
              <a:t>BAZIL </a:t>
            </a:r>
            <a:r>
              <a:rPr spc="545" dirty="0"/>
              <a:t>SH</a:t>
            </a:r>
            <a:r>
              <a:rPr lang="en-IN" spc="545" dirty="0"/>
              <a:t>A</a:t>
            </a:r>
            <a:r>
              <a:rPr spc="545" dirty="0"/>
              <a:t>IKH  </a:t>
            </a:r>
            <a:r>
              <a:rPr spc="409" dirty="0"/>
              <a:t>GAURAV</a:t>
            </a:r>
            <a:r>
              <a:rPr spc="-385" dirty="0"/>
              <a:t> </a:t>
            </a:r>
            <a:r>
              <a:rPr spc="525" dirty="0"/>
              <a:t>AGRAWAL  </a:t>
            </a:r>
            <a:r>
              <a:rPr spc="490" dirty="0"/>
              <a:t>HARSHIT </a:t>
            </a:r>
            <a:r>
              <a:rPr spc="690" dirty="0"/>
              <a:t>SAXENA  </a:t>
            </a:r>
            <a:r>
              <a:rPr spc="415" dirty="0"/>
              <a:t>NAVNEET</a:t>
            </a:r>
            <a:r>
              <a:rPr spc="-390" dirty="0"/>
              <a:t> </a:t>
            </a:r>
            <a:r>
              <a:rPr spc="690" dirty="0"/>
              <a:t>SANGAM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68187" y="8108367"/>
            <a:ext cx="40455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300" dirty="0">
                <a:latin typeface="Trebuchet MS"/>
                <a:cs typeface="Trebuchet MS"/>
              </a:rPr>
              <a:t>-20bcs090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FE9-5C55-0728-23B8-9CBF65A7D2A3}"/>
              </a:ext>
            </a:extLst>
          </p:cNvPr>
          <p:cNvSpPr txBox="1"/>
          <p:nvPr/>
        </p:nvSpPr>
        <p:spPr>
          <a:xfrm>
            <a:off x="7200900" y="2057400"/>
            <a:ext cx="38525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dirty="0">
                <a:latin typeface="Trebuchet MS"/>
                <a:cs typeface="Calibri"/>
              </a:rPr>
              <a:t>TEAM CODEX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94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AIM &amp; SCOPE</vt:lpstr>
      <vt:lpstr>MOTIVATION</vt:lpstr>
      <vt:lpstr>QUERIES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</dc:title>
  <cp:lastModifiedBy>harshit saxena</cp:lastModifiedBy>
  <cp:revision>30</cp:revision>
  <dcterms:created xsi:type="dcterms:W3CDTF">2022-05-04T17:25:39Z</dcterms:created>
  <dcterms:modified xsi:type="dcterms:W3CDTF">2022-05-20T18:57:11Z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2022-05-04T00:00:00Z</vt:filetime>
  </property>
  <property fmtid="{D5CDD505-2E9C-101B-9397-08002B2CF9AE}" pid="3" name="Creator">
    <vt:lpwstr>Canva</vt:lpwstr>
  </property>
  <property fmtid="{D5CDD505-2E9C-101B-9397-08002B2CF9AE}" pid="4" name="LastSaved">
    <vt:filetime>2022-05-04T00:00:00Z</vt:filetime>
  </property>
</Properties>
</file>