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0A81B81-B989-4B06-A3F7-01A724281F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05D61C45-B7AC-4B72-8EEF-F6F3C23FB1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B2C340A-2851-40DA-9973-70CFB32E3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1D088-6A28-42C2-AE72-730311422294}" type="datetimeFigureOut">
              <a:rPr lang="en-IN" smtClean="0"/>
              <a:t>05-03-2018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27D6B0D-734D-4145-9E60-2BF7BC0A4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4715ACB-A52F-4997-B036-26528438F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C385-00AD-4176-86D7-B1CE25C6A1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8438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497A52-6B90-4CD8-BD0A-C9E87228F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FF4C00AE-EC8B-4A2B-BBC7-1ECF361389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EEBE2CF-CDAD-4297-8C2A-2DA8ACAF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1D088-6A28-42C2-AE72-730311422294}" type="datetimeFigureOut">
              <a:rPr lang="en-IN" smtClean="0"/>
              <a:t>05-03-2018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BEE139C-B2E9-4E80-BF3E-DA3BCF8D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733CBBE-6D97-4667-9970-279F03A80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C385-00AD-4176-86D7-B1CE25C6A1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5889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9343B6D7-9082-469B-8808-72EA78A73E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814CAB5A-EE60-4056-B86F-090AADCA34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ED72012-0210-4F1C-99A6-44079FD96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1D088-6A28-42C2-AE72-730311422294}" type="datetimeFigureOut">
              <a:rPr lang="en-IN" smtClean="0"/>
              <a:t>05-03-2018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4D0CC03-FD79-4704-BF84-3DF7CE9B0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7B77E8B-6748-4166-B773-F63C962C5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C385-00AD-4176-86D7-B1CE25C6A1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9764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D2DC79B-C518-4710-8AE6-7C3C400A0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9EE6DD2-D965-490C-84B0-5EFBB0A37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C1136AA-F352-4622-A828-89A08F45C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1D088-6A28-42C2-AE72-730311422294}" type="datetimeFigureOut">
              <a:rPr lang="en-IN" smtClean="0"/>
              <a:t>05-03-2018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D9D5A01-0C72-4E70-B8A0-5D4E81FCE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A043CD3-A620-4DD6-AC2A-B225ABA54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C385-00AD-4176-86D7-B1CE25C6A1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099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70C73F8-9A3C-4006-9DA8-B59A1A0C3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D51DCBC-71BD-4693-904E-9378D132DA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F9CB302-2FDA-4024-8677-B8A4C3712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1D088-6A28-42C2-AE72-730311422294}" type="datetimeFigureOut">
              <a:rPr lang="en-IN" smtClean="0"/>
              <a:t>05-03-2018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6EF06BA-01F3-458D-9E50-8D26C3E31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34FDBEA-77C2-4503-8E81-C67B314EA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C385-00AD-4176-86D7-B1CE25C6A1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3081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54D80FB-5FDB-4946-ACC4-9CFAB769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105901B-74A6-4308-A66F-178E1A254B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FDCB326-85BA-40C2-A843-B6766C2D0B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CFB93CF-751A-4093-B4D9-4C0F8CFB2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1D088-6A28-42C2-AE72-730311422294}" type="datetimeFigureOut">
              <a:rPr lang="en-IN" smtClean="0"/>
              <a:t>05-03-2018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E7ADD69D-E6B7-4AF4-8814-6E6D5E61A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42131CA-5FF7-4C1B-B2F7-72B0039AF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C385-00AD-4176-86D7-B1CE25C6A1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6790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E864775-5C2B-4E53-9793-19744D9B5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3B6E471-57AD-4C1A-9267-50B61FDFE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727243FE-52D9-4B7D-B86D-C5927C3E58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80A3EAC8-5A8F-478A-937C-07499E4EDE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140FC306-CEFB-440E-8527-30209CD89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C89D386A-8686-4E02-8B1A-4D67EECB7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1D088-6A28-42C2-AE72-730311422294}" type="datetimeFigureOut">
              <a:rPr lang="en-IN" smtClean="0"/>
              <a:t>05-03-2018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2788A4A8-7D2E-48B3-B13D-AD2BB98C8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2EE592DD-AA14-48F9-982F-6BA9AAA92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C385-00AD-4176-86D7-B1CE25C6A1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8312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8784445-E112-4D2C-99AE-D7A488F2C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4EFB9CD6-51D9-49FB-A787-890E32E35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1D088-6A28-42C2-AE72-730311422294}" type="datetimeFigureOut">
              <a:rPr lang="en-IN" smtClean="0"/>
              <a:t>05-03-2018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E8B99097-002D-4150-BB7A-7BEF5C99F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B2FF0B1-57FF-42AD-B2B0-88E72CB5B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C385-00AD-4176-86D7-B1CE25C6A1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8334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6DD440DD-C4AA-4CC7-84CA-CE7333F63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1D088-6A28-42C2-AE72-730311422294}" type="datetimeFigureOut">
              <a:rPr lang="en-IN" smtClean="0"/>
              <a:t>05-03-2018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3F38FAAA-C4F1-4D7B-B156-F6621EA6E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C2D7B68-00B5-4954-831F-590BDEA1B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C385-00AD-4176-86D7-B1CE25C6A1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4175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E1E285F-8BF9-403F-B555-8B6ED2635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07C6B08-5C48-495B-A2F3-15A10F374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A55AB2A6-FAB5-426F-B7B6-5751944544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3907CD56-64C3-4379-B29A-7E2B3AE6D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1D088-6A28-42C2-AE72-730311422294}" type="datetimeFigureOut">
              <a:rPr lang="en-IN" smtClean="0"/>
              <a:t>05-03-2018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8A09F0C-D373-46A0-9BD1-2484B910C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EE2F5AD-63CD-40AA-9460-E7B49CDC2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C385-00AD-4176-86D7-B1CE25C6A1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5160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65E2615-C81C-4623-9715-6CB422336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A34588CF-3B7E-4DB7-9658-1EAF3EC10E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8950DEF1-C84F-4FFA-80E9-9DA26293BC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ECF27333-C623-4CD1-8217-8E4D09E93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1D088-6A28-42C2-AE72-730311422294}" type="datetimeFigureOut">
              <a:rPr lang="en-IN" smtClean="0"/>
              <a:t>05-03-2018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172C871C-1927-4C56-B26C-871569A78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DBF871C-6BDA-4180-9FB0-DE39DEADB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C385-00AD-4176-86D7-B1CE25C6A1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3915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7FF3AF39-746D-4AB7-A065-72427A851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D5391B5-AD0F-4DC6-A094-C9D6CB64B2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02A8A16-625C-444D-8167-D1152A80E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1D088-6A28-42C2-AE72-730311422294}" type="datetimeFigureOut">
              <a:rPr lang="en-IN" smtClean="0"/>
              <a:t>05-03-2018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EEB9B12-6BF3-4555-A879-F99A68C022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514193A-D828-425C-8CE1-E9A89C9E89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1C385-00AD-4176-86D7-B1CE25C6A1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6460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7BAB691C-E1E9-43CD-B651-7667C4DCA194}"/>
              </a:ext>
            </a:extLst>
          </p:cNvPr>
          <p:cNvSpPr/>
          <p:nvPr/>
        </p:nvSpPr>
        <p:spPr>
          <a:xfrm>
            <a:off x="689390" y="1393890"/>
            <a:ext cx="705395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88507301-9951-4504-A25D-65289CB04F2D}"/>
              </a:ext>
            </a:extLst>
          </p:cNvPr>
          <p:cNvSpPr txBox="1"/>
          <p:nvPr/>
        </p:nvSpPr>
        <p:spPr>
          <a:xfrm>
            <a:off x="641968" y="1566540"/>
            <a:ext cx="1188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START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="" xmlns:a16="http://schemas.microsoft.com/office/drawing/2014/main" id="{91E075E9-58CA-4DCC-B8CC-86E55A7EA480}"/>
              </a:ext>
            </a:extLst>
          </p:cNvPr>
          <p:cNvCxnSpPr>
            <a:cxnSpLocks/>
          </p:cNvCxnSpPr>
          <p:nvPr/>
        </p:nvCxnSpPr>
        <p:spPr>
          <a:xfrm>
            <a:off x="1413583" y="1704702"/>
            <a:ext cx="84629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="" xmlns:a16="http://schemas.microsoft.com/office/drawing/2014/main" id="{46071711-6296-4D97-ADCA-71BDC44999A2}"/>
              </a:ext>
            </a:extLst>
          </p:cNvPr>
          <p:cNvCxnSpPr>
            <a:cxnSpLocks/>
          </p:cNvCxnSpPr>
          <p:nvPr/>
        </p:nvCxnSpPr>
        <p:spPr>
          <a:xfrm>
            <a:off x="1815739" y="1704703"/>
            <a:ext cx="54135" cy="40102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="" xmlns:a16="http://schemas.microsoft.com/office/drawing/2014/main" id="{AB9C9124-1D6F-497B-841A-B2DFBF32E4A6}"/>
              </a:ext>
            </a:extLst>
          </p:cNvPr>
          <p:cNvCxnSpPr>
            <a:cxnSpLocks/>
            <a:endCxn id="47" idx="1"/>
          </p:cNvCxnSpPr>
          <p:nvPr/>
        </p:nvCxnSpPr>
        <p:spPr>
          <a:xfrm>
            <a:off x="1815736" y="3291840"/>
            <a:ext cx="683529" cy="12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="" xmlns:a16="http://schemas.microsoft.com/office/drawing/2014/main" id="{7CD7D127-761F-4CB4-8929-A3C912798F4B}"/>
              </a:ext>
            </a:extLst>
          </p:cNvPr>
          <p:cNvSpPr/>
          <p:nvPr/>
        </p:nvSpPr>
        <p:spPr>
          <a:xfrm>
            <a:off x="2259874" y="1384658"/>
            <a:ext cx="1489162" cy="91026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084F3584-B47E-458C-986E-6444E32854E0}"/>
              </a:ext>
            </a:extLst>
          </p:cNvPr>
          <p:cNvSpPr txBox="1"/>
          <p:nvPr/>
        </p:nvSpPr>
        <p:spPr>
          <a:xfrm>
            <a:off x="2299061" y="1371596"/>
            <a:ext cx="1397705" cy="923330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Static walking using odroid 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="" xmlns:a16="http://schemas.microsoft.com/office/drawing/2014/main" id="{D31280B7-70AD-4E9D-9E30-52F11EFBA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9265" y="2844212"/>
            <a:ext cx="1499746" cy="920576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71F4919B-9B57-4077-B155-070740CA8F78}"/>
              </a:ext>
            </a:extLst>
          </p:cNvPr>
          <p:cNvSpPr txBox="1"/>
          <p:nvPr/>
        </p:nvSpPr>
        <p:spPr>
          <a:xfrm>
            <a:off x="2618441" y="2844212"/>
            <a:ext cx="13977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Imu readings through odroid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="" xmlns:a16="http://schemas.microsoft.com/office/drawing/2014/main" id="{480281D1-CFAC-4A8B-A629-34C3112C01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305" y="1455287"/>
            <a:ext cx="896981" cy="554232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0167D6CB-602B-4864-ACEC-083056996264}"/>
              </a:ext>
            </a:extLst>
          </p:cNvPr>
          <p:cNvSpPr txBox="1"/>
          <p:nvPr/>
        </p:nvSpPr>
        <p:spPr>
          <a:xfrm>
            <a:off x="10450288" y="1520037"/>
            <a:ext cx="1489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END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="" xmlns:a16="http://schemas.microsoft.com/office/drawing/2014/main" id="{A22960A6-C008-498A-869C-9DBC5FAA2E35}"/>
              </a:ext>
            </a:extLst>
          </p:cNvPr>
          <p:cNvCxnSpPr>
            <a:cxnSpLocks/>
          </p:cNvCxnSpPr>
          <p:nvPr/>
        </p:nvCxnSpPr>
        <p:spPr>
          <a:xfrm>
            <a:off x="3962568" y="3280343"/>
            <a:ext cx="922770" cy="14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64">
            <a:extLst>
              <a:ext uri="{FF2B5EF4-FFF2-40B4-BE49-F238E27FC236}">
                <a16:creationId xmlns="" xmlns:a16="http://schemas.microsoft.com/office/drawing/2014/main" id="{81AE3B45-17AD-45FA-ABEA-2B3062664E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2446" y="2825456"/>
            <a:ext cx="1499746" cy="926672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="" xmlns:a16="http://schemas.microsoft.com/office/drawing/2014/main" id="{3106DF76-B3E1-4A9E-AF06-A0223DBC7C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7807" y="2825456"/>
            <a:ext cx="1499746" cy="926672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39D00166-C179-4BD5-B773-877AFD617482}"/>
              </a:ext>
            </a:extLst>
          </p:cNvPr>
          <p:cNvSpPr txBox="1"/>
          <p:nvPr/>
        </p:nvSpPr>
        <p:spPr>
          <a:xfrm>
            <a:off x="4872448" y="2830175"/>
            <a:ext cx="14997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Filter IMU reading (Calibration)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="" xmlns:a16="http://schemas.microsoft.com/office/drawing/2014/main" id="{7CB17E1E-0027-4FE3-BC1C-911E17D77F54}"/>
              </a:ext>
            </a:extLst>
          </p:cNvPr>
          <p:cNvCxnSpPr>
            <a:cxnSpLocks/>
            <a:stCxn id="69" idx="3"/>
            <a:endCxn id="69" idx="3"/>
          </p:cNvCxnSpPr>
          <p:nvPr/>
        </p:nvCxnSpPr>
        <p:spPr>
          <a:xfrm>
            <a:off x="6372190" y="3291840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="" xmlns:a16="http://schemas.microsoft.com/office/drawing/2014/main" id="{056A7D3B-DE38-4F2D-A47F-77450EC8CB2D}"/>
              </a:ext>
            </a:extLst>
          </p:cNvPr>
          <p:cNvCxnSpPr>
            <a:cxnSpLocks/>
            <a:endCxn id="66" idx="1"/>
          </p:cNvCxnSpPr>
          <p:nvPr/>
        </p:nvCxnSpPr>
        <p:spPr>
          <a:xfrm>
            <a:off x="6389668" y="3270514"/>
            <a:ext cx="968139" cy="18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="" xmlns:a16="http://schemas.microsoft.com/office/drawing/2014/main" id="{12CF93FC-3C22-4FD4-9662-556A6281A36D}"/>
              </a:ext>
            </a:extLst>
          </p:cNvPr>
          <p:cNvSpPr txBox="1"/>
          <p:nvPr/>
        </p:nvSpPr>
        <p:spPr>
          <a:xfrm>
            <a:off x="7547872" y="2908439"/>
            <a:ext cx="1499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Control Motors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="" xmlns:a16="http://schemas.microsoft.com/office/drawing/2014/main" id="{7649B690-145B-4D86-AA5B-24BBAA70D65D}"/>
              </a:ext>
            </a:extLst>
          </p:cNvPr>
          <p:cNvCxnSpPr>
            <a:cxnSpLocks/>
          </p:cNvCxnSpPr>
          <p:nvPr/>
        </p:nvCxnSpPr>
        <p:spPr>
          <a:xfrm>
            <a:off x="1854924" y="5702070"/>
            <a:ext cx="4441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6" name="Picture 85">
            <a:extLst>
              <a:ext uri="{FF2B5EF4-FFF2-40B4-BE49-F238E27FC236}">
                <a16:creationId xmlns="" xmlns:a16="http://schemas.microsoft.com/office/drawing/2014/main" id="{04CAD1C4-D133-4D20-9527-91D89BCEC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4542" y="5251659"/>
            <a:ext cx="1499746" cy="926672"/>
          </a:xfrm>
          <a:prstGeom prst="rect">
            <a:avLst/>
          </a:prstGeom>
        </p:spPr>
      </p:pic>
      <p:sp>
        <p:nvSpPr>
          <p:cNvPr id="87" name="TextBox 86">
            <a:extLst>
              <a:ext uri="{FF2B5EF4-FFF2-40B4-BE49-F238E27FC236}">
                <a16:creationId xmlns="" xmlns:a16="http://schemas.microsoft.com/office/drawing/2014/main" id="{F87C62A0-2E51-486E-9D18-AA07994DFAD9}"/>
              </a:ext>
            </a:extLst>
          </p:cNvPr>
          <p:cNvSpPr txBox="1"/>
          <p:nvPr/>
        </p:nvSpPr>
        <p:spPr>
          <a:xfrm>
            <a:off x="2552896" y="5378905"/>
            <a:ext cx="1499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Modify Design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="" xmlns:a16="http://schemas.microsoft.com/office/drawing/2014/main" id="{1A450949-68AC-4C5B-84A3-2B8215658E0C}"/>
              </a:ext>
            </a:extLst>
          </p:cNvPr>
          <p:cNvCxnSpPr>
            <a:cxnSpLocks/>
          </p:cNvCxnSpPr>
          <p:nvPr/>
        </p:nvCxnSpPr>
        <p:spPr>
          <a:xfrm>
            <a:off x="3824288" y="5714995"/>
            <a:ext cx="70670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="" xmlns:a16="http://schemas.microsoft.com/office/drawing/2014/main" id="{582EC776-B69F-4483-85DE-B80BBD98BCEF}"/>
              </a:ext>
            </a:extLst>
          </p:cNvPr>
          <p:cNvCxnSpPr>
            <a:cxnSpLocks/>
          </p:cNvCxnSpPr>
          <p:nvPr/>
        </p:nvCxnSpPr>
        <p:spPr>
          <a:xfrm flipH="1" flipV="1">
            <a:off x="10823070" y="1991913"/>
            <a:ext cx="68248" cy="3723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="" xmlns:a16="http://schemas.microsoft.com/office/drawing/2014/main" id="{260A9239-9A4E-470E-88DB-696066E196CE}"/>
              </a:ext>
            </a:extLst>
          </p:cNvPr>
          <p:cNvCxnSpPr>
            <a:cxnSpLocks/>
          </p:cNvCxnSpPr>
          <p:nvPr/>
        </p:nvCxnSpPr>
        <p:spPr>
          <a:xfrm>
            <a:off x="8857553" y="3272453"/>
            <a:ext cx="1976100" cy="12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="" xmlns:a16="http://schemas.microsoft.com/office/drawing/2014/main" id="{401447A8-CAE1-46AB-872E-CFF65D83F7D5}"/>
              </a:ext>
            </a:extLst>
          </p:cNvPr>
          <p:cNvCxnSpPr>
            <a:cxnSpLocks/>
          </p:cNvCxnSpPr>
          <p:nvPr/>
        </p:nvCxnSpPr>
        <p:spPr>
          <a:xfrm>
            <a:off x="3749036" y="1704703"/>
            <a:ext cx="5545701" cy="92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="" xmlns:a16="http://schemas.microsoft.com/office/drawing/2014/main" id="{BD6AA7CF-AE54-4B93-AFF5-773244FFCBAF}"/>
              </a:ext>
            </a:extLst>
          </p:cNvPr>
          <p:cNvSpPr txBox="1"/>
          <p:nvPr/>
        </p:nvSpPr>
        <p:spPr>
          <a:xfrm>
            <a:off x="5215841" y="195208"/>
            <a:ext cx="38317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u="sng" dirty="0">
                <a:latin typeface="Arial" panose="020B0604020202020204" pitchFamily="34" charset="0"/>
                <a:cs typeface="Arial" panose="020B0604020202020204" pitchFamily="34" charset="0"/>
              </a:rPr>
              <a:t>Plan of Action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381000" y="6324600"/>
            <a:ext cx="495300" cy="3556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1028700" y="6324600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= Done</a:t>
            </a:r>
            <a:endParaRPr lang="en-IN" dirty="0"/>
          </a:p>
        </p:txBody>
      </p:sp>
      <p:sp>
        <p:nvSpPr>
          <p:cNvPr id="32" name="Rectangle 31"/>
          <p:cNvSpPr/>
          <p:nvPr/>
        </p:nvSpPr>
        <p:spPr>
          <a:xfrm>
            <a:off x="2057596" y="6324600"/>
            <a:ext cx="495300" cy="3556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TextBox 32"/>
          <p:cNvSpPr txBox="1"/>
          <p:nvPr/>
        </p:nvSpPr>
        <p:spPr>
          <a:xfrm>
            <a:off x="2667615" y="6324600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= Doing</a:t>
            </a:r>
            <a:endParaRPr lang="en-IN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146300" y="3304500"/>
            <a:ext cx="19328" cy="10698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2155964" y="4374393"/>
            <a:ext cx="286090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789932" y="3693797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OR</a:t>
            </a:r>
            <a:endParaRPr lang="en-IN" dirty="0"/>
          </a:p>
        </p:txBody>
      </p:sp>
      <p:pic>
        <p:nvPicPr>
          <p:cNvPr id="53" name="Picture 52">
            <a:extLst>
              <a:ext uri="{FF2B5EF4-FFF2-40B4-BE49-F238E27FC236}">
                <a16:creationId xmlns="" xmlns:a16="http://schemas.microsoft.com/office/drawing/2014/main" id="{81AE3B45-17AD-45FA-ABEA-2B3062664E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3756" y="3911057"/>
            <a:ext cx="1499746" cy="926672"/>
          </a:xfrm>
          <a:prstGeom prst="rect">
            <a:avLst/>
          </a:prstGeom>
          <a:solidFill>
            <a:schemeClr val="accent6"/>
          </a:solidFill>
        </p:spPr>
      </p:pic>
      <p:sp>
        <p:nvSpPr>
          <p:cNvPr id="27" name="TextBox 26"/>
          <p:cNvSpPr txBox="1"/>
          <p:nvPr/>
        </p:nvSpPr>
        <p:spPr>
          <a:xfrm>
            <a:off x="2552896" y="3936024"/>
            <a:ext cx="15186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IMU Reading using Controller</a:t>
            </a:r>
            <a:endParaRPr lang="en-IN" dirty="0"/>
          </a:p>
        </p:txBody>
      </p:sp>
      <p:pic>
        <p:nvPicPr>
          <p:cNvPr id="55" name="Picture 54">
            <a:extLst>
              <a:ext uri="{FF2B5EF4-FFF2-40B4-BE49-F238E27FC236}">
                <a16:creationId xmlns="" xmlns:a16="http://schemas.microsoft.com/office/drawing/2014/main" id="{81AE3B45-17AD-45FA-ABEA-2B3062664E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8910" y="3956501"/>
            <a:ext cx="1499746" cy="926672"/>
          </a:xfrm>
          <a:prstGeom prst="rect">
            <a:avLst/>
          </a:prstGeom>
          <a:solidFill>
            <a:schemeClr val="accent4"/>
          </a:solidFill>
        </p:spPr>
      </p:pic>
      <p:sp>
        <p:nvSpPr>
          <p:cNvPr id="28" name="TextBox 27"/>
          <p:cNvSpPr txBox="1"/>
          <p:nvPr/>
        </p:nvSpPr>
        <p:spPr>
          <a:xfrm>
            <a:off x="10954953" y="4096671"/>
            <a:ext cx="1417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Controller</a:t>
            </a:r>
          </a:p>
          <a:p>
            <a:r>
              <a:rPr lang="en-IN" dirty="0" smtClean="0"/>
              <a:t>(Arduino)</a:t>
            </a:r>
            <a:endParaRPr lang="en-IN" dirty="0"/>
          </a:p>
        </p:txBody>
      </p:sp>
      <p:pic>
        <p:nvPicPr>
          <p:cNvPr id="59" name="Picture 58">
            <a:extLst>
              <a:ext uri="{FF2B5EF4-FFF2-40B4-BE49-F238E27FC236}">
                <a16:creationId xmlns="" xmlns:a16="http://schemas.microsoft.com/office/drawing/2014/main" id="{81AE3B45-17AD-45FA-ABEA-2B3062664E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5314" y="3994619"/>
            <a:ext cx="1499746" cy="926672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39D00166-C179-4BD5-B773-877AFD617482}"/>
              </a:ext>
            </a:extLst>
          </p:cNvPr>
          <p:cNvSpPr txBox="1"/>
          <p:nvPr/>
        </p:nvSpPr>
        <p:spPr>
          <a:xfrm>
            <a:off x="4948953" y="3979069"/>
            <a:ext cx="14997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Filter IMU reading (Calibration)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12CF93FC-3C22-4FD4-9662-556A6281A36D}"/>
              </a:ext>
            </a:extLst>
          </p:cNvPr>
          <p:cNvSpPr txBox="1"/>
          <p:nvPr/>
        </p:nvSpPr>
        <p:spPr>
          <a:xfrm>
            <a:off x="7619853" y="4025308"/>
            <a:ext cx="1499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Control Motors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="" xmlns:a16="http://schemas.microsoft.com/office/drawing/2014/main" id="{A22960A6-C008-498A-869C-9DBC5FAA2E35}"/>
              </a:ext>
            </a:extLst>
          </p:cNvPr>
          <p:cNvCxnSpPr>
            <a:cxnSpLocks/>
          </p:cNvCxnSpPr>
          <p:nvPr/>
        </p:nvCxnSpPr>
        <p:spPr>
          <a:xfrm>
            <a:off x="3962544" y="3280303"/>
            <a:ext cx="922770" cy="14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3999968" y="4409185"/>
            <a:ext cx="859135" cy="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="" xmlns:a16="http://schemas.microsoft.com/office/drawing/2014/main" id="{056A7D3B-DE38-4F2D-A47F-77450EC8CB2D}"/>
              </a:ext>
            </a:extLst>
          </p:cNvPr>
          <p:cNvCxnSpPr>
            <a:cxnSpLocks/>
          </p:cNvCxnSpPr>
          <p:nvPr/>
        </p:nvCxnSpPr>
        <p:spPr>
          <a:xfrm>
            <a:off x="6401810" y="4410697"/>
            <a:ext cx="968139" cy="18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/>
          <p:nvPr/>
        </p:nvCxnSpPr>
        <p:spPr>
          <a:xfrm>
            <a:off x="9294737" y="1713930"/>
            <a:ext cx="1528333" cy="11115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8868656" y="4428975"/>
            <a:ext cx="1190247" cy="28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V="1">
            <a:off x="10058903" y="3287321"/>
            <a:ext cx="0" cy="1170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10309500" y="545435"/>
            <a:ext cx="16241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Static walking on uneven surface</a:t>
            </a:r>
            <a:endParaRPr lang="en-IN" dirty="0"/>
          </a:p>
        </p:txBody>
      </p:sp>
      <p:sp>
        <p:nvSpPr>
          <p:cNvPr id="75" name="TextBox 74"/>
          <p:cNvSpPr txBox="1"/>
          <p:nvPr/>
        </p:nvSpPr>
        <p:spPr>
          <a:xfrm>
            <a:off x="583432" y="210572"/>
            <a:ext cx="1206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Static walking on flat surface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3804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2246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54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Gaurav charpe</dc:creator>
  <cp:lastModifiedBy>Gaurav charpe</cp:lastModifiedBy>
  <cp:revision>7</cp:revision>
  <dcterms:created xsi:type="dcterms:W3CDTF">2018-02-26T15:02:05Z</dcterms:created>
  <dcterms:modified xsi:type="dcterms:W3CDTF">2018-03-05T04:21:26Z</dcterms:modified>
</cp:coreProperties>
</file>