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81B81-B989-4B06-A3F7-01A724281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D61C45-B7AC-4B72-8EEF-F6F3C23FB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2C340A-2851-40DA-9973-70CFB32E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7D6B0D-734D-4145-9E60-2BF7BC0A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715ACB-A52F-4997-B036-26528438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97A52-6B90-4CD8-BD0A-C9E87228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4C00AE-EC8B-4A2B-BBC7-1ECF36138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EBE2CF-CDAD-4297-8C2A-2DA8ACAF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EE139C-B2E9-4E80-BF3E-DA3BCF8D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33CBBE-6D97-4667-9970-279F03A8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88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343B6D7-9082-469B-8808-72EA78A73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4CAB5A-EE60-4056-B86F-090AADCA3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D72012-0210-4F1C-99A6-44079FD9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D0CC03-FD79-4704-BF84-3DF7CE9B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B77E8B-6748-4166-B773-F63C962C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76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DC79B-C518-4710-8AE6-7C3C400A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EE6DD2-D965-490C-84B0-5EFBB0A3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1136AA-F352-4622-A828-89A08F45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9D5A01-0C72-4E70-B8A0-5D4E81FC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043CD3-A620-4DD6-AC2A-B225ABA5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99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C73F8-9A3C-4006-9DA8-B59A1A0C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51DCBC-71BD-4693-904E-9378D132D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9CB302-2FDA-4024-8677-B8A4C371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EF06BA-01F3-458D-9E50-8D26C3E3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4FDBEA-77C2-4503-8E81-C67B314E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08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D80FB-5FDB-4946-ACC4-9CFAB769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05901B-74A6-4308-A66F-178E1A254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DCB326-85BA-40C2-A843-B6766C2D0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FB93CF-751A-4093-B4D9-4C0F8CFB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ADD69D-E6B7-4AF4-8814-6E6D5E61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2131CA-5FF7-4C1B-B2F7-72B0039A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9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64775-5C2B-4E53-9793-19744D9B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6E471-57AD-4C1A-9267-50B61FDF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7243FE-52D9-4B7D-B86D-C5927C3E5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0A3EAC8-5A8F-478A-937C-07499E4ED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0FC306-CEFB-440E-8527-30209CD89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9D386A-8686-4E02-8B1A-4D67EECB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88A4A8-7D2E-48B3-B13D-AD2BB98C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E592DD-AA14-48F9-982F-6BA9AAA9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784445-E112-4D2C-99AE-D7A488F2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EFB9CD6-51D9-49FB-A787-890E32E3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B99097-002D-4150-BB7A-7BEF5C99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2FF0B1-57FF-42AD-B2B0-88E72CB5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33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DD440DD-C4AA-4CC7-84CA-CE7333F6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38FAAA-C4F1-4D7B-B156-F6621EA6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2D7B68-00B5-4954-831F-590BDEA1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7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1E285F-8BF9-403F-B555-8B6ED263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7C6B08-5C48-495B-A2F3-15A10F374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55AB2A6-FAB5-426F-B7B6-575194454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07CD56-64C3-4379-B29A-7E2B3AE6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A09F0C-D373-46A0-9BD1-2484B910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E2F5AD-63CD-40AA-9460-E7B49CDC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16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5E2615-C81C-4623-9715-6CB42233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4588CF-3B7E-4DB7-9658-1EAF3EC10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950DEF1-C84F-4FFA-80E9-9DA26293B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F27333-C623-4CD1-8217-8E4D09E9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2C871C-1927-4C56-B26C-871569A7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BF871C-6BDA-4180-9FB0-DE39DEAD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1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FF3AF39-746D-4AB7-A065-72427A85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391B5-AD0F-4DC6-A094-C9D6CB64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2A8A16-625C-444D-8167-D1152A80E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1D088-6A28-42C2-AE72-730311422294}" type="datetimeFigureOut">
              <a:rPr lang="en-IN" smtClean="0"/>
              <a:t>03-03-2018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EB9B12-6BF3-4555-A879-F99A68C02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14193A-D828-425C-8CE1-E9A89C9E8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46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BAB691C-E1E9-43CD-B651-7667C4DCA194}"/>
              </a:ext>
            </a:extLst>
          </p:cNvPr>
          <p:cNvSpPr/>
          <p:nvPr/>
        </p:nvSpPr>
        <p:spPr>
          <a:xfrm>
            <a:off x="689390" y="1393890"/>
            <a:ext cx="705395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507301-9951-4504-A25D-65289CB04F2D}"/>
              </a:ext>
            </a:extLst>
          </p:cNvPr>
          <p:cNvSpPr txBox="1"/>
          <p:nvPr/>
        </p:nvSpPr>
        <p:spPr>
          <a:xfrm>
            <a:off x="641968" y="1566540"/>
            <a:ext cx="118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1E075E9-58CA-4DCC-B8CC-86E55A7EA480}"/>
              </a:ext>
            </a:extLst>
          </p:cNvPr>
          <p:cNvCxnSpPr>
            <a:cxnSpLocks/>
          </p:cNvCxnSpPr>
          <p:nvPr/>
        </p:nvCxnSpPr>
        <p:spPr>
          <a:xfrm>
            <a:off x="1413583" y="1704702"/>
            <a:ext cx="8462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46071711-6296-4D97-ADCA-71BDC44999A2}"/>
              </a:ext>
            </a:extLst>
          </p:cNvPr>
          <p:cNvCxnSpPr>
            <a:cxnSpLocks/>
          </p:cNvCxnSpPr>
          <p:nvPr/>
        </p:nvCxnSpPr>
        <p:spPr>
          <a:xfrm flipH="1">
            <a:off x="1806253" y="1704703"/>
            <a:ext cx="9486" cy="3263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AB9C9124-1D6F-497B-841A-B2DFBF32E4A6}"/>
              </a:ext>
            </a:extLst>
          </p:cNvPr>
          <p:cNvCxnSpPr>
            <a:cxnSpLocks/>
          </p:cNvCxnSpPr>
          <p:nvPr/>
        </p:nvCxnSpPr>
        <p:spPr>
          <a:xfrm>
            <a:off x="1815736" y="3291840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7CD7D127-761F-4CB4-8929-A3C912798F4B}"/>
              </a:ext>
            </a:extLst>
          </p:cNvPr>
          <p:cNvSpPr/>
          <p:nvPr/>
        </p:nvSpPr>
        <p:spPr>
          <a:xfrm>
            <a:off x="2259874" y="1384658"/>
            <a:ext cx="1489162" cy="9102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84F3584-B47E-458C-986E-6444E32854E0}"/>
              </a:ext>
            </a:extLst>
          </p:cNvPr>
          <p:cNvSpPr txBox="1"/>
          <p:nvPr/>
        </p:nvSpPr>
        <p:spPr>
          <a:xfrm>
            <a:off x="2299061" y="1371596"/>
            <a:ext cx="1397705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Static walking using odroid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D31280B7-70AD-4E9D-9E30-52F11EFB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73" y="2831552"/>
            <a:ext cx="1499746" cy="92057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1F4919B-9B57-4077-B155-070740CA8F78}"/>
              </a:ext>
            </a:extLst>
          </p:cNvPr>
          <p:cNvSpPr txBox="1"/>
          <p:nvPr/>
        </p:nvSpPr>
        <p:spPr>
          <a:xfrm>
            <a:off x="2299061" y="2831552"/>
            <a:ext cx="1397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Imu readings through odroid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480281D1-CFAC-4A8B-A629-34C3112C0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305" y="1455287"/>
            <a:ext cx="896981" cy="55423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167D6CB-602B-4864-ACEC-083056996264}"/>
              </a:ext>
            </a:extLst>
          </p:cNvPr>
          <p:cNvSpPr txBox="1"/>
          <p:nvPr/>
        </p:nvSpPr>
        <p:spPr>
          <a:xfrm>
            <a:off x="10450288" y="1520037"/>
            <a:ext cx="148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A22960A6-C008-498A-869C-9DBC5FAA2E3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759619" y="3291840"/>
            <a:ext cx="1112827" cy="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81AE3B45-17AD-45FA-ABEA-2B306266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46" y="2825456"/>
            <a:ext cx="1499746" cy="92667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3106DF76-B3E1-4A9E-AF06-A0223DBC7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807" y="2825456"/>
            <a:ext cx="1499746" cy="92667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9D00166-C179-4BD5-B773-877AFD617482}"/>
              </a:ext>
            </a:extLst>
          </p:cNvPr>
          <p:cNvSpPr txBox="1"/>
          <p:nvPr/>
        </p:nvSpPr>
        <p:spPr>
          <a:xfrm>
            <a:off x="4872448" y="2830175"/>
            <a:ext cx="1499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 IMU reading (Calibration)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7CB17E1E-0027-4FE3-BC1C-911E17D77F54}"/>
              </a:ext>
            </a:extLst>
          </p:cNvPr>
          <p:cNvCxnSpPr>
            <a:cxnSpLocks/>
            <a:stCxn id="69" idx="3"/>
            <a:endCxn id="69" idx="3"/>
          </p:cNvCxnSpPr>
          <p:nvPr/>
        </p:nvCxnSpPr>
        <p:spPr>
          <a:xfrm>
            <a:off x="6372190" y="329184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056A7D3B-DE38-4F2D-A47F-77450EC8CB2D}"/>
              </a:ext>
            </a:extLst>
          </p:cNvPr>
          <p:cNvCxnSpPr>
            <a:cxnSpLocks/>
          </p:cNvCxnSpPr>
          <p:nvPr/>
        </p:nvCxnSpPr>
        <p:spPr>
          <a:xfrm flipV="1">
            <a:off x="6372188" y="3272453"/>
            <a:ext cx="985615" cy="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12CF93FC-3C22-4FD4-9662-556A6281A36D}"/>
              </a:ext>
            </a:extLst>
          </p:cNvPr>
          <p:cNvSpPr txBox="1"/>
          <p:nvPr/>
        </p:nvSpPr>
        <p:spPr>
          <a:xfrm>
            <a:off x="7547872" y="2908439"/>
            <a:ext cx="149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Control Motors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7649B690-145B-4D86-AA5B-24BBAA70D65D}"/>
              </a:ext>
            </a:extLst>
          </p:cNvPr>
          <p:cNvCxnSpPr>
            <a:cxnSpLocks/>
          </p:cNvCxnSpPr>
          <p:nvPr/>
        </p:nvCxnSpPr>
        <p:spPr>
          <a:xfrm>
            <a:off x="1815736" y="4968632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xmlns="" id="{04CAD1C4-D133-4D20-9527-91D89BCE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56" y="4502359"/>
            <a:ext cx="1499746" cy="926672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F87C62A0-2E51-486E-9D18-AA07994DFAD9}"/>
              </a:ext>
            </a:extLst>
          </p:cNvPr>
          <p:cNvSpPr txBox="1"/>
          <p:nvPr/>
        </p:nvSpPr>
        <p:spPr>
          <a:xfrm>
            <a:off x="2552896" y="4622560"/>
            <a:ext cx="149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Modify Design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1A450949-68AC-4C5B-84A3-2B8215658E0C}"/>
              </a:ext>
            </a:extLst>
          </p:cNvPr>
          <p:cNvCxnSpPr>
            <a:cxnSpLocks/>
          </p:cNvCxnSpPr>
          <p:nvPr/>
        </p:nvCxnSpPr>
        <p:spPr>
          <a:xfrm>
            <a:off x="3769102" y="4965695"/>
            <a:ext cx="7067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582EC776-B69F-4483-85DE-B80BBD98BCEF}"/>
              </a:ext>
            </a:extLst>
          </p:cNvPr>
          <p:cNvCxnSpPr>
            <a:cxnSpLocks/>
          </p:cNvCxnSpPr>
          <p:nvPr/>
        </p:nvCxnSpPr>
        <p:spPr>
          <a:xfrm flipH="1" flipV="1">
            <a:off x="10823070" y="1991913"/>
            <a:ext cx="26124" cy="297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xmlns="" id="{260A9239-9A4E-470E-88DB-696066E196CE}"/>
              </a:ext>
            </a:extLst>
          </p:cNvPr>
          <p:cNvCxnSpPr>
            <a:cxnSpLocks/>
          </p:cNvCxnSpPr>
          <p:nvPr/>
        </p:nvCxnSpPr>
        <p:spPr>
          <a:xfrm>
            <a:off x="8857553" y="3272453"/>
            <a:ext cx="1976100" cy="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401447A8-CAE1-46AB-872E-CFF65D83F7D5}"/>
              </a:ext>
            </a:extLst>
          </p:cNvPr>
          <p:cNvCxnSpPr>
            <a:cxnSpLocks/>
          </p:cNvCxnSpPr>
          <p:nvPr/>
        </p:nvCxnSpPr>
        <p:spPr>
          <a:xfrm>
            <a:off x="3749036" y="1704703"/>
            <a:ext cx="5545701" cy="9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xmlns="" id="{6083C776-6A9C-4D80-89B3-70F14D6837B4}"/>
              </a:ext>
            </a:extLst>
          </p:cNvPr>
          <p:cNvCxnSpPr>
            <a:cxnSpLocks/>
          </p:cNvCxnSpPr>
          <p:nvPr/>
        </p:nvCxnSpPr>
        <p:spPr>
          <a:xfrm>
            <a:off x="9294737" y="1713930"/>
            <a:ext cx="0" cy="155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BD6AA7CF-AE54-4B93-AFF5-773244FFCBAF}"/>
              </a:ext>
            </a:extLst>
          </p:cNvPr>
          <p:cNvSpPr txBox="1"/>
          <p:nvPr/>
        </p:nvSpPr>
        <p:spPr>
          <a:xfrm>
            <a:off x="5215841" y="195208"/>
            <a:ext cx="383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latin typeface="Arial" panose="020B0604020202020204" pitchFamily="34" charset="0"/>
                <a:cs typeface="Arial" panose="020B0604020202020204" pitchFamily="34" charset="0"/>
              </a:rPr>
              <a:t>Plan of Action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6324600"/>
            <a:ext cx="495300" cy="355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28700" y="63246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Done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2057596" y="6324600"/>
            <a:ext cx="495300" cy="355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2667615" y="63246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Doing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80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24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charpe</dc:creator>
  <cp:lastModifiedBy>Gaurav charpe</cp:lastModifiedBy>
  <cp:revision>5</cp:revision>
  <dcterms:created xsi:type="dcterms:W3CDTF">2018-02-26T15:02:05Z</dcterms:created>
  <dcterms:modified xsi:type="dcterms:W3CDTF">2018-03-03T04:13:20Z</dcterms:modified>
</cp:coreProperties>
</file>