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8" r:id="rId6"/>
    <p:sldId id="269" r:id="rId7"/>
    <p:sldId id="263" r:id="rId8"/>
    <p:sldId id="260" r:id="rId9"/>
    <p:sldId id="266" r:id="rId10"/>
    <p:sldId id="267" r:id="rId11"/>
    <p:sldId id="270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8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70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4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3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4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24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0863-A222-4564-A88B-EB8AB79EF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500" dirty="0"/>
              <a:t>Adidas: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663AE-86FB-440C-A4BE-AB932C674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Gaurav Kumar</a:t>
            </a:r>
          </a:p>
        </p:txBody>
      </p:sp>
    </p:spTree>
    <p:extLst>
      <p:ext uri="{BB962C8B-B14F-4D97-AF65-F5344CB8AC3E}">
        <p14:creationId xmlns:p14="http://schemas.microsoft.com/office/powerpoint/2010/main" val="239664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Case: Tested/</a:t>
            </a:r>
            <a:r>
              <a:rPr lang="en-US" sz="2800" dirty="0" err="1"/>
              <a:t>shortestConnection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3696B-0680-4FCE-8EA1-EE342451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8998462" cy="44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5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Case: Tested/</a:t>
            </a:r>
            <a:r>
              <a:rPr lang="en-US" sz="2800" dirty="0" err="1"/>
              <a:t>shortestTime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86ED0-EC14-4682-A17A-0C9BA4C7D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210"/>
            <a:ext cx="9015728" cy="417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3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48DF-105D-476C-9E42-8B329D9B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Junit Test Cases.</a:t>
            </a:r>
          </a:p>
        </p:txBody>
      </p:sp>
    </p:spTree>
    <p:extLst>
      <p:ext uri="{BB962C8B-B14F-4D97-AF65-F5344CB8AC3E}">
        <p14:creationId xmlns:p14="http://schemas.microsoft.com/office/powerpoint/2010/main" val="44308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EBBE-E048-45C7-8E2F-D361BD0E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0F4E-EB80-4D9E-89C8-C847DF87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Eureka Server</a:t>
            </a:r>
          </a:p>
          <a:p>
            <a:r>
              <a:rPr lang="en-US" dirty="0"/>
              <a:t>Config Server</a:t>
            </a:r>
          </a:p>
          <a:p>
            <a:r>
              <a:rPr lang="en-US" dirty="0"/>
              <a:t>Swagger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5FA4-1E7A-457D-AE59-0CAA3AF9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56995E-53E1-4099-85D0-ECA5A0796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88032"/>
            <a:ext cx="6348413" cy="3826549"/>
          </a:xfrm>
        </p:spPr>
      </p:pic>
    </p:spTree>
    <p:extLst>
      <p:ext uri="{BB962C8B-B14F-4D97-AF65-F5344CB8AC3E}">
        <p14:creationId xmlns:p14="http://schemas.microsoft.com/office/powerpoint/2010/main" val="411277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Swagger UI: auth-service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08217-F3CD-4390-8E1E-FE5F169C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6C1A9-6DF2-47C1-A82D-50472ADC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924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err="1"/>
              <a:t>Hystrix</a:t>
            </a:r>
            <a:r>
              <a:rPr lang="en-US" sz="3100" dirty="0"/>
              <a:t> Stream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08217-F3CD-4390-8E1E-FE5F169C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BED03-D763-4DC5-B738-5DB4D76B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0" y="1371600"/>
            <a:ext cx="9023620" cy="41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7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Swagger UI: auth-service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08217-F3CD-4390-8E1E-FE5F169C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6C1A9-6DF2-47C1-A82D-50472ADC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924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4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F8E0-0EA8-4062-913E-C54A1D3F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/>
          </a:bodyPr>
          <a:lstStyle/>
          <a:p>
            <a:r>
              <a:rPr lang="en-US" sz="2800" dirty="0"/>
              <a:t>Eureka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0CE4E-8C76-4002-8CDA-F14BE19E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35544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4E6B5-9845-45B4-ABAD-8E819B59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1371600"/>
            <a:ext cx="9096829" cy="444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6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Case: Token Generation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76979-D90F-41A0-89EA-D3AB7520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143-198D-4DE8-9EB7-CBCBB60E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Case: Added token </a:t>
            </a:r>
            <a:r>
              <a:rPr lang="en-US" sz="2800"/>
              <a:t>into header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9E236-099E-4791-B35F-4BA136D2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05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1583</TotalTime>
  <Words>67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Adidas: Coding Exercise</vt:lpstr>
      <vt:lpstr>Technology Stack</vt:lpstr>
      <vt:lpstr>Architecture</vt:lpstr>
      <vt:lpstr>Swagger UI: auth-service </vt:lpstr>
      <vt:lpstr>Hystrix Stream </vt:lpstr>
      <vt:lpstr>Swagger UI: auth-service </vt:lpstr>
      <vt:lpstr>Eureka Server</vt:lpstr>
      <vt:lpstr>Test Case: Token Generation</vt:lpstr>
      <vt:lpstr>Test Case: Added token into header</vt:lpstr>
      <vt:lpstr>Test Case: Tested/shortestConnection</vt:lpstr>
      <vt:lpstr>Test Case: Tested/shortestTime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Adidas:Coding Exercise</dc:title>
  <dc:creator>Gaurav 1 2  Kumar</dc:creator>
  <cp:lastModifiedBy>Gaurav 1 2  Kumar</cp:lastModifiedBy>
  <cp:revision>51</cp:revision>
  <dcterms:created xsi:type="dcterms:W3CDTF">2006-08-16T00:00:00Z</dcterms:created>
  <dcterms:modified xsi:type="dcterms:W3CDTF">2019-03-22T08:02:18Z</dcterms:modified>
</cp:coreProperties>
</file>