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1" r:id="rId6"/>
    <p:sldId id="263" r:id="rId7"/>
    <p:sldId id="260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8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2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8709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84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634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94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24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4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0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8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5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1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4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0863-A222-4564-A88B-EB8AB79EF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500" dirty="0"/>
              <a:t>Adidas: Coding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663AE-86FB-440C-A4BE-AB932C674F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By: Gaurav Kumar</a:t>
            </a:r>
          </a:p>
        </p:txBody>
      </p:sp>
    </p:spTree>
    <p:extLst>
      <p:ext uri="{BB962C8B-B14F-4D97-AF65-F5344CB8AC3E}">
        <p14:creationId xmlns:p14="http://schemas.microsoft.com/office/powerpoint/2010/main" val="239664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EBBE-E048-45C7-8E2F-D361BD0E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F0F4E-EB80-4D9E-89C8-C847DF875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  <a:p>
            <a:r>
              <a:rPr lang="en-US" dirty="0"/>
              <a:t>Spring Boot</a:t>
            </a:r>
          </a:p>
          <a:p>
            <a:r>
              <a:rPr lang="en-US" dirty="0"/>
              <a:t>Maven</a:t>
            </a:r>
          </a:p>
          <a:p>
            <a:r>
              <a:rPr lang="en-US" dirty="0"/>
              <a:t>Eureka Server</a:t>
            </a:r>
          </a:p>
          <a:p>
            <a:r>
              <a:rPr lang="en-US" dirty="0"/>
              <a:t>Config Server</a:t>
            </a:r>
          </a:p>
          <a:p>
            <a:r>
              <a:rPr lang="en-US" dirty="0"/>
              <a:t>Swagger</a:t>
            </a:r>
          </a:p>
          <a:p>
            <a:r>
              <a:rPr lang="en-US" dirty="0" err="1"/>
              <a:t>MySql</a:t>
            </a:r>
            <a:endParaRPr lang="en-US" dirty="0"/>
          </a:p>
          <a:p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4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5FA4-1E7A-457D-AE59-0CAA3AF9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DE95F3-6318-433F-B25C-D40EE65A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78" y="1981200"/>
            <a:ext cx="6697135" cy="3733800"/>
          </a:xfrm>
        </p:spPr>
      </p:pic>
    </p:spTree>
    <p:extLst>
      <p:ext uri="{BB962C8B-B14F-4D97-AF65-F5344CB8AC3E}">
        <p14:creationId xmlns:p14="http://schemas.microsoft.com/office/powerpoint/2010/main" val="411277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F8E0-0EA8-4062-913E-C54A1D3F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Swagger UI: airline-business-service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08217-F3CD-4390-8E1E-FE5F169C7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46FFD9-363E-4C16-8E53-DE1DFF312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05000"/>
            <a:ext cx="6831624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3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F8E0-0EA8-4062-913E-C54A1D3F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Swagger UI: airline-data-service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60CE4E-8C76-4002-8CDA-F14BE19EF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81BA68-ABF2-469D-BC5C-26BCDE904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1676400"/>
            <a:ext cx="6629399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9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F8E0-0EA8-4062-913E-C54A1D3F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09600"/>
          </a:xfrm>
        </p:spPr>
        <p:txBody>
          <a:bodyPr>
            <a:normAutofit/>
          </a:bodyPr>
          <a:lstStyle/>
          <a:p>
            <a:r>
              <a:rPr lang="en-US" sz="2800" dirty="0"/>
              <a:t>Eureka Server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60CE4E-8C76-4002-8CDA-F14BE19EF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591"/>
            <a:ext cx="6347714" cy="355441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FE970-D1D3-4FA4-AF00-7EF22F112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828800"/>
            <a:ext cx="6528727" cy="388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6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C143-198D-4DE8-9EB7-CBCBB60E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Test Case: Tested Using Postman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CBC538-871C-47A2-B004-EC31FA8A0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905000"/>
            <a:ext cx="701039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99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C143-198D-4DE8-9EB7-CBCBB60E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Test Case: Tested Using Postman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4DE5E0-5C5A-4545-AB27-777449DF4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686359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5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C143-198D-4DE8-9EB7-CBCBB60E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248DF-105D-476C-9E42-8B329D9B3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mechanism to be applied.</a:t>
            </a:r>
          </a:p>
          <a:p>
            <a:r>
              <a:rPr lang="en-US" dirty="0"/>
              <a:t>Validation and exception scenarios.</a:t>
            </a:r>
          </a:p>
          <a:p>
            <a:r>
              <a:rPr lang="en-US" dirty="0"/>
              <a:t>Write Junit Test Cases.</a:t>
            </a:r>
          </a:p>
        </p:txBody>
      </p:sp>
    </p:spTree>
    <p:extLst>
      <p:ext uri="{BB962C8B-B14F-4D97-AF65-F5344CB8AC3E}">
        <p14:creationId xmlns:p14="http://schemas.microsoft.com/office/powerpoint/2010/main" val="4430859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1513</TotalTime>
  <Words>64</Words>
  <Application>Microsoft Office PowerPoint</Application>
  <PresentationFormat>On-screen Show (4:3)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Adidas: Coding Exercise</vt:lpstr>
      <vt:lpstr>Technology Stack</vt:lpstr>
      <vt:lpstr>Architecture</vt:lpstr>
      <vt:lpstr>Swagger UI: airline-business-service </vt:lpstr>
      <vt:lpstr>Swagger UI: airline-data-service</vt:lpstr>
      <vt:lpstr>Eureka Server</vt:lpstr>
      <vt:lpstr>Test Case: Tested Using Postman</vt:lpstr>
      <vt:lpstr>Test Case: Tested Using Postman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Adidas:Coding Exercise</dc:title>
  <dc:creator>Gaurav 1 2  Kumar</dc:creator>
  <cp:lastModifiedBy>Gaurav 1 2  Kumar</cp:lastModifiedBy>
  <cp:revision>32</cp:revision>
  <dcterms:created xsi:type="dcterms:W3CDTF">2006-08-16T00:00:00Z</dcterms:created>
  <dcterms:modified xsi:type="dcterms:W3CDTF">2019-03-04T07:06:24Z</dcterms:modified>
</cp:coreProperties>
</file>