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League Spartan" charset="1" panose="00000800000000000000"/>
      <p:regular r:id="rId16"/>
    </p:embeddedFont>
    <p:embeddedFont>
      <p:font typeface="Glegoo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VAFXrA_YrZI.mp4" Type="http://schemas.openxmlformats.org/officeDocument/2006/relationships/video"/><Relationship Id="rId7" Target="../media/VAFXrA_YrZI.mp4" Type="http://schemas.microsoft.com/office/2007/relationships/media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8225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386638" y="5726592"/>
            <a:ext cx="3531708" cy="3531708"/>
          </a:xfrm>
          <a:prstGeom prst="rect">
            <a:avLst/>
          </a:prstGeom>
        </p:spPr>
      </p:pic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2938"/>
          <a:stretch>
            <a:fillRect/>
          </a:stretch>
        </p:blipFill>
        <p:spPr>
          <a:xfrm flipH="false" flipV="false" rot="0">
            <a:off x="12586496" y="5726592"/>
            <a:ext cx="3009383" cy="353170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533781" y="1117342"/>
            <a:ext cx="10684069" cy="229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8"/>
              </a:lnSpc>
            </a:pPr>
            <a:r>
              <a:rPr lang="en-US" sz="13391">
                <a:solidFill>
                  <a:srgbClr val="000000"/>
                </a:solidFill>
                <a:latin typeface="Montserrat Classic"/>
              </a:rPr>
              <a:t>TEAM RiGHT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2284" y="3533205"/>
            <a:ext cx="8841252" cy="1214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0"/>
              </a:lnSpc>
            </a:pPr>
            <a:r>
              <a:rPr lang="en-US" sz="7530" spc="753">
                <a:solidFill>
                  <a:srgbClr val="000000"/>
                </a:solidFill>
                <a:latin typeface="Glegoo"/>
              </a:rPr>
              <a:t>PROJECT PeASY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04271" y="5441798"/>
            <a:ext cx="2997280" cy="3816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1"/>
              </a:lnSpc>
            </a:pPr>
            <a:r>
              <a:rPr lang="en-US" sz="7244">
                <a:solidFill>
                  <a:srgbClr val="000000"/>
                </a:solidFill>
                <a:latin typeface="Montserrat Classic Bold"/>
              </a:rPr>
              <a:t>RiGHT</a:t>
            </a:r>
          </a:p>
          <a:p>
            <a:pPr algn="ctr">
              <a:lnSpc>
                <a:spcPts val="10141"/>
              </a:lnSpc>
            </a:pPr>
            <a:r>
              <a:rPr lang="en-US" sz="7244">
                <a:solidFill>
                  <a:srgbClr val="000000"/>
                </a:solidFill>
                <a:latin typeface="Montserrat Classic Bold"/>
              </a:rPr>
              <a:t>+</a:t>
            </a:r>
          </a:p>
          <a:p>
            <a:pPr algn="ctr">
              <a:lnSpc>
                <a:spcPts val="10141"/>
              </a:lnSpc>
              <a:spcBef>
                <a:spcPct val="0"/>
              </a:spcBef>
            </a:pPr>
            <a:r>
              <a:rPr lang="en-US" sz="7244">
                <a:solidFill>
                  <a:srgbClr val="000000"/>
                </a:solidFill>
                <a:latin typeface="Montserrat Classic"/>
              </a:rPr>
              <a:t>PeASY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3374" y="6924426"/>
            <a:ext cx="4610653" cy="49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</a:pPr>
            <a:r>
              <a:rPr lang="en-US" sz="2930">
                <a:solidFill>
                  <a:srgbClr val="000000"/>
                </a:solidFill>
                <a:latin typeface="Canva Sans Bold"/>
              </a:rPr>
              <a:t>&gt;&gt;&gt;&gt;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01550" y="6710359"/>
            <a:ext cx="14226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&gt;&gt;&gt;&gt;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630791"/>
            <a:ext cx="3969632" cy="471700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517615" y="6657551"/>
            <a:ext cx="3879499" cy="391016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889146" y="1942977"/>
            <a:ext cx="4827019" cy="320052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287431" y="764141"/>
            <a:ext cx="8740747" cy="91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3"/>
              </a:lnSpc>
            </a:pPr>
            <a:r>
              <a:rPr lang="en-US" sz="6863">
                <a:solidFill>
                  <a:srgbClr val="000000"/>
                </a:solidFill>
                <a:latin typeface="League Spartan Bold"/>
              </a:rPr>
              <a:t>SLIDE CHANGE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89146" y="6031298"/>
            <a:ext cx="5952963" cy="70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6"/>
              </a:lnSpc>
            </a:pPr>
            <a:r>
              <a:rPr lang="en-US" sz="4154">
                <a:solidFill>
                  <a:srgbClr val="000000"/>
                </a:solidFill>
                <a:latin typeface="Canva Sans"/>
              </a:rPr>
              <a:t>TO THE NEW SLIDE........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853265" y="1370469"/>
            <a:ext cx="6634250" cy="94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2"/>
              </a:lnSpc>
            </a:pPr>
            <a:r>
              <a:rPr lang="en-US" sz="7122">
                <a:solidFill>
                  <a:srgbClr val="000000"/>
                </a:solidFill>
                <a:latin typeface="League Spartan"/>
              </a:rPr>
              <a:t>DRAW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51874" y="2564035"/>
            <a:ext cx="340627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ONLY INDEX FINGER IS USED FOR DRAWING PURPOSES IN OUR PROGRAM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145755" y="1171575"/>
            <a:ext cx="13546084" cy="101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4"/>
              </a:lnSpc>
            </a:pPr>
            <a:r>
              <a:rPr lang="en-US" sz="7644">
                <a:solidFill>
                  <a:srgbClr val="000000"/>
                </a:solidFill>
                <a:latin typeface="League Spartan Bold"/>
              </a:rPr>
              <a:t>ZOOM IN &amp; 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90254" y="2686357"/>
            <a:ext cx="4567892" cy="334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6"/>
              </a:lnSpc>
            </a:pPr>
            <a:r>
              <a:rPr lang="en-US" sz="3197">
                <a:solidFill>
                  <a:srgbClr val="000000"/>
                </a:solidFill>
                <a:latin typeface="Canva Sans"/>
              </a:rPr>
              <a:t>L-SHAPE USING INDEX FINGER AND THUMB</a:t>
            </a:r>
          </a:p>
          <a:p>
            <a:pPr>
              <a:lnSpc>
                <a:spcPts val="4476"/>
              </a:lnSpc>
            </a:pPr>
            <a:r>
              <a:rPr lang="en-US" sz="3197">
                <a:solidFill>
                  <a:srgbClr val="000000"/>
                </a:solidFill>
                <a:latin typeface="Canva Sans"/>
              </a:rPr>
              <a:t>PULL THEM APART TO ZOOM IN </a:t>
            </a:r>
          </a:p>
          <a:p>
            <a:pPr>
              <a:lnSpc>
                <a:spcPts val="4476"/>
              </a:lnSpc>
            </a:pPr>
            <a:r>
              <a:rPr lang="en-US" sz="3197">
                <a:solidFill>
                  <a:srgbClr val="000000"/>
                </a:solidFill>
                <a:latin typeface="Canva Sans"/>
              </a:rPr>
              <a:t>MOVE THEM CLOSER TO ZOOM OUT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625050" y="1162050"/>
            <a:ext cx="6634250" cy="94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2"/>
              </a:lnSpc>
            </a:pPr>
            <a:r>
              <a:rPr lang="en-US" sz="7122">
                <a:solidFill>
                  <a:srgbClr val="000000"/>
                </a:solidFill>
                <a:latin typeface="League Spartan"/>
              </a:rPr>
              <a:t>POINTER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9321" y="2451238"/>
            <a:ext cx="441882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INDEX FINGER AND MIDDLE FINGER TOGETHER TURNS UP THE POINTER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327010" y="1016764"/>
            <a:ext cx="6328428" cy="89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3"/>
              </a:lnSpc>
            </a:pPr>
            <a:r>
              <a:rPr lang="en-US" sz="6793">
                <a:solidFill>
                  <a:srgbClr val="000000"/>
                </a:solidFill>
                <a:latin typeface="League Spartan"/>
              </a:rPr>
              <a:t>ERASE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44183" y="2162810"/>
            <a:ext cx="556454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INDEX FINGER, MIDDLE FINGER AND RING FINGER TOGETHER IS USED TO ERASE PREVIOUSLY DRAWN CONTENT.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932236" y="1152525"/>
            <a:ext cx="6355764" cy="91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3"/>
              </a:lnSpc>
            </a:pPr>
            <a:r>
              <a:rPr lang="en-US" sz="6823">
                <a:solidFill>
                  <a:srgbClr val="000000"/>
                </a:solidFill>
                <a:latin typeface="League Spartan"/>
              </a:rPr>
              <a:t>EXIT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90350" y="2253357"/>
            <a:ext cx="486779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INDEX FINGER AND PINKY FINGER TOGETHER IS USED TO EXIT.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127790" y="190500"/>
            <a:ext cx="12032420" cy="270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>
                <a:solidFill>
                  <a:srgbClr val="F9C041"/>
                </a:solidFill>
                <a:latin typeface="Aileron Regular Bold"/>
              </a:rPr>
              <a:t>REAL LIFE APPLLICATIONS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9277" y="3105459"/>
            <a:ext cx="1608275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PRESENTER DON'T NEED TO RETURN TO HIS  LAPTOP FOR CHANGING SLIDES.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ALSO IT GIVES A GOOD IMPRESSION WHILE GIVING PRESENTATION.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DAFXKXlcdKM</dc:identifier>
  <dcterms:modified xsi:type="dcterms:W3CDTF">2011-08-01T06:04:30Z</dcterms:modified>
  <cp:revision>1</cp:revision>
  <dc:title>Team RiGHT</dc:title>
</cp:coreProperties>
</file>