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3</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3F4CC6-F3FB-47BE-AC03-611F875C78F9}"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0E305-C125-4A8A-B0DE-601EE21F5071}"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8304C-AB85-435B-A0C3-3BCD74CCEF52}"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C69CB-A300-4889-9581-BDF5B68A7209}"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6E215-631F-4CEB-9330-D2E2D4D38DB8}"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4B2955-88C4-4DB3-952E-AAAB9C1C2206}" type="datetime1">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1D74B-5FF4-42E9-82AB-3DA4F8AC0E13}" type="datetime1">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04F77-6474-4104-B4A7-A75A5A09B471}" type="datetime1">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1398B-25B8-43D3-8133-74A4D14D31C6}" type="datetime1">
              <a:rPr lang="en-IN" smtClean="0"/>
              <a:t>15-03-2025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A2E70-6B44-4906-91B0-A7DF2298B6C3}" type="datetime1">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3C9A3-3EE5-47F9-848F-B641E74E4566}" type="datetime1">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6764-CDD9-4B0E-B979-6FCEC6BC2AF9}" type="datetime1">
              <a:rPr lang="en-IN" smtClean="0"/>
              <a:t>15-03-2025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548832" y="1737771"/>
            <a:ext cx="11094336" cy="2356480"/>
          </a:xfrm>
        </p:spPr>
        <p:txBody>
          <a:bodyPr>
            <a:normAutofit/>
          </a:bodyPr>
          <a:lstStyle/>
          <a:p>
            <a:pPr algn="just">
              <a:lnSpc>
                <a:spcPct val="160000"/>
              </a:lnSpc>
            </a:pPr>
            <a:r>
              <a:rPr lang="en-IN" sz="2400" dirty="0">
                <a:latin typeface="Times New Roman" panose="02020603050405020304" pitchFamily="18" charset="0"/>
                <a:cs typeface="Times New Roman" panose="02020603050405020304" pitchFamily="18" charset="0"/>
              </a:rPr>
              <a:t>Delays in certificate issuance following online events and offline competitions.</a:t>
            </a:r>
          </a:p>
          <a:p>
            <a:pPr algn="just">
              <a:lnSpc>
                <a:spcPct val="160000"/>
              </a:lnSpc>
            </a:pPr>
            <a:r>
              <a:rPr lang="en-IN" sz="2400" dirty="0">
                <a:latin typeface="Times New Roman" panose="02020603050405020304" pitchFamily="18" charset="0"/>
                <a:cs typeface="Times New Roman" panose="02020603050405020304" pitchFamily="18" charset="0"/>
              </a:rPr>
              <a:t>Generating and accessing certificates in bulk can be time consuming and unreliable.</a:t>
            </a: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2</a:t>
            </a:fld>
            <a:endParaRPr lang="en-IN"/>
          </a:p>
        </p:txBody>
      </p:sp>
    </p:spTree>
    <p:extLst>
      <p:ext uri="{BB962C8B-B14F-4D97-AF65-F5344CB8AC3E}">
        <p14:creationId xmlns:p14="http://schemas.microsoft.com/office/powerpoint/2010/main" val="9207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548833" y="1736987"/>
            <a:ext cx="10691648" cy="2756885"/>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Manual certificate printing and handing over to the students at institution level.</a:t>
            </a:r>
          </a:p>
          <a:p>
            <a:pPr>
              <a:lnSpc>
                <a:spcPct val="150000"/>
              </a:lnSpc>
            </a:pPr>
            <a:r>
              <a:rPr lang="en-IN" sz="2400" dirty="0">
                <a:latin typeface="Times New Roman" panose="02020603050405020304" pitchFamily="18" charset="0"/>
                <a:cs typeface="Times New Roman" panose="02020603050405020304" pitchFamily="18" charset="0"/>
              </a:rPr>
              <a:t>Manually typing all the details of the participants and allowing them to download.</a:t>
            </a:r>
          </a:p>
          <a:p>
            <a:pPr algn="just">
              <a:lnSpc>
                <a:spcPct val="150000"/>
              </a:lnSpc>
            </a:pPr>
            <a:r>
              <a:rPr lang="en-IN" sz="2400" dirty="0">
                <a:latin typeface="Times New Roman" panose="02020603050405020304" pitchFamily="18" charset="0"/>
                <a:cs typeface="Times New Roman" panose="02020603050405020304" pitchFamily="18" charset="0"/>
              </a:rPr>
              <a:t>Organisation uploads the event certificates in bulk, and participants will have to download it.</a:t>
            </a: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27901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548833" y="1736986"/>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organiser generates the certificate using the information provided by participants during the event. The certificates are then sent to each participant’s email address, allowing them to download it easily.</a:t>
            </a:r>
          </a:p>
          <a:p>
            <a:pPr algn="just">
              <a:lnSpc>
                <a:spcPct val="150000"/>
              </a:lnSpc>
            </a:pPr>
            <a:r>
              <a:rPr lang="en-IN" sz="2400" dirty="0">
                <a:latin typeface="Times New Roman" panose="02020603050405020304" pitchFamily="18" charset="0"/>
                <a:cs typeface="Times New Roman" panose="02020603050405020304" pitchFamily="18" charset="0"/>
              </a:rPr>
              <a:t>The organiser can upload customised templates of the certificates based on event requirements.</a:t>
            </a:r>
          </a:p>
          <a:p>
            <a:pPr algn="just">
              <a:lnSpc>
                <a:spcPct val="150000"/>
              </a:lnSpc>
            </a:pPr>
            <a:r>
              <a:rPr lang="en-IN" sz="2400" dirty="0">
                <a:latin typeface="Times New Roman" panose="02020603050405020304" pitchFamily="18" charset="0"/>
                <a:cs typeface="Times New Roman" panose="02020603050405020304" pitchFamily="18" charset="0"/>
              </a:rPr>
              <a:t>Participant receives the certificate specifically via Gmail.</a:t>
            </a: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24846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User 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548834" y="1736986"/>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Certificate generation process.</a:t>
            </a:r>
          </a:p>
          <a:p>
            <a:pPr lvl="1"/>
            <a:r>
              <a:rPr lang="en-US" dirty="0">
                <a:latin typeface="Times New Roman" panose="02020603050405020304" pitchFamily="18" charset="0"/>
                <a:cs typeface="Times New Roman" panose="02020603050405020304" pitchFamily="18" charset="0"/>
              </a:rPr>
              <a:t>Details about the events, workshops or conferences.</a:t>
            </a:r>
          </a:p>
          <a:p>
            <a:pPr lvl="1" algn="just"/>
            <a:r>
              <a:rPr lang="en-US" dirty="0">
                <a:latin typeface="Times New Roman" panose="02020603050405020304" pitchFamily="18" charset="0"/>
                <a:cs typeface="Times New Roman" panose="02020603050405020304" pitchFamily="18" charset="0"/>
              </a:rPr>
              <a:t>Customization of templates as per the event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63513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Methodology</a:t>
            </a:r>
          </a:p>
        </p:txBody>
      </p:sp>
      <p:pic>
        <p:nvPicPr>
          <p:cNvPr id="7" name="Picture 6">
            <a:extLst>
              <a:ext uri="{FF2B5EF4-FFF2-40B4-BE49-F238E27FC236}">
                <a16:creationId xmlns:a16="http://schemas.microsoft.com/office/drawing/2014/main" id="{CCE84FB3-F69B-C330-9A3C-5EB81059A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078" y="948314"/>
            <a:ext cx="8404320" cy="5909685"/>
          </a:xfrm>
          <a:prstGeom prst="rect">
            <a:avLst/>
          </a:prstGeom>
        </p:spPr>
      </p:pic>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56233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548833" y="1725412"/>
            <a:ext cx="10515600"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uploading PPT templates and CSV data.</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 ( ppt2pdf, </a:t>
            </a:r>
            <a:r>
              <a:rPr lang="en-US" dirty="0" err="1">
                <a:latin typeface="Times New Roman" panose="02020603050405020304" pitchFamily="18" charset="0"/>
                <a:cs typeface="Times New Roman" panose="02020603050405020304" pitchFamily="18" charset="0"/>
              </a:rPr>
              <a:t>pymail</a:t>
            </a:r>
            <a:r>
              <a:rPr lang="en-US" dirty="0">
                <a:latin typeface="Times New Roman" panose="02020603050405020304" pitchFamily="18" charset="0"/>
                <a:cs typeface="Times New Roman" panose="02020603050405020304" pitchFamily="18" charset="0"/>
              </a:rPr>
              <a:t>, excel2csv,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Integration of Email for automated distribution(*Google Workspace Account).</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7</a:t>
            </a:fld>
            <a:endParaRPr lang="en-IN"/>
          </a:p>
        </p:txBody>
      </p:sp>
    </p:spTree>
    <p:extLst>
      <p:ext uri="{BB962C8B-B14F-4D97-AF65-F5344CB8AC3E}">
        <p14:creationId xmlns:p14="http://schemas.microsoft.com/office/powerpoint/2010/main" val="56337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p:txBody>
          <a:bodyPr>
            <a:normAutofit/>
          </a:bodyPr>
          <a:lstStyle/>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An</a:t>
            </a:r>
            <a:r>
              <a:rPr lang="en-US" sz="2400" b="0" i="0" dirty="0">
                <a:solidFill>
                  <a:srgbClr val="000000"/>
                </a:solidFill>
                <a:effectLst/>
                <a:latin typeface="Times New Roman" panose="02020603050405020304" pitchFamily="18" charset="0"/>
                <a:cs typeface="Times New Roman" panose="02020603050405020304" pitchFamily="18" charset="0"/>
              </a:rPr>
              <a:t> efficient certificate issuance process is essential for participant satisfaction. By allowing organizers to generate certificates using event information and customized templates, thus streamlining the delivery. Sending certificate directly to participant’s Gmail ensures easy access and timely recognition of their achievements.</a:t>
            </a: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8</a:t>
            </a:fld>
            <a:endParaRPr lang="en-IN"/>
          </a:p>
        </p:txBody>
      </p:sp>
    </p:spTree>
    <p:extLst>
      <p:ext uri="{BB962C8B-B14F-4D97-AF65-F5344CB8AC3E}">
        <p14:creationId xmlns:p14="http://schemas.microsoft.com/office/powerpoint/2010/main" val="102553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537258" y="1736987"/>
            <a:ext cx="10515600" cy="4351338"/>
          </a:xfrm>
        </p:spPr>
        <p:txBody>
          <a:bodyPr>
            <a:normAutofit/>
          </a:bodyPr>
          <a:lstStyle/>
          <a:p>
            <a:pPr algn="just"/>
            <a:r>
              <a:rPr lang="en-IN" sz="2400" dirty="0">
                <a:latin typeface="Times New Roman" panose="02020603050405020304" pitchFamily="18" charset="0"/>
                <a:cs typeface="Times New Roman" panose="02020603050405020304" pitchFamily="18" charset="0"/>
              </a:rPr>
              <a:t>Soham </a:t>
            </a:r>
            <a:r>
              <a:rPr lang="en-IN" sz="2400" dirty="0" err="1">
                <a:latin typeface="Times New Roman" panose="02020603050405020304" pitchFamily="18" charset="0"/>
                <a:cs typeface="Times New Roman" panose="02020603050405020304" pitchFamily="18" charset="0"/>
              </a:rPr>
              <a:t>Bandgar</a:t>
            </a:r>
            <a:r>
              <a:rPr lang="en-IN" sz="2400" dirty="0">
                <a:latin typeface="Times New Roman" panose="02020603050405020304" pitchFamily="18" charset="0"/>
                <a:cs typeface="Times New Roman" panose="02020603050405020304" pitchFamily="18" charset="0"/>
              </a:rPr>
              <a:t>, Atharv Patil, Tanmay </a:t>
            </a:r>
            <a:r>
              <a:rPr lang="en-IN" sz="2400" dirty="0" err="1">
                <a:latin typeface="Times New Roman" panose="02020603050405020304" pitchFamily="18" charset="0"/>
                <a:cs typeface="Times New Roman" panose="02020603050405020304" pitchFamily="18" charset="0"/>
              </a:rPr>
              <a:t>Mungekar</a:t>
            </a:r>
            <a:r>
              <a:rPr lang="en-IN" sz="2400" dirty="0">
                <a:latin typeface="Times New Roman" panose="02020603050405020304" pitchFamily="18" charset="0"/>
                <a:cs typeface="Times New Roman" panose="02020603050405020304" pitchFamily="18" charset="0"/>
              </a:rPr>
              <a:t>, Prof. Bhanu </a:t>
            </a:r>
            <a:r>
              <a:rPr lang="en-IN" sz="2400" dirty="0" err="1">
                <a:latin typeface="Times New Roman" panose="02020603050405020304" pitchFamily="18" charset="0"/>
                <a:cs typeface="Times New Roman" panose="02020603050405020304" pitchFamily="18" charset="0"/>
              </a:rPr>
              <a:t>Tekwani</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Online certificate generation and verification system</a:t>
            </a:r>
            <a:r>
              <a:rPr lang="en-IN" sz="2400" dirty="0">
                <a:latin typeface="Times New Roman" panose="02020603050405020304" pitchFamily="18" charset="0"/>
                <a:cs typeface="Times New Roman" panose="02020603050405020304" pitchFamily="18" charset="0"/>
              </a:rPr>
              <a:t>” </a:t>
            </a:r>
          </a:p>
          <a:p>
            <a:pPr marL="457200" lvl="1" indent="0" algn="just">
              <a:buNone/>
            </a:pPr>
            <a:r>
              <a:rPr lang="en-IN" dirty="0">
                <a:latin typeface="Times New Roman" panose="02020603050405020304" pitchFamily="18" charset="0"/>
                <a:cs typeface="Times New Roman" panose="02020603050405020304" pitchFamily="18" charset="0"/>
              </a:rPr>
              <a:t>(IJRMETS - </a:t>
            </a:r>
            <a:r>
              <a:rPr lang="en-US" dirty="0">
                <a:latin typeface="Times New Roman" panose="02020603050405020304" pitchFamily="18" charset="0"/>
                <a:cs typeface="Times New Roman" panose="02020603050405020304" pitchFamily="18" charset="0"/>
              </a:rPr>
              <a:t>Volume:04/Issue:02/February-2022</a:t>
            </a:r>
            <a:r>
              <a:rPr lang="en-IN"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Rohan </a:t>
            </a:r>
            <a:r>
              <a:rPr lang="en-IN" sz="2400" dirty="0" err="1">
                <a:latin typeface="Times New Roman" panose="02020603050405020304" pitchFamily="18" charset="0"/>
                <a:cs typeface="Times New Roman" panose="02020603050405020304" pitchFamily="18" charset="0"/>
              </a:rPr>
              <a:t>Hargude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Ghule</a:t>
            </a:r>
            <a:r>
              <a:rPr lang="en-IN" sz="2400" dirty="0">
                <a:latin typeface="Times New Roman" panose="02020603050405020304" pitchFamily="18" charset="0"/>
                <a:cs typeface="Times New Roman" panose="02020603050405020304" pitchFamily="18" charset="0"/>
              </a:rPr>
              <a:t> Ashutosh, Abhijit </a:t>
            </a:r>
            <a:r>
              <a:rPr lang="en-IN" sz="2400" dirty="0" err="1">
                <a:latin typeface="Times New Roman" panose="02020603050405020304" pitchFamily="18" charset="0"/>
                <a:cs typeface="Times New Roman" panose="02020603050405020304" pitchFamily="18" charset="0"/>
              </a:rPr>
              <a:t>Nawale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Prof.Sharad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Adsure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Generating E-Certificate and Validation using Blockchain</a:t>
            </a:r>
            <a:r>
              <a:rPr lang="en-IN" sz="2400" dirty="0">
                <a:latin typeface="Times New Roman" panose="02020603050405020304" pitchFamily="18" charset="0"/>
                <a:cs typeface="Times New Roman" panose="02020603050405020304" pitchFamily="18" charset="0"/>
              </a:rPr>
              <a:t>” </a:t>
            </a:r>
          </a:p>
          <a:p>
            <a:pPr marL="457200" lvl="1" indent="0" algn="just">
              <a:buNone/>
            </a:pPr>
            <a:r>
              <a:rPr lang="en-IN" dirty="0">
                <a:latin typeface="Times New Roman" panose="02020603050405020304" pitchFamily="18" charset="0"/>
                <a:cs typeface="Times New Roman" panose="02020603050405020304" pitchFamily="18" charset="0"/>
              </a:rPr>
              <a:t>(IJCRT - IJCRT2107013)</a:t>
            </a:r>
          </a:p>
          <a:p>
            <a:pPr algn="just"/>
            <a:r>
              <a:rPr lang="en-IN" sz="2400" dirty="0">
                <a:latin typeface="Times New Roman" panose="02020603050405020304" pitchFamily="18" charset="0"/>
                <a:cs typeface="Times New Roman" panose="02020603050405020304" pitchFamily="18" charset="0"/>
              </a:rPr>
              <a:t>Ravi Singh </a:t>
            </a:r>
            <a:r>
              <a:rPr lang="en-IN" sz="2400" dirty="0" err="1">
                <a:latin typeface="Times New Roman" panose="02020603050405020304" pitchFamily="18" charset="0"/>
                <a:cs typeface="Times New Roman" panose="02020603050405020304" pitchFamily="18" charset="0"/>
              </a:rPr>
              <a:t>Lamkoti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Devdoot</a:t>
            </a:r>
            <a:r>
              <a:rPr lang="en-IN" sz="2400" dirty="0">
                <a:latin typeface="Times New Roman" panose="02020603050405020304" pitchFamily="18" charset="0"/>
                <a:cs typeface="Times New Roman" panose="02020603050405020304" pitchFamily="18" charset="0"/>
              </a:rPr>
              <a:t> Maji, Hitesh Shetty, Prof. Bharati </a:t>
            </a:r>
            <a:r>
              <a:rPr lang="en-IN" sz="2400" dirty="0" err="1">
                <a:latin typeface="Times New Roman" panose="02020603050405020304" pitchFamily="18" charset="0"/>
                <a:cs typeface="Times New Roman" panose="02020603050405020304" pitchFamily="18" charset="0"/>
              </a:rPr>
              <a:t>Gondhalekar</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Certificate Verification using Blockchain and Generation of Transcript </a:t>
            </a:r>
            <a:r>
              <a:rPr lang="en-IN" sz="2400" dirty="0">
                <a:latin typeface="Times New Roman" panose="02020603050405020304" pitchFamily="18" charset="0"/>
                <a:cs typeface="Times New Roman" panose="02020603050405020304" pitchFamily="18" charset="0"/>
              </a:rPr>
              <a:t>”</a:t>
            </a:r>
          </a:p>
          <a:p>
            <a:pPr marL="457200" lvl="1" indent="0" algn="just">
              <a:buNone/>
            </a:pPr>
            <a:r>
              <a:rPr lang="en-IN" dirty="0">
                <a:latin typeface="Times New Roman" panose="02020603050405020304" pitchFamily="18" charset="0"/>
                <a:cs typeface="Times New Roman" panose="02020603050405020304" pitchFamily="18" charset="0"/>
              </a:rPr>
              <a:t>(IJERT - IJERTV10IS030260</a:t>
            </a:r>
            <a:r>
              <a:rPr lang="en-IN" sz="2000" dirty="0">
                <a:latin typeface="Times New Roman" panose="02020603050405020304" pitchFamily="18" charset="0"/>
                <a:cs typeface="Times New Roman" panose="02020603050405020304" pitchFamily="18" charset="0"/>
              </a:rPr>
              <a:t>)</a:t>
            </a: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3147679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375</TotalTime>
  <Words>499</Words>
  <Application>Microsoft Office PowerPoint</Application>
  <PresentationFormat>Widescreen</PresentationFormat>
  <Paragraphs>67</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Problem Identification</vt:lpstr>
      <vt:lpstr>Existing solution</vt:lpstr>
      <vt:lpstr>Proposed Solution</vt:lpstr>
      <vt:lpstr>User requirements</vt:lpstr>
      <vt:lpstr>Methodology</vt:lpstr>
      <vt:lpstr>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11</cp:revision>
  <dcterms:created xsi:type="dcterms:W3CDTF">2024-10-02T16:51:19Z</dcterms:created>
  <dcterms:modified xsi:type="dcterms:W3CDTF">2025-03-15T18:32:08Z</dcterms:modified>
</cp:coreProperties>
</file>