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FEF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D07C2-A8D5-442F-93E7-71925FF7100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FC62F-66EE-4F31-9BCD-675275CDC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238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C62F-66EE-4F31-9BCD-675275CDC67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80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C62F-66EE-4F31-9BCD-675275CDC67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36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4CC6-F3FB-47BE-AC03-611F875C78F9}" type="datetime1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B42E-18EF-4ADA-8D91-F15AD1AFC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91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E305-C125-4A8A-B0DE-601EE21F5071}" type="datetime1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B42E-18EF-4ADA-8D91-F15AD1AFC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6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304C-AB85-435B-A0C3-3BCD74CCEF52}" type="datetime1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B42E-18EF-4ADA-8D91-F15AD1AFC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33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69CB-A300-4889-9581-BDF5B68A7209}" type="datetime1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B42E-18EF-4ADA-8D91-F15AD1AFC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41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E215-631F-4CEB-9330-D2E2D4D38DB8}" type="datetime1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B42E-18EF-4ADA-8D91-F15AD1AFC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70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2955-88C4-4DB3-952E-AAAB9C1C2206}" type="datetime1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B42E-18EF-4ADA-8D91-F15AD1AFC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16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D74B-5FF4-42E9-82AB-3DA4F8AC0E13}" type="datetime1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B42E-18EF-4ADA-8D91-F15AD1AFC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0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4F77-6474-4104-B4A7-A75A5A09B471}" type="datetime1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B42E-18EF-4ADA-8D91-F15AD1AFC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2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398B-25B8-43D3-8133-74A4D14D31C6}" type="datetime1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B42E-18EF-4ADA-8D91-F15AD1AFC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67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2E70-6B44-4906-91B0-A7DF2298B6C3}" type="datetime1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B42E-18EF-4ADA-8D91-F15AD1AFC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98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C9A3-3EE5-47F9-848F-B641E74E4566}" type="datetime1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B42E-18EF-4ADA-8D91-F15AD1AFC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70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E8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F6764-CDD9-4B0E-B979-6FCEC6BC2AF9}" type="datetime1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B42E-18EF-4ADA-8D91-F15AD1AFC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79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D8AADF-1384-5E5D-54C7-58173DFA7F41}"/>
              </a:ext>
            </a:extLst>
          </p:cNvPr>
          <p:cNvSpPr txBox="1"/>
          <p:nvPr/>
        </p:nvSpPr>
        <p:spPr>
          <a:xfrm>
            <a:off x="974663" y="4878035"/>
            <a:ext cx="3601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Gaurav G Alva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4VP22CD019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A22EF-D4A6-42F0-A270-4C7DE2FE546A}"/>
              </a:ext>
            </a:extLst>
          </p:cNvPr>
          <p:cNvSpPr txBox="1"/>
          <p:nvPr/>
        </p:nvSpPr>
        <p:spPr>
          <a:xfrm>
            <a:off x="4913043" y="4877296"/>
            <a:ext cx="1903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Harshit M Naik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4VP22CD022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CEB71-47FB-90E4-6EDE-2BDCE09D2AB2}"/>
              </a:ext>
            </a:extLst>
          </p:cNvPr>
          <p:cNvSpPr txBox="1"/>
          <p:nvPr/>
        </p:nvSpPr>
        <p:spPr>
          <a:xfrm>
            <a:off x="7220973" y="4877296"/>
            <a:ext cx="1903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Prapthi J P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4VP22CD037</a:t>
            </a:r>
          </a:p>
        </p:txBody>
      </p:sp>
      <p:sp>
        <p:nvSpPr>
          <p:cNvPr id="26" name="object 8">
            <a:extLst>
              <a:ext uri="{FF2B5EF4-FFF2-40B4-BE49-F238E27FC236}">
                <a16:creationId xmlns:a16="http://schemas.microsoft.com/office/drawing/2014/main" id="{52358E10-7AEB-C3C2-CE92-5CEBE785DBEA}"/>
              </a:ext>
            </a:extLst>
          </p:cNvPr>
          <p:cNvSpPr txBox="1"/>
          <p:nvPr/>
        </p:nvSpPr>
        <p:spPr>
          <a:xfrm>
            <a:off x="1020021" y="2809174"/>
            <a:ext cx="10142202" cy="1500411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" marR="5080" algn="ctr">
              <a:spcBef>
                <a:spcPts val="1140"/>
              </a:spcBef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4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</a:t>
            </a:r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Automatic Timetable Scheduler for Schools &amp; Colleges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object 10">
            <a:extLst>
              <a:ext uri="{FF2B5EF4-FFF2-40B4-BE49-F238E27FC236}">
                <a16:creationId xmlns:a16="http://schemas.microsoft.com/office/drawing/2014/main" id="{2B59AC69-40B9-F452-4281-97020A55DC03}"/>
              </a:ext>
            </a:extLst>
          </p:cNvPr>
          <p:cNvSpPr txBox="1"/>
          <p:nvPr/>
        </p:nvSpPr>
        <p:spPr>
          <a:xfrm>
            <a:off x="2142539" y="2282961"/>
            <a:ext cx="7897167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3200" b="1" spc="-15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Phase I Synopsis</a:t>
            </a:r>
            <a:r>
              <a:rPr sz="3200" b="1" spc="-85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35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r>
              <a:rPr sz="3200" b="1" spc="-85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787D74-FF06-E8CE-9816-A4DA4666D328}"/>
              </a:ext>
            </a:extLst>
          </p:cNvPr>
          <p:cNvSpPr txBox="1"/>
          <p:nvPr/>
        </p:nvSpPr>
        <p:spPr>
          <a:xfrm>
            <a:off x="977121" y="5853040"/>
            <a:ext cx="3599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Chaithanya D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12360-A111-92A1-C902-F8DEEBD7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B42E-18EF-4ADA-8D91-F15AD1AFC8DD}" type="slidenum">
              <a:rPr lang="en-IN" smtClean="0"/>
              <a:t>1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AB55B-55D4-9683-D0F5-193F00A70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593" y="196188"/>
            <a:ext cx="1076630" cy="10766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572CC8-04D1-FCE8-863C-0F3894D25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21" y="246767"/>
            <a:ext cx="1537116" cy="1076630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B7CBF8E9-E37A-118A-5084-3AE08104C31A}"/>
              </a:ext>
            </a:extLst>
          </p:cNvPr>
          <p:cNvSpPr txBox="1">
            <a:spLocks/>
          </p:cNvSpPr>
          <p:nvPr/>
        </p:nvSpPr>
        <p:spPr>
          <a:xfrm>
            <a:off x="351331" y="195029"/>
            <a:ext cx="11534602" cy="380873"/>
          </a:xfrm>
          <a:prstGeom prst="rect">
            <a:avLst/>
          </a:prstGeom>
        </p:spPr>
        <p:txBody>
          <a:bodyPr vert="horz" wrap="square" lIns="0" tIns="1143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400" b="1" spc="-75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Vivekananda</a:t>
            </a:r>
            <a:r>
              <a:rPr lang="en-US" sz="2400" b="1" spc="-105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60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sz="2400" b="1" spc="-105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90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b="1" spc="-100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60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sz="2400" b="1" spc="-105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20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b="1" spc="-105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5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AB001810-DAC0-E6DC-8CD9-64C68AB535DA}"/>
              </a:ext>
            </a:extLst>
          </p:cNvPr>
          <p:cNvSpPr txBox="1"/>
          <p:nvPr/>
        </p:nvSpPr>
        <p:spPr>
          <a:xfrm>
            <a:off x="351330" y="435622"/>
            <a:ext cx="11489340" cy="1125116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920115" marR="912495" algn="ctr">
              <a:lnSpc>
                <a:spcPts val="3300"/>
              </a:lnSpc>
              <a:spcBef>
                <a:spcPts val="490"/>
              </a:spcBef>
            </a:pPr>
            <a:r>
              <a:rPr sz="1400" spc="3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</a:t>
            </a:r>
            <a:r>
              <a:rPr sz="1400" spc="-7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1400" spc="-65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65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Vivekananda</a:t>
            </a:r>
            <a:r>
              <a:rPr sz="1400" spc="-7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Vidyavardhaka</a:t>
            </a:r>
            <a:r>
              <a:rPr sz="1400" spc="-65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2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Sangha</a:t>
            </a:r>
            <a:r>
              <a:rPr sz="1400" spc="-65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Puttur®] </a:t>
            </a:r>
            <a:endParaRPr lang="en-US" sz="1400" spc="100" dirty="0">
              <a:solidFill>
                <a:srgbClr val="2B2B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0115" marR="912495" algn="ctr">
              <a:spcBef>
                <a:spcPts val="490"/>
              </a:spcBef>
            </a:pPr>
            <a:r>
              <a:rPr sz="1400" spc="-819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Affiliated</a:t>
            </a:r>
            <a:r>
              <a:rPr sz="1400" spc="-7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-6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Visvesvaraya</a:t>
            </a:r>
            <a:r>
              <a:rPr sz="1400" spc="-6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</a:t>
            </a:r>
            <a:r>
              <a:rPr sz="1400" spc="-6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3315"/>
              </a:lnSpc>
            </a:pPr>
            <a:r>
              <a:rPr sz="140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Approved</a:t>
            </a:r>
            <a:r>
              <a:rPr sz="1400" spc="-7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400" spc="-6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AICTE</a:t>
            </a:r>
            <a:r>
              <a:rPr sz="1400" spc="-7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</a:t>
            </a:r>
            <a:r>
              <a:rPr sz="1400" spc="-6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Delhi</a:t>
            </a:r>
            <a:r>
              <a:rPr sz="1400" spc="-7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400" spc="-6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Recognised</a:t>
            </a:r>
            <a:r>
              <a:rPr sz="1400" spc="-7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400" spc="-6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Govt</a:t>
            </a:r>
            <a:r>
              <a:rPr sz="1400" spc="-7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6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Karnataka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646B24-36A0-8B17-5D75-BB538F58FE40}"/>
              </a:ext>
            </a:extLst>
          </p:cNvPr>
          <p:cNvSpPr txBox="1"/>
          <p:nvPr/>
        </p:nvSpPr>
        <p:spPr>
          <a:xfrm>
            <a:off x="351330" y="1655518"/>
            <a:ext cx="1148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spc="-120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1800" b="1" spc="-75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70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COMPUTER SCIENCE AND ENGINEERING ( DATA SCIENCE )</a:t>
            </a:r>
            <a:endParaRPr lang="en-US" sz="1800" b="1" dirty="0">
              <a:solidFill>
                <a:srgbClr val="FF575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8FF11-04AB-5EB9-CFFA-0B20AFA29D15}"/>
              </a:ext>
            </a:extLst>
          </p:cNvPr>
          <p:cNvSpPr txBox="1"/>
          <p:nvPr/>
        </p:nvSpPr>
        <p:spPr>
          <a:xfrm>
            <a:off x="9528903" y="4877296"/>
            <a:ext cx="1903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Supreetha N S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4VP22CD058</a:t>
            </a:r>
          </a:p>
        </p:txBody>
      </p:sp>
    </p:spTree>
    <p:extLst>
      <p:ext uri="{BB962C8B-B14F-4D97-AF65-F5344CB8AC3E}">
        <p14:creationId xmlns:p14="http://schemas.microsoft.com/office/powerpoint/2010/main" val="34611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27DB-0BC4-10A5-F04D-0AAC9C57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32" y="412208"/>
            <a:ext cx="10515600" cy="1325563"/>
          </a:xfrm>
        </p:spPr>
        <p:txBody>
          <a:bodyPr/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891F3-5C12-F109-C168-313B222F5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32" y="1737771"/>
            <a:ext cx="11094336" cy="235648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3B2B1A-BAFD-8784-A1B7-51B51F23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B42E-18EF-4ADA-8D91-F15AD1AFC8D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5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BB85-F981-C077-3C7A-8E4B68D8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33" y="411424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99A8-F3CE-8244-9190-3C03DE376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33" y="1736987"/>
            <a:ext cx="10691648" cy="27568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3B6C3C-38C3-E59B-8EAE-58953157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B42E-18EF-4ADA-8D91-F15AD1AFC8D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12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9790-7065-E88F-A651-20A3489F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33" y="411423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0629-7CFF-0CD0-A7EA-799DD1291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33" y="1736986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DB9BE3-73BF-04CF-0122-C78DE668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B42E-18EF-4ADA-8D91-F15AD1AFC8D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46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0AAC-535A-CA5B-CD60-82440E3F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34" y="411423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CCD3-A117-4C76-F635-F31538082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34" y="173698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should have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least 4 GB of RAM,</a:t>
            </a:r>
          </a:p>
          <a:p>
            <a:pPr lvl="1"/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 7 and upwards.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version least 3.8 or above.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 default database.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access.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Components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requirements of the Certificate generation process.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the events, workshops or conferences.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of templates as per the event requirements.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431902-F7F1-B6CA-C2B3-0EFECA70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B42E-18EF-4ADA-8D91-F15AD1AFC8D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3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1AF5-3EB8-FCA3-B05C-F14BB5A9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32" y="399850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84FB3-F69B-C330-9A3C-5EB81059A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078" y="948314"/>
            <a:ext cx="8404320" cy="590968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BD0871-B522-D837-0C12-CC593055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B42E-18EF-4ADA-8D91-F15AD1AFC8D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33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47C7-228C-0586-A0DB-47FFEE63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33" y="399849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0621D-BE4A-93C6-9FA2-B5DFCA8A0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33" y="1725412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interface for uploading PPT templates and CSV data.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basic HTML, CSS and Django and other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for development ( ppt2pdf,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excel2csv,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Email for automated distribution(*Google Workspace Account).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the System in the Server / Cloud platform (AWS or Google Cloud).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for managing the Code.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53F594-5A14-BC95-78E4-2E32BD5C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B42E-18EF-4ADA-8D91-F15AD1AFC8D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37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8626-3BE7-4580-F05D-866CB54D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33" y="399849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6ABC-16CE-210D-17D4-7F432752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230758-FB0A-8344-3307-F9D31307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B42E-18EF-4ADA-8D91-F15AD1AFC8D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53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04D6-DAB9-26D1-CB5F-815BC7DF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411424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3C992-E4DC-44AF-E7CE-E9D3E65FF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58" y="1736987"/>
            <a:ext cx="10515600" cy="4351338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5EB4B4-8B7F-F287-43E4-8BF4CFFA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B42E-18EF-4ADA-8D91-F15AD1AFC8D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67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376</TotalTime>
  <Words>243</Words>
  <Application>Microsoft Office PowerPoint</Application>
  <PresentationFormat>Widescreen</PresentationFormat>
  <Paragraphs>52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Problem Identification</vt:lpstr>
      <vt:lpstr>Existing solution</vt:lpstr>
      <vt:lpstr>Proposed Solution</vt:lpstr>
      <vt:lpstr>User requirements</vt:lpstr>
      <vt:lpstr>Methodology</vt:lpstr>
      <vt:lpstr>Methodology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PRAPTHI J P;Gaurav Alva</dc:creator>
  <cp:lastModifiedBy>Gaurav Alva</cp:lastModifiedBy>
  <cp:revision>12</cp:revision>
  <dcterms:created xsi:type="dcterms:W3CDTF">2024-10-02T16:51:19Z</dcterms:created>
  <dcterms:modified xsi:type="dcterms:W3CDTF">2025-03-25T14:28:47Z</dcterms:modified>
</cp:coreProperties>
</file>