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1879" autoAdjust="0"/>
  </p:normalViewPr>
  <p:slideViewPr>
    <p:cSldViewPr snapToGrid="0">
      <p:cViewPr varScale="1">
        <p:scale>
          <a:sx n="98" d="100"/>
          <a:sy n="98" d="100"/>
        </p:scale>
        <p:origin x="1068" y="84"/>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F9771-972D-4FA1-9125-0AB0A5703AED}" type="datetimeFigureOut">
              <a:rPr lang="en-IN" smtClean="0"/>
              <a:t>11-03-2022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DB35E-1E54-412E-95ED-868D7403DF0E}" type="slidenum">
              <a:rPr lang="en-IN" smtClean="0"/>
              <a:t>‹#›</a:t>
            </a:fld>
            <a:endParaRPr lang="en-IN"/>
          </a:p>
        </p:txBody>
      </p:sp>
    </p:spTree>
    <p:extLst>
      <p:ext uri="{BB962C8B-B14F-4D97-AF65-F5344CB8AC3E}">
        <p14:creationId xmlns:p14="http://schemas.microsoft.com/office/powerpoint/2010/main" val="2432323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DB35E-1E54-412E-95ED-868D7403DF0E}" type="slidenum">
              <a:rPr lang="en-IN" smtClean="0"/>
              <a:t>1</a:t>
            </a:fld>
            <a:endParaRPr lang="en-IN"/>
          </a:p>
        </p:txBody>
      </p:sp>
    </p:spTree>
    <p:extLst>
      <p:ext uri="{BB962C8B-B14F-4D97-AF65-F5344CB8AC3E}">
        <p14:creationId xmlns:p14="http://schemas.microsoft.com/office/powerpoint/2010/main" val="2388610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DB35E-1E54-412E-95ED-868D7403DF0E}" type="slidenum">
              <a:rPr lang="en-IN" smtClean="0"/>
              <a:t>10</a:t>
            </a:fld>
            <a:endParaRPr lang="en-IN"/>
          </a:p>
        </p:txBody>
      </p:sp>
    </p:spTree>
    <p:extLst>
      <p:ext uri="{BB962C8B-B14F-4D97-AF65-F5344CB8AC3E}">
        <p14:creationId xmlns:p14="http://schemas.microsoft.com/office/powerpoint/2010/main" val="2465930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DB35E-1E54-412E-95ED-868D7403DF0E}" type="slidenum">
              <a:rPr lang="en-IN" smtClean="0"/>
              <a:t>11</a:t>
            </a:fld>
            <a:endParaRPr lang="en-IN"/>
          </a:p>
        </p:txBody>
      </p:sp>
    </p:spTree>
    <p:extLst>
      <p:ext uri="{BB962C8B-B14F-4D97-AF65-F5344CB8AC3E}">
        <p14:creationId xmlns:p14="http://schemas.microsoft.com/office/powerpoint/2010/main" val="1650431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DB35E-1E54-412E-95ED-868D7403DF0E}" type="slidenum">
              <a:rPr lang="en-IN" smtClean="0"/>
              <a:t>12</a:t>
            </a:fld>
            <a:endParaRPr lang="en-IN"/>
          </a:p>
        </p:txBody>
      </p:sp>
    </p:spTree>
    <p:extLst>
      <p:ext uri="{BB962C8B-B14F-4D97-AF65-F5344CB8AC3E}">
        <p14:creationId xmlns:p14="http://schemas.microsoft.com/office/powerpoint/2010/main" val="2417664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DB35E-1E54-412E-95ED-868D7403DF0E}" type="slidenum">
              <a:rPr lang="en-IN" smtClean="0"/>
              <a:t>13</a:t>
            </a:fld>
            <a:endParaRPr lang="en-IN"/>
          </a:p>
        </p:txBody>
      </p:sp>
    </p:spTree>
    <p:extLst>
      <p:ext uri="{BB962C8B-B14F-4D97-AF65-F5344CB8AC3E}">
        <p14:creationId xmlns:p14="http://schemas.microsoft.com/office/powerpoint/2010/main" val="3674710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DB35E-1E54-412E-95ED-868D7403DF0E}" type="slidenum">
              <a:rPr lang="en-IN" smtClean="0"/>
              <a:t>14</a:t>
            </a:fld>
            <a:endParaRPr lang="en-IN"/>
          </a:p>
        </p:txBody>
      </p:sp>
    </p:spTree>
    <p:extLst>
      <p:ext uri="{BB962C8B-B14F-4D97-AF65-F5344CB8AC3E}">
        <p14:creationId xmlns:p14="http://schemas.microsoft.com/office/powerpoint/2010/main" val="2844053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DB35E-1E54-412E-95ED-868D7403DF0E}" type="slidenum">
              <a:rPr lang="en-IN" smtClean="0"/>
              <a:t>15</a:t>
            </a:fld>
            <a:endParaRPr lang="en-IN"/>
          </a:p>
        </p:txBody>
      </p:sp>
    </p:spTree>
    <p:extLst>
      <p:ext uri="{BB962C8B-B14F-4D97-AF65-F5344CB8AC3E}">
        <p14:creationId xmlns:p14="http://schemas.microsoft.com/office/powerpoint/2010/main" val="2774537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DB35E-1E54-412E-95ED-868D7403DF0E}" type="slidenum">
              <a:rPr lang="en-IN" smtClean="0"/>
              <a:t>16</a:t>
            </a:fld>
            <a:endParaRPr lang="en-IN"/>
          </a:p>
        </p:txBody>
      </p:sp>
    </p:spTree>
    <p:extLst>
      <p:ext uri="{BB962C8B-B14F-4D97-AF65-F5344CB8AC3E}">
        <p14:creationId xmlns:p14="http://schemas.microsoft.com/office/powerpoint/2010/main" val="1724999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5DB35E-1E54-412E-95ED-868D7403DF0E}" type="slidenum">
              <a:rPr lang="en-IN" smtClean="0"/>
              <a:t>17</a:t>
            </a:fld>
            <a:endParaRPr lang="en-IN"/>
          </a:p>
        </p:txBody>
      </p:sp>
    </p:spTree>
    <p:extLst>
      <p:ext uri="{BB962C8B-B14F-4D97-AF65-F5344CB8AC3E}">
        <p14:creationId xmlns:p14="http://schemas.microsoft.com/office/powerpoint/2010/main" val="1209521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DB35E-1E54-412E-95ED-868D7403DF0E}" type="slidenum">
              <a:rPr lang="en-IN" smtClean="0"/>
              <a:t>18</a:t>
            </a:fld>
            <a:endParaRPr lang="en-IN"/>
          </a:p>
        </p:txBody>
      </p:sp>
    </p:spTree>
    <p:extLst>
      <p:ext uri="{BB962C8B-B14F-4D97-AF65-F5344CB8AC3E}">
        <p14:creationId xmlns:p14="http://schemas.microsoft.com/office/powerpoint/2010/main" val="1028044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DB35E-1E54-412E-95ED-868D7403DF0E}" type="slidenum">
              <a:rPr lang="en-IN" smtClean="0"/>
              <a:t>19</a:t>
            </a:fld>
            <a:endParaRPr lang="en-IN"/>
          </a:p>
        </p:txBody>
      </p:sp>
    </p:spTree>
    <p:extLst>
      <p:ext uri="{BB962C8B-B14F-4D97-AF65-F5344CB8AC3E}">
        <p14:creationId xmlns:p14="http://schemas.microsoft.com/office/powerpoint/2010/main" val="580384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DB35E-1E54-412E-95ED-868D7403DF0E}" type="slidenum">
              <a:rPr lang="en-IN" smtClean="0"/>
              <a:t>2</a:t>
            </a:fld>
            <a:endParaRPr lang="en-IN"/>
          </a:p>
        </p:txBody>
      </p:sp>
    </p:spTree>
    <p:extLst>
      <p:ext uri="{BB962C8B-B14F-4D97-AF65-F5344CB8AC3E}">
        <p14:creationId xmlns:p14="http://schemas.microsoft.com/office/powerpoint/2010/main" val="3543321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DB35E-1E54-412E-95ED-868D7403DF0E}" type="slidenum">
              <a:rPr lang="en-IN" smtClean="0"/>
              <a:t>3</a:t>
            </a:fld>
            <a:endParaRPr lang="en-IN"/>
          </a:p>
        </p:txBody>
      </p:sp>
    </p:spTree>
    <p:extLst>
      <p:ext uri="{BB962C8B-B14F-4D97-AF65-F5344CB8AC3E}">
        <p14:creationId xmlns:p14="http://schemas.microsoft.com/office/powerpoint/2010/main" val="75650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DB35E-1E54-412E-95ED-868D7403DF0E}" type="slidenum">
              <a:rPr lang="en-IN" smtClean="0"/>
              <a:t>4</a:t>
            </a:fld>
            <a:endParaRPr lang="en-IN"/>
          </a:p>
        </p:txBody>
      </p:sp>
    </p:spTree>
    <p:extLst>
      <p:ext uri="{BB962C8B-B14F-4D97-AF65-F5344CB8AC3E}">
        <p14:creationId xmlns:p14="http://schemas.microsoft.com/office/powerpoint/2010/main" val="3196684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DB35E-1E54-412E-95ED-868D7403DF0E}" type="slidenum">
              <a:rPr lang="en-IN" smtClean="0"/>
              <a:t>5</a:t>
            </a:fld>
            <a:endParaRPr lang="en-IN"/>
          </a:p>
        </p:txBody>
      </p:sp>
    </p:spTree>
    <p:extLst>
      <p:ext uri="{BB962C8B-B14F-4D97-AF65-F5344CB8AC3E}">
        <p14:creationId xmlns:p14="http://schemas.microsoft.com/office/powerpoint/2010/main" val="146202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DB35E-1E54-412E-95ED-868D7403DF0E}" type="slidenum">
              <a:rPr lang="en-IN" smtClean="0"/>
              <a:t>6</a:t>
            </a:fld>
            <a:endParaRPr lang="en-IN"/>
          </a:p>
        </p:txBody>
      </p:sp>
    </p:spTree>
    <p:extLst>
      <p:ext uri="{BB962C8B-B14F-4D97-AF65-F5344CB8AC3E}">
        <p14:creationId xmlns:p14="http://schemas.microsoft.com/office/powerpoint/2010/main" val="2751798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DB35E-1E54-412E-95ED-868D7403DF0E}" type="slidenum">
              <a:rPr lang="en-IN" smtClean="0"/>
              <a:t>7</a:t>
            </a:fld>
            <a:endParaRPr lang="en-IN"/>
          </a:p>
        </p:txBody>
      </p:sp>
    </p:spTree>
    <p:extLst>
      <p:ext uri="{BB962C8B-B14F-4D97-AF65-F5344CB8AC3E}">
        <p14:creationId xmlns:p14="http://schemas.microsoft.com/office/powerpoint/2010/main" val="1928443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DB35E-1E54-412E-95ED-868D7403DF0E}" type="slidenum">
              <a:rPr lang="en-IN" smtClean="0"/>
              <a:t>8</a:t>
            </a:fld>
            <a:endParaRPr lang="en-IN"/>
          </a:p>
        </p:txBody>
      </p:sp>
    </p:spTree>
    <p:extLst>
      <p:ext uri="{BB962C8B-B14F-4D97-AF65-F5344CB8AC3E}">
        <p14:creationId xmlns:p14="http://schemas.microsoft.com/office/powerpoint/2010/main" val="1276828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DB35E-1E54-412E-95ED-868D7403DF0E}" type="slidenum">
              <a:rPr lang="en-IN" smtClean="0"/>
              <a:t>9</a:t>
            </a:fld>
            <a:endParaRPr lang="en-IN"/>
          </a:p>
        </p:txBody>
      </p:sp>
    </p:spTree>
    <p:extLst>
      <p:ext uri="{BB962C8B-B14F-4D97-AF65-F5344CB8AC3E}">
        <p14:creationId xmlns:p14="http://schemas.microsoft.com/office/powerpoint/2010/main" val="96910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6A06-C489-4822-83E2-A42CB87CD8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FF7897-3938-483E-9FDD-06CDCEEF3E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D11ED3-3CAE-4F21-9955-CBD3951AAA5C}"/>
              </a:ext>
            </a:extLst>
          </p:cNvPr>
          <p:cNvSpPr>
            <a:spLocks noGrp="1"/>
          </p:cNvSpPr>
          <p:nvPr>
            <p:ph type="dt" sz="half" idx="10"/>
          </p:nvPr>
        </p:nvSpPr>
        <p:spPr/>
        <p:txBody>
          <a:bodyPr/>
          <a:lstStyle/>
          <a:p>
            <a:fld id="{6E838E3B-075D-4258-B16F-51244620C37F}" type="datetime1">
              <a:rPr lang="en-IN" smtClean="0"/>
              <a:t>11-03-2022</a:t>
            </a:fld>
            <a:endParaRPr lang="en-IN"/>
          </a:p>
        </p:txBody>
      </p:sp>
      <p:sp>
        <p:nvSpPr>
          <p:cNvPr id="5" name="Footer Placeholder 4">
            <a:extLst>
              <a:ext uri="{FF2B5EF4-FFF2-40B4-BE49-F238E27FC236}">
                <a16:creationId xmlns:a16="http://schemas.microsoft.com/office/drawing/2014/main" id="{C610531B-81E7-4163-9EF3-CA6A2B2C2AD7}"/>
              </a:ext>
            </a:extLst>
          </p:cNvPr>
          <p:cNvSpPr>
            <a:spLocks noGrp="1"/>
          </p:cNvSpPr>
          <p:nvPr>
            <p:ph type="ftr" sz="quarter" idx="11"/>
          </p:nvPr>
        </p:nvSpPr>
        <p:spPr/>
        <p:txBody>
          <a:bodyPr/>
          <a:lstStyle/>
          <a:p>
            <a:r>
              <a:rPr lang="en-IN" dirty="0"/>
              <a:t>Liverpool John Moores University</a:t>
            </a:r>
          </a:p>
        </p:txBody>
      </p:sp>
      <p:sp>
        <p:nvSpPr>
          <p:cNvPr id="6" name="Slide Number Placeholder 5">
            <a:extLst>
              <a:ext uri="{FF2B5EF4-FFF2-40B4-BE49-F238E27FC236}">
                <a16:creationId xmlns:a16="http://schemas.microsoft.com/office/drawing/2014/main" id="{EDBF8584-C18F-4CF4-8101-E23C2B9CBB9F}"/>
              </a:ext>
            </a:extLst>
          </p:cNvPr>
          <p:cNvSpPr>
            <a:spLocks noGrp="1"/>
          </p:cNvSpPr>
          <p:nvPr>
            <p:ph type="sldNum" sz="quarter" idx="12"/>
          </p:nvPr>
        </p:nvSpPr>
        <p:spPr/>
        <p:txBody>
          <a:bodyPr/>
          <a:lstStyle/>
          <a:p>
            <a:fld id="{DEF642F2-386E-44FA-ADFF-48F945CBCD86}" type="slidenum">
              <a:rPr lang="en-IN" smtClean="0"/>
              <a:t>‹#›</a:t>
            </a:fld>
            <a:endParaRPr lang="en-IN"/>
          </a:p>
        </p:txBody>
      </p:sp>
    </p:spTree>
    <p:extLst>
      <p:ext uri="{BB962C8B-B14F-4D97-AF65-F5344CB8AC3E}">
        <p14:creationId xmlns:p14="http://schemas.microsoft.com/office/powerpoint/2010/main" val="709829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D11C-DE1D-4D68-895D-A32C0D968A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98004D-CFF8-4131-B05B-BB766D594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C54F83-3E93-435A-9BB1-DCFC8F4B50DE}"/>
              </a:ext>
            </a:extLst>
          </p:cNvPr>
          <p:cNvSpPr>
            <a:spLocks noGrp="1"/>
          </p:cNvSpPr>
          <p:nvPr>
            <p:ph type="dt" sz="half" idx="10"/>
          </p:nvPr>
        </p:nvSpPr>
        <p:spPr/>
        <p:txBody>
          <a:bodyPr/>
          <a:lstStyle/>
          <a:p>
            <a:fld id="{01F5DEE9-F5D9-499B-9AB7-3BFD5ABA4744}" type="datetime1">
              <a:rPr lang="en-IN" smtClean="0"/>
              <a:t>11-03-2022</a:t>
            </a:fld>
            <a:endParaRPr lang="en-IN"/>
          </a:p>
        </p:txBody>
      </p:sp>
      <p:sp>
        <p:nvSpPr>
          <p:cNvPr id="5" name="Footer Placeholder 4">
            <a:extLst>
              <a:ext uri="{FF2B5EF4-FFF2-40B4-BE49-F238E27FC236}">
                <a16:creationId xmlns:a16="http://schemas.microsoft.com/office/drawing/2014/main" id="{44FD6CB5-005A-4A0B-BD9F-F0E3F9AE35DB}"/>
              </a:ext>
            </a:extLst>
          </p:cNvPr>
          <p:cNvSpPr>
            <a:spLocks noGrp="1"/>
          </p:cNvSpPr>
          <p:nvPr>
            <p:ph type="ftr" sz="quarter" idx="11"/>
          </p:nvPr>
        </p:nvSpPr>
        <p:spPr/>
        <p:txBody>
          <a:bodyPr/>
          <a:lstStyle/>
          <a:p>
            <a:r>
              <a:rPr lang="en-IN" dirty="0"/>
              <a:t>Liverpool John Moores University</a:t>
            </a:r>
          </a:p>
        </p:txBody>
      </p:sp>
      <p:sp>
        <p:nvSpPr>
          <p:cNvPr id="6" name="Slide Number Placeholder 5">
            <a:extLst>
              <a:ext uri="{FF2B5EF4-FFF2-40B4-BE49-F238E27FC236}">
                <a16:creationId xmlns:a16="http://schemas.microsoft.com/office/drawing/2014/main" id="{F6BB97C6-EDCF-45E5-A3CE-87BEB9F4B166}"/>
              </a:ext>
            </a:extLst>
          </p:cNvPr>
          <p:cNvSpPr>
            <a:spLocks noGrp="1"/>
          </p:cNvSpPr>
          <p:nvPr>
            <p:ph type="sldNum" sz="quarter" idx="12"/>
          </p:nvPr>
        </p:nvSpPr>
        <p:spPr/>
        <p:txBody>
          <a:bodyPr/>
          <a:lstStyle/>
          <a:p>
            <a:fld id="{DEF642F2-386E-44FA-ADFF-48F945CBCD86}" type="slidenum">
              <a:rPr lang="en-IN" smtClean="0"/>
              <a:t>‹#›</a:t>
            </a:fld>
            <a:endParaRPr lang="en-IN"/>
          </a:p>
        </p:txBody>
      </p:sp>
    </p:spTree>
    <p:extLst>
      <p:ext uri="{BB962C8B-B14F-4D97-AF65-F5344CB8AC3E}">
        <p14:creationId xmlns:p14="http://schemas.microsoft.com/office/powerpoint/2010/main" val="1660799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B6E0D7-5C03-411C-A0CE-24B21772C7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2C9BDE-D205-446F-A17A-7A58819432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0C6C5B-6795-42F4-AC53-90DFA85AF19C}"/>
              </a:ext>
            </a:extLst>
          </p:cNvPr>
          <p:cNvSpPr>
            <a:spLocks noGrp="1"/>
          </p:cNvSpPr>
          <p:nvPr>
            <p:ph type="dt" sz="half" idx="10"/>
          </p:nvPr>
        </p:nvSpPr>
        <p:spPr/>
        <p:txBody>
          <a:bodyPr/>
          <a:lstStyle/>
          <a:p>
            <a:fld id="{94732D8F-EF71-4886-8BEA-3BCD2E167213}" type="datetime1">
              <a:rPr lang="en-IN" smtClean="0"/>
              <a:t>11-03-2022</a:t>
            </a:fld>
            <a:endParaRPr lang="en-IN"/>
          </a:p>
        </p:txBody>
      </p:sp>
      <p:sp>
        <p:nvSpPr>
          <p:cNvPr id="5" name="Footer Placeholder 4">
            <a:extLst>
              <a:ext uri="{FF2B5EF4-FFF2-40B4-BE49-F238E27FC236}">
                <a16:creationId xmlns:a16="http://schemas.microsoft.com/office/drawing/2014/main" id="{8849E332-CF87-4DC5-A151-BB2344FB560F}"/>
              </a:ext>
            </a:extLst>
          </p:cNvPr>
          <p:cNvSpPr>
            <a:spLocks noGrp="1"/>
          </p:cNvSpPr>
          <p:nvPr>
            <p:ph type="ftr" sz="quarter" idx="11"/>
          </p:nvPr>
        </p:nvSpPr>
        <p:spPr/>
        <p:txBody>
          <a:bodyPr/>
          <a:lstStyle/>
          <a:p>
            <a:r>
              <a:rPr lang="en-IN" dirty="0"/>
              <a:t>Liverpool John Moores University</a:t>
            </a:r>
          </a:p>
        </p:txBody>
      </p:sp>
      <p:sp>
        <p:nvSpPr>
          <p:cNvPr id="6" name="Slide Number Placeholder 5">
            <a:extLst>
              <a:ext uri="{FF2B5EF4-FFF2-40B4-BE49-F238E27FC236}">
                <a16:creationId xmlns:a16="http://schemas.microsoft.com/office/drawing/2014/main" id="{2C69668B-58DB-4C13-897F-E11727824424}"/>
              </a:ext>
            </a:extLst>
          </p:cNvPr>
          <p:cNvSpPr>
            <a:spLocks noGrp="1"/>
          </p:cNvSpPr>
          <p:nvPr>
            <p:ph type="sldNum" sz="quarter" idx="12"/>
          </p:nvPr>
        </p:nvSpPr>
        <p:spPr/>
        <p:txBody>
          <a:bodyPr/>
          <a:lstStyle/>
          <a:p>
            <a:fld id="{DEF642F2-386E-44FA-ADFF-48F945CBCD86}" type="slidenum">
              <a:rPr lang="en-IN" smtClean="0"/>
              <a:t>‹#›</a:t>
            </a:fld>
            <a:endParaRPr lang="en-IN"/>
          </a:p>
        </p:txBody>
      </p:sp>
    </p:spTree>
    <p:extLst>
      <p:ext uri="{BB962C8B-B14F-4D97-AF65-F5344CB8AC3E}">
        <p14:creationId xmlns:p14="http://schemas.microsoft.com/office/powerpoint/2010/main" val="155798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E1F3-C08D-46A3-B36D-923A2C4F2B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E3A938-E684-4ADE-966B-3D3559541C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15C69B-8E4C-4602-B592-ECE24629CA7C}"/>
              </a:ext>
            </a:extLst>
          </p:cNvPr>
          <p:cNvSpPr>
            <a:spLocks noGrp="1"/>
          </p:cNvSpPr>
          <p:nvPr>
            <p:ph type="dt" sz="half" idx="10"/>
          </p:nvPr>
        </p:nvSpPr>
        <p:spPr/>
        <p:txBody>
          <a:bodyPr/>
          <a:lstStyle/>
          <a:p>
            <a:fld id="{4E1B1BFF-90C6-4DED-BB1B-74EC0BF3F107}" type="datetime1">
              <a:rPr lang="en-IN" smtClean="0"/>
              <a:t>11-03-2022</a:t>
            </a:fld>
            <a:endParaRPr lang="en-IN"/>
          </a:p>
        </p:txBody>
      </p:sp>
      <p:sp>
        <p:nvSpPr>
          <p:cNvPr id="5" name="Footer Placeholder 4">
            <a:extLst>
              <a:ext uri="{FF2B5EF4-FFF2-40B4-BE49-F238E27FC236}">
                <a16:creationId xmlns:a16="http://schemas.microsoft.com/office/drawing/2014/main" id="{800E25A5-6F4F-4345-866F-A4FBF17CC2B7}"/>
              </a:ext>
            </a:extLst>
          </p:cNvPr>
          <p:cNvSpPr>
            <a:spLocks noGrp="1"/>
          </p:cNvSpPr>
          <p:nvPr>
            <p:ph type="ftr" sz="quarter" idx="11"/>
          </p:nvPr>
        </p:nvSpPr>
        <p:spPr/>
        <p:txBody>
          <a:bodyPr/>
          <a:lstStyle/>
          <a:p>
            <a:r>
              <a:rPr lang="en-IN" dirty="0"/>
              <a:t>Liverpool John Moores University</a:t>
            </a:r>
          </a:p>
        </p:txBody>
      </p:sp>
      <p:sp>
        <p:nvSpPr>
          <p:cNvPr id="6" name="Slide Number Placeholder 5">
            <a:extLst>
              <a:ext uri="{FF2B5EF4-FFF2-40B4-BE49-F238E27FC236}">
                <a16:creationId xmlns:a16="http://schemas.microsoft.com/office/drawing/2014/main" id="{B3C8CED5-C39A-4D20-868F-33AFD5BD63A2}"/>
              </a:ext>
            </a:extLst>
          </p:cNvPr>
          <p:cNvSpPr>
            <a:spLocks noGrp="1"/>
          </p:cNvSpPr>
          <p:nvPr>
            <p:ph type="sldNum" sz="quarter" idx="12"/>
          </p:nvPr>
        </p:nvSpPr>
        <p:spPr/>
        <p:txBody>
          <a:bodyPr/>
          <a:lstStyle/>
          <a:p>
            <a:fld id="{DEF642F2-386E-44FA-ADFF-48F945CBCD86}" type="slidenum">
              <a:rPr lang="en-IN" smtClean="0"/>
              <a:t>‹#›</a:t>
            </a:fld>
            <a:endParaRPr lang="en-IN"/>
          </a:p>
        </p:txBody>
      </p:sp>
    </p:spTree>
    <p:extLst>
      <p:ext uri="{BB962C8B-B14F-4D97-AF65-F5344CB8AC3E}">
        <p14:creationId xmlns:p14="http://schemas.microsoft.com/office/powerpoint/2010/main" val="400697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910B-7D33-4A34-8B61-73A0A4194B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546B35-A0BA-4A03-ACEC-59AD68171D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DFFA1-6E21-4597-990E-DB533714E350}"/>
              </a:ext>
            </a:extLst>
          </p:cNvPr>
          <p:cNvSpPr>
            <a:spLocks noGrp="1"/>
          </p:cNvSpPr>
          <p:nvPr>
            <p:ph type="dt" sz="half" idx="10"/>
          </p:nvPr>
        </p:nvSpPr>
        <p:spPr/>
        <p:txBody>
          <a:bodyPr/>
          <a:lstStyle/>
          <a:p>
            <a:fld id="{C7FB4627-0F46-4310-A543-2CAF86B7667E}" type="datetime1">
              <a:rPr lang="en-IN" smtClean="0"/>
              <a:t>11-03-2022</a:t>
            </a:fld>
            <a:endParaRPr lang="en-IN"/>
          </a:p>
        </p:txBody>
      </p:sp>
      <p:sp>
        <p:nvSpPr>
          <p:cNvPr id="5" name="Footer Placeholder 4">
            <a:extLst>
              <a:ext uri="{FF2B5EF4-FFF2-40B4-BE49-F238E27FC236}">
                <a16:creationId xmlns:a16="http://schemas.microsoft.com/office/drawing/2014/main" id="{EDCB7D7A-FF9D-40A7-8EF9-1D72EF48B3C1}"/>
              </a:ext>
            </a:extLst>
          </p:cNvPr>
          <p:cNvSpPr>
            <a:spLocks noGrp="1"/>
          </p:cNvSpPr>
          <p:nvPr>
            <p:ph type="ftr" sz="quarter" idx="11"/>
          </p:nvPr>
        </p:nvSpPr>
        <p:spPr/>
        <p:txBody>
          <a:bodyPr/>
          <a:lstStyle/>
          <a:p>
            <a:r>
              <a:rPr lang="en-IN" dirty="0"/>
              <a:t>Liverpool John Moores University</a:t>
            </a:r>
          </a:p>
        </p:txBody>
      </p:sp>
      <p:sp>
        <p:nvSpPr>
          <p:cNvPr id="6" name="Slide Number Placeholder 5">
            <a:extLst>
              <a:ext uri="{FF2B5EF4-FFF2-40B4-BE49-F238E27FC236}">
                <a16:creationId xmlns:a16="http://schemas.microsoft.com/office/drawing/2014/main" id="{172D6D2A-AA9D-4FCA-9239-1550CB4715EC}"/>
              </a:ext>
            </a:extLst>
          </p:cNvPr>
          <p:cNvSpPr>
            <a:spLocks noGrp="1"/>
          </p:cNvSpPr>
          <p:nvPr>
            <p:ph type="sldNum" sz="quarter" idx="12"/>
          </p:nvPr>
        </p:nvSpPr>
        <p:spPr/>
        <p:txBody>
          <a:bodyPr/>
          <a:lstStyle/>
          <a:p>
            <a:fld id="{DEF642F2-386E-44FA-ADFF-48F945CBCD86}" type="slidenum">
              <a:rPr lang="en-IN" smtClean="0"/>
              <a:t>‹#›</a:t>
            </a:fld>
            <a:endParaRPr lang="en-IN"/>
          </a:p>
        </p:txBody>
      </p:sp>
    </p:spTree>
    <p:extLst>
      <p:ext uri="{BB962C8B-B14F-4D97-AF65-F5344CB8AC3E}">
        <p14:creationId xmlns:p14="http://schemas.microsoft.com/office/powerpoint/2010/main" val="382520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451E-98DF-482C-9828-4A2A3D74B7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F7FF53-CC77-405C-851B-280C364CBA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15C195-D7EA-4DB5-A20C-7925ED62C4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6E36BE-0589-4B51-A1DF-7ABE773D6A48}"/>
              </a:ext>
            </a:extLst>
          </p:cNvPr>
          <p:cNvSpPr>
            <a:spLocks noGrp="1"/>
          </p:cNvSpPr>
          <p:nvPr>
            <p:ph type="dt" sz="half" idx="10"/>
          </p:nvPr>
        </p:nvSpPr>
        <p:spPr/>
        <p:txBody>
          <a:bodyPr/>
          <a:lstStyle/>
          <a:p>
            <a:fld id="{9EDCD07D-B6B6-4BCB-B68C-82E7DDBE0785}" type="datetime1">
              <a:rPr lang="en-IN" smtClean="0"/>
              <a:t>11-03-2022</a:t>
            </a:fld>
            <a:endParaRPr lang="en-IN"/>
          </a:p>
        </p:txBody>
      </p:sp>
      <p:sp>
        <p:nvSpPr>
          <p:cNvPr id="6" name="Footer Placeholder 5">
            <a:extLst>
              <a:ext uri="{FF2B5EF4-FFF2-40B4-BE49-F238E27FC236}">
                <a16:creationId xmlns:a16="http://schemas.microsoft.com/office/drawing/2014/main" id="{ED84A640-C44B-4A6A-929B-48B8ABAD5119}"/>
              </a:ext>
            </a:extLst>
          </p:cNvPr>
          <p:cNvSpPr>
            <a:spLocks noGrp="1"/>
          </p:cNvSpPr>
          <p:nvPr>
            <p:ph type="ftr" sz="quarter" idx="11"/>
          </p:nvPr>
        </p:nvSpPr>
        <p:spPr/>
        <p:txBody>
          <a:bodyPr/>
          <a:lstStyle/>
          <a:p>
            <a:r>
              <a:rPr lang="en-IN" dirty="0"/>
              <a:t>Liverpool John Moores University</a:t>
            </a:r>
          </a:p>
        </p:txBody>
      </p:sp>
      <p:sp>
        <p:nvSpPr>
          <p:cNvPr id="7" name="Slide Number Placeholder 6">
            <a:extLst>
              <a:ext uri="{FF2B5EF4-FFF2-40B4-BE49-F238E27FC236}">
                <a16:creationId xmlns:a16="http://schemas.microsoft.com/office/drawing/2014/main" id="{9F476B4E-4DAA-4198-99EB-33DA2B5CDE6F}"/>
              </a:ext>
            </a:extLst>
          </p:cNvPr>
          <p:cNvSpPr>
            <a:spLocks noGrp="1"/>
          </p:cNvSpPr>
          <p:nvPr>
            <p:ph type="sldNum" sz="quarter" idx="12"/>
          </p:nvPr>
        </p:nvSpPr>
        <p:spPr/>
        <p:txBody>
          <a:bodyPr/>
          <a:lstStyle/>
          <a:p>
            <a:fld id="{DEF642F2-386E-44FA-ADFF-48F945CBCD86}" type="slidenum">
              <a:rPr lang="en-IN" smtClean="0"/>
              <a:t>‹#›</a:t>
            </a:fld>
            <a:endParaRPr lang="en-IN"/>
          </a:p>
        </p:txBody>
      </p:sp>
    </p:spTree>
    <p:extLst>
      <p:ext uri="{BB962C8B-B14F-4D97-AF65-F5344CB8AC3E}">
        <p14:creationId xmlns:p14="http://schemas.microsoft.com/office/powerpoint/2010/main" val="23681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810C-D2E8-4DAC-8FBB-577A26B0E6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A7629B-9ED6-44EE-BB93-59AA32ED7C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E3F779-D3D6-40B4-8CB1-80352A1F78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8E0C3F-CA52-46B6-93AB-D1C4A9AA0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D26251-06B8-435E-A412-CC5CFE741A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A7868B-0169-4207-987F-A0A6E2858649}"/>
              </a:ext>
            </a:extLst>
          </p:cNvPr>
          <p:cNvSpPr>
            <a:spLocks noGrp="1"/>
          </p:cNvSpPr>
          <p:nvPr>
            <p:ph type="dt" sz="half" idx="10"/>
          </p:nvPr>
        </p:nvSpPr>
        <p:spPr/>
        <p:txBody>
          <a:bodyPr/>
          <a:lstStyle/>
          <a:p>
            <a:fld id="{20D22401-26EE-4192-9A67-2695D42A26EF}" type="datetime1">
              <a:rPr lang="en-IN" smtClean="0"/>
              <a:t>11-03-2022</a:t>
            </a:fld>
            <a:endParaRPr lang="en-IN"/>
          </a:p>
        </p:txBody>
      </p:sp>
      <p:sp>
        <p:nvSpPr>
          <p:cNvPr id="8" name="Footer Placeholder 7">
            <a:extLst>
              <a:ext uri="{FF2B5EF4-FFF2-40B4-BE49-F238E27FC236}">
                <a16:creationId xmlns:a16="http://schemas.microsoft.com/office/drawing/2014/main" id="{054B99E7-F483-4B7F-B568-E468E72237FB}"/>
              </a:ext>
            </a:extLst>
          </p:cNvPr>
          <p:cNvSpPr>
            <a:spLocks noGrp="1"/>
          </p:cNvSpPr>
          <p:nvPr>
            <p:ph type="ftr" sz="quarter" idx="11"/>
          </p:nvPr>
        </p:nvSpPr>
        <p:spPr/>
        <p:txBody>
          <a:bodyPr/>
          <a:lstStyle/>
          <a:p>
            <a:r>
              <a:rPr lang="en-IN" dirty="0"/>
              <a:t>Liverpool John Moores University</a:t>
            </a:r>
          </a:p>
        </p:txBody>
      </p:sp>
      <p:sp>
        <p:nvSpPr>
          <p:cNvPr id="9" name="Slide Number Placeholder 8">
            <a:extLst>
              <a:ext uri="{FF2B5EF4-FFF2-40B4-BE49-F238E27FC236}">
                <a16:creationId xmlns:a16="http://schemas.microsoft.com/office/drawing/2014/main" id="{DB9F5DF1-A98A-48FD-8AE3-9E6D1FC09FE9}"/>
              </a:ext>
            </a:extLst>
          </p:cNvPr>
          <p:cNvSpPr>
            <a:spLocks noGrp="1"/>
          </p:cNvSpPr>
          <p:nvPr>
            <p:ph type="sldNum" sz="quarter" idx="12"/>
          </p:nvPr>
        </p:nvSpPr>
        <p:spPr/>
        <p:txBody>
          <a:bodyPr/>
          <a:lstStyle/>
          <a:p>
            <a:fld id="{DEF642F2-386E-44FA-ADFF-48F945CBCD86}" type="slidenum">
              <a:rPr lang="en-IN" smtClean="0"/>
              <a:t>‹#›</a:t>
            </a:fld>
            <a:endParaRPr lang="en-IN"/>
          </a:p>
        </p:txBody>
      </p:sp>
    </p:spTree>
    <p:extLst>
      <p:ext uri="{BB962C8B-B14F-4D97-AF65-F5344CB8AC3E}">
        <p14:creationId xmlns:p14="http://schemas.microsoft.com/office/powerpoint/2010/main" val="232555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486F-34C2-4BCF-810D-202D00BF7C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8173FD-7BB0-4229-85E1-A9004CFF33CA}"/>
              </a:ext>
            </a:extLst>
          </p:cNvPr>
          <p:cNvSpPr>
            <a:spLocks noGrp="1"/>
          </p:cNvSpPr>
          <p:nvPr>
            <p:ph type="dt" sz="half" idx="10"/>
          </p:nvPr>
        </p:nvSpPr>
        <p:spPr/>
        <p:txBody>
          <a:bodyPr/>
          <a:lstStyle/>
          <a:p>
            <a:fld id="{3FEFE420-48E5-4560-BD4A-9E2154BB0E55}" type="datetime1">
              <a:rPr lang="en-IN" smtClean="0"/>
              <a:t>11-03-2022</a:t>
            </a:fld>
            <a:endParaRPr lang="en-IN"/>
          </a:p>
        </p:txBody>
      </p:sp>
      <p:sp>
        <p:nvSpPr>
          <p:cNvPr id="4" name="Footer Placeholder 3">
            <a:extLst>
              <a:ext uri="{FF2B5EF4-FFF2-40B4-BE49-F238E27FC236}">
                <a16:creationId xmlns:a16="http://schemas.microsoft.com/office/drawing/2014/main" id="{F9F20AAF-CA2B-44AE-905B-16D9E73E358A}"/>
              </a:ext>
            </a:extLst>
          </p:cNvPr>
          <p:cNvSpPr>
            <a:spLocks noGrp="1"/>
          </p:cNvSpPr>
          <p:nvPr>
            <p:ph type="ftr" sz="quarter" idx="11"/>
          </p:nvPr>
        </p:nvSpPr>
        <p:spPr/>
        <p:txBody>
          <a:bodyPr/>
          <a:lstStyle/>
          <a:p>
            <a:r>
              <a:rPr lang="en-IN" dirty="0"/>
              <a:t>Liverpool John Moores University</a:t>
            </a:r>
          </a:p>
        </p:txBody>
      </p:sp>
      <p:sp>
        <p:nvSpPr>
          <p:cNvPr id="5" name="Slide Number Placeholder 4">
            <a:extLst>
              <a:ext uri="{FF2B5EF4-FFF2-40B4-BE49-F238E27FC236}">
                <a16:creationId xmlns:a16="http://schemas.microsoft.com/office/drawing/2014/main" id="{106FF5E6-FEC1-4C84-8827-0020DE2EF44E}"/>
              </a:ext>
            </a:extLst>
          </p:cNvPr>
          <p:cNvSpPr>
            <a:spLocks noGrp="1"/>
          </p:cNvSpPr>
          <p:nvPr>
            <p:ph type="sldNum" sz="quarter" idx="12"/>
          </p:nvPr>
        </p:nvSpPr>
        <p:spPr/>
        <p:txBody>
          <a:bodyPr/>
          <a:lstStyle/>
          <a:p>
            <a:fld id="{DEF642F2-386E-44FA-ADFF-48F945CBCD86}" type="slidenum">
              <a:rPr lang="en-IN" smtClean="0"/>
              <a:t>‹#›</a:t>
            </a:fld>
            <a:endParaRPr lang="en-IN"/>
          </a:p>
        </p:txBody>
      </p:sp>
    </p:spTree>
    <p:extLst>
      <p:ext uri="{BB962C8B-B14F-4D97-AF65-F5344CB8AC3E}">
        <p14:creationId xmlns:p14="http://schemas.microsoft.com/office/powerpoint/2010/main" val="1138734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25C9FC-4CAE-4542-B85F-FD8CC9FBD3DE}"/>
              </a:ext>
            </a:extLst>
          </p:cNvPr>
          <p:cNvSpPr>
            <a:spLocks noGrp="1"/>
          </p:cNvSpPr>
          <p:nvPr>
            <p:ph type="dt" sz="half" idx="10"/>
          </p:nvPr>
        </p:nvSpPr>
        <p:spPr/>
        <p:txBody>
          <a:bodyPr/>
          <a:lstStyle/>
          <a:p>
            <a:fld id="{D42D44E9-790E-4FD0-8CBA-3E3C1690B779}" type="datetime1">
              <a:rPr lang="en-IN" smtClean="0"/>
              <a:t>11-03-2022</a:t>
            </a:fld>
            <a:endParaRPr lang="en-IN"/>
          </a:p>
        </p:txBody>
      </p:sp>
      <p:sp>
        <p:nvSpPr>
          <p:cNvPr id="3" name="Footer Placeholder 2">
            <a:extLst>
              <a:ext uri="{FF2B5EF4-FFF2-40B4-BE49-F238E27FC236}">
                <a16:creationId xmlns:a16="http://schemas.microsoft.com/office/drawing/2014/main" id="{F4D91E2E-BB93-48F0-BEFD-BEE1E5FC2296}"/>
              </a:ext>
            </a:extLst>
          </p:cNvPr>
          <p:cNvSpPr>
            <a:spLocks noGrp="1"/>
          </p:cNvSpPr>
          <p:nvPr>
            <p:ph type="ftr" sz="quarter" idx="11"/>
          </p:nvPr>
        </p:nvSpPr>
        <p:spPr/>
        <p:txBody>
          <a:bodyPr/>
          <a:lstStyle/>
          <a:p>
            <a:r>
              <a:rPr lang="en-IN" dirty="0"/>
              <a:t>Liverpool John Moores University</a:t>
            </a:r>
          </a:p>
        </p:txBody>
      </p:sp>
      <p:sp>
        <p:nvSpPr>
          <p:cNvPr id="4" name="Slide Number Placeholder 3">
            <a:extLst>
              <a:ext uri="{FF2B5EF4-FFF2-40B4-BE49-F238E27FC236}">
                <a16:creationId xmlns:a16="http://schemas.microsoft.com/office/drawing/2014/main" id="{E1D8B1F7-B347-4063-84DD-6F419CE9B9DE}"/>
              </a:ext>
            </a:extLst>
          </p:cNvPr>
          <p:cNvSpPr>
            <a:spLocks noGrp="1"/>
          </p:cNvSpPr>
          <p:nvPr>
            <p:ph type="sldNum" sz="quarter" idx="12"/>
          </p:nvPr>
        </p:nvSpPr>
        <p:spPr/>
        <p:txBody>
          <a:bodyPr/>
          <a:lstStyle/>
          <a:p>
            <a:fld id="{DEF642F2-386E-44FA-ADFF-48F945CBCD86}" type="slidenum">
              <a:rPr lang="en-IN" smtClean="0"/>
              <a:t>‹#›</a:t>
            </a:fld>
            <a:endParaRPr lang="en-IN"/>
          </a:p>
        </p:txBody>
      </p:sp>
    </p:spTree>
    <p:extLst>
      <p:ext uri="{BB962C8B-B14F-4D97-AF65-F5344CB8AC3E}">
        <p14:creationId xmlns:p14="http://schemas.microsoft.com/office/powerpoint/2010/main" val="390836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7DBF-69F5-4568-B8DF-842DBAA09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A6DFCB-00B1-41CE-B4E0-C2F9CC81DD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E6A124-A68C-41FF-867E-4A9F106F6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1F75B-6B3D-4834-88F4-69AC374F96A2}"/>
              </a:ext>
            </a:extLst>
          </p:cNvPr>
          <p:cNvSpPr>
            <a:spLocks noGrp="1"/>
          </p:cNvSpPr>
          <p:nvPr>
            <p:ph type="dt" sz="half" idx="10"/>
          </p:nvPr>
        </p:nvSpPr>
        <p:spPr/>
        <p:txBody>
          <a:bodyPr/>
          <a:lstStyle/>
          <a:p>
            <a:fld id="{E602D882-445A-48E7-A6FA-F8B07D81A4F6}" type="datetime1">
              <a:rPr lang="en-IN" smtClean="0"/>
              <a:t>11-03-2022</a:t>
            </a:fld>
            <a:endParaRPr lang="en-IN"/>
          </a:p>
        </p:txBody>
      </p:sp>
      <p:sp>
        <p:nvSpPr>
          <p:cNvPr id="6" name="Footer Placeholder 5">
            <a:extLst>
              <a:ext uri="{FF2B5EF4-FFF2-40B4-BE49-F238E27FC236}">
                <a16:creationId xmlns:a16="http://schemas.microsoft.com/office/drawing/2014/main" id="{4E603647-C874-4FF8-9DC4-EF42BA7E1C49}"/>
              </a:ext>
            </a:extLst>
          </p:cNvPr>
          <p:cNvSpPr>
            <a:spLocks noGrp="1"/>
          </p:cNvSpPr>
          <p:nvPr>
            <p:ph type="ftr" sz="quarter" idx="11"/>
          </p:nvPr>
        </p:nvSpPr>
        <p:spPr/>
        <p:txBody>
          <a:bodyPr/>
          <a:lstStyle/>
          <a:p>
            <a:r>
              <a:rPr lang="en-IN" dirty="0"/>
              <a:t>Liverpool John Moores University</a:t>
            </a:r>
          </a:p>
        </p:txBody>
      </p:sp>
      <p:sp>
        <p:nvSpPr>
          <p:cNvPr id="7" name="Slide Number Placeholder 6">
            <a:extLst>
              <a:ext uri="{FF2B5EF4-FFF2-40B4-BE49-F238E27FC236}">
                <a16:creationId xmlns:a16="http://schemas.microsoft.com/office/drawing/2014/main" id="{8362A7F8-20D8-4F2F-AFDA-6BDDB2B48445}"/>
              </a:ext>
            </a:extLst>
          </p:cNvPr>
          <p:cNvSpPr>
            <a:spLocks noGrp="1"/>
          </p:cNvSpPr>
          <p:nvPr>
            <p:ph type="sldNum" sz="quarter" idx="12"/>
          </p:nvPr>
        </p:nvSpPr>
        <p:spPr/>
        <p:txBody>
          <a:bodyPr/>
          <a:lstStyle/>
          <a:p>
            <a:fld id="{DEF642F2-386E-44FA-ADFF-48F945CBCD86}" type="slidenum">
              <a:rPr lang="en-IN" smtClean="0"/>
              <a:t>‹#›</a:t>
            </a:fld>
            <a:endParaRPr lang="en-IN"/>
          </a:p>
        </p:txBody>
      </p:sp>
    </p:spTree>
    <p:extLst>
      <p:ext uri="{BB962C8B-B14F-4D97-AF65-F5344CB8AC3E}">
        <p14:creationId xmlns:p14="http://schemas.microsoft.com/office/powerpoint/2010/main" val="4168118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4CB98-A1B0-4967-821A-6522764B0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BC7343-7DC5-4D25-99EC-8E6638631C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296B75-2608-4A91-A298-58FE03A19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548FA7-D1A8-451D-B02F-C7149A1043B3}"/>
              </a:ext>
            </a:extLst>
          </p:cNvPr>
          <p:cNvSpPr>
            <a:spLocks noGrp="1"/>
          </p:cNvSpPr>
          <p:nvPr>
            <p:ph type="dt" sz="half" idx="10"/>
          </p:nvPr>
        </p:nvSpPr>
        <p:spPr/>
        <p:txBody>
          <a:bodyPr/>
          <a:lstStyle/>
          <a:p>
            <a:fld id="{3FBD7BC9-3984-413A-9274-B71F0AEFBC01}" type="datetime1">
              <a:rPr lang="en-IN" smtClean="0"/>
              <a:t>11-03-2022</a:t>
            </a:fld>
            <a:endParaRPr lang="en-IN"/>
          </a:p>
        </p:txBody>
      </p:sp>
      <p:sp>
        <p:nvSpPr>
          <p:cNvPr id="6" name="Footer Placeholder 5">
            <a:extLst>
              <a:ext uri="{FF2B5EF4-FFF2-40B4-BE49-F238E27FC236}">
                <a16:creationId xmlns:a16="http://schemas.microsoft.com/office/drawing/2014/main" id="{037D6F8E-5CFA-43CB-8627-291D90544495}"/>
              </a:ext>
            </a:extLst>
          </p:cNvPr>
          <p:cNvSpPr>
            <a:spLocks noGrp="1"/>
          </p:cNvSpPr>
          <p:nvPr>
            <p:ph type="ftr" sz="quarter" idx="11"/>
          </p:nvPr>
        </p:nvSpPr>
        <p:spPr/>
        <p:txBody>
          <a:bodyPr/>
          <a:lstStyle/>
          <a:p>
            <a:r>
              <a:rPr lang="en-IN" dirty="0"/>
              <a:t>Liverpool John Moores University</a:t>
            </a:r>
          </a:p>
        </p:txBody>
      </p:sp>
      <p:sp>
        <p:nvSpPr>
          <p:cNvPr id="7" name="Slide Number Placeholder 6">
            <a:extLst>
              <a:ext uri="{FF2B5EF4-FFF2-40B4-BE49-F238E27FC236}">
                <a16:creationId xmlns:a16="http://schemas.microsoft.com/office/drawing/2014/main" id="{93592769-1513-4CD4-AB1E-A80B65A0E36B}"/>
              </a:ext>
            </a:extLst>
          </p:cNvPr>
          <p:cNvSpPr>
            <a:spLocks noGrp="1"/>
          </p:cNvSpPr>
          <p:nvPr>
            <p:ph type="sldNum" sz="quarter" idx="12"/>
          </p:nvPr>
        </p:nvSpPr>
        <p:spPr/>
        <p:txBody>
          <a:bodyPr/>
          <a:lstStyle/>
          <a:p>
            <a:fld id="{DEF642F2-386E-44FA-ADFF-48F945CBCD86}" type="slidenum">
              <a:rPr lang="en-IN" smtClean="0"/>
              <a:t>‹#›</a:t>
            </a:fld>
            <a:endParaRPr lang="en-IN"/>
          </a:p>
        </p:txBody>
      </p:sp>
    </p:spTree>
    <p:extLst>
      <p:ext uri="{BB962C8B-B14F-4D97-AF65-F5344CB8AC3E}">
        <p14:creationId xmlns:p14="http://schemas.microsoft.com/office/powerpoint/2010/main" val="193816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3048B7-7857-4339-9887-3A8F0F5EB8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0D8961-8E1B-4776-AB03-CDD27CB77A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60E63B-EE6C-47DD-ADDC-298022A3AB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B1092-67BF-4DC1-8954-0E07D4CD6762}" type="datetime1">
              <a:rPr lang="en-IN" smtClean="0"/>
              <a:t>11-03-2022</a:t>
            </a:fld>
            <a:endParaRPr lang="en-IN"/>
          </a:p>
        </p:txBody>
      </p:sp>
      <p:sp>
        <p:nvSpPr>
          <p:cNvPr id="5" name="Footer Placeholder 4">
            <a:extLst>
              <a:ext uri="{FF2B5EF4-FFF2-40B4-BE49-F238E27FC236}">
                <a16:creationId xmlns:a16="http://schemas.microsoft.com/office/drawing/2014/main" id="{391B2041-23D1-46B4-B5A8-A51CE24F7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Liverpool John Moores University</a:t>
            </a:r>
          </a:p>
        </p:txBody>
      </p:sp>
      <p:sp>
        <p:nvSpPr>
          <p:cNvPr id="6" name="Slide Number Placeholder 5">
            <a:extLst>
              <a:ext uri="{FF2B5EF4-FFF2-40B4-BE49-F238E27FC236}">
                <a16:creationId xmlns:a16="http://schemas.microsoft.com/office/drawing/2014/main" id="{64C9678B-BE57-4204-B8D0-C285C15703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642F2-386E-44FA-ADFF-48F945CBCD86}" type="slidenum">
              <a:rPr lang="en-IN" smtClean="0"/>
              <a:t>‹#›</a:t>
            </a:fld>
            <a:endParaRPr lang="en-IN"/>
          </a:p>
        </p:txBody>
      </p:sp>
    </p:spTree>
    <p:extLst>
      <p:ext uri="{BB962C8B-B14F-4D97-AF65-F5344CB8AC3E}">
        <p14:creationId xmlns:p14="http://schemas.microsoft.com/office/powerpoint/2010/main" val="31843268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9FE8-BDD6-40FE-9FE8-47273638223F}"/>
              </a:ext>
            </a:extLst>
          </p:cNvPr>
          <p:cNvSpPr>
            <a:spLocks noGrp="1"/>
          </p:cNvSpPr>
          <p:nvPr>
            <p:ph type="ctrTitle"/>
          </p:nvPr>
        </p:nvSpPr>
        <p:spPr>
          <a:xfrm>
            <a:off x="299259" y="2341130"/>
            <a:ext cx="6096000" cy="1011526"/>
          </a:xfrm>
        </p:spPr>
        <p:txBody>
          <a:bodyPr>
            <a:normAutofit fontScale="90000"/>
          </a:bodyPr>
          <a:lstStyle/>
          <a:p>
            <a:pPr algn="l"/>
            <a:r>
              <a:rPr lang="en-US" sz="3200" b="1" dirty="0"/>
              <a:t>Music Recommendation System Using Deep Leaning and Language Modeling</a:t>
            </a:r>
            <a:endParaRPr lang="en-IN" sz="3200" b="1" dirty="0"/>
          </a:p>
        </p:txBody>
      </p:sp>
      <p:sp>
        <p:nvSpPr>
          <p:cNvPr id="3" name="Subtitle 2">
            <a:extLst>
              <a:ext uri="{FF2B5EF4-FFF2-40B4-BE49-F238E27FC236}">
                <a16:creationId xmlns:a16="http://schemas.microsoft.com/office/drawing/2014/main" id="{3169D607-77FA-49F4-82E0-B9A4A15326C1}"/>
              </a:ext>
            </a:extLst>
          </p:cNvPr>
          <p:cNvSpPr>
            <a:spLocks noGrp="1"/>
          </p:cNvSpPr>
          <p:nvPr>
            <p:ph type="subTitle" idx="1"/>
          </p:nvPr>
        </p:nvSpPr>
        <p:spPr>
          <a:xfrm>
            <a:off x="299259" y="3505345"/>
            <a:ext cx="2183476" cy="462886"/>
          </a:xfrm>
        </p:spPr>
        <p:txBody>
          <a:bodyPr>
            <a:normAutofit/>
          </a:bodyPr>
          <a:lstStyle/>
          <a:p>
            <a:pPr algn="l"/>
            <a:r>
              <a:rPr lang="en-US" sz="1400" dirty="0"/>
              <a:t>March 2022</a:t>
            </a:r>
          </a:p>
        </p:txBody>
      </p:sp>
      <p:sp>
        <p:nvSpPr>
          <p:cNvPr id="4" name="Footer Placeholder 3">
            <a:extLst>
              <a:ext uri="{FF2B5EF4-FFF2-40B4-BE49-F238E27FC236}">
                <a16:creationId xmlns:a16="http://schemas.microsoft.com/office/drawing/2014/main" id="{AE20689E-90B9-4543-A875-4F851565D572}"/>
              </a:ext>
            </a:extLst>
          </p:cNvPr>
          <p:cNvSpPr>
            <a:spLocks noGrp="1"/>
          </p:cNvSpPr>
          <p:nvPr>
            <p:ph type="ftr" sz="quarter" idx="11"/>
          </p:nvPr>
        </p:nvSpPr>
        <p:spPr/>
        <p:txBody>
          <a:bodyPr/>
          <a:lstStyle/>
          <a:p>
            <a:r>
              <a:rPr lang="en-IN" dirty="0"/>
              <a:t>Liverpool John Moores University</a:t>
            </a:r>
          </a:p>
        </p:txBody>
      </p:sp>
      <p:sp>
        <p:nvSpPr>
          <p:cNvPr id="7" name="TextBox 6">
            <a:extLst>
              <a:ext uri="{FF2B5EF4-FFF2-40B4-BE49-F238E27FC236}">
                <a16:creationId xmlns:a16="http://schemas.microsoft.com/office/drawing/2014/main" id="{DE20EBF4-C911-4C91-8F51-1AAB0524C97D}"/>
              </a:ext>
            </a:extLst>
          </p:cNvPr>
          <p:cNvSpPr txBox="1"/>
          <p:nvPr/>
        </p:nvSpPr>
        <p:spPr>
          <a:xfrm>
            <a:off x="3347259" y="4669837"/>
            <a:ext cx="2743200" cy="369332"/>
          </a:xfrm>
          <a:prstGeom prst="rect">
            <a:avLst/>
          </a:prstGeom>
          <a:noFill/>
        </p:spPr>
        <p:txBody>
          <a:bodyPr wrap="square" rtlCol="0">
            <a:spAutoFit/>
          </a:bodyPr>
          <a:lstStyle/>
          <a:p>
            <a:pPr algn="r"/>
            <a:r>
              <a:rPr lang="en-US" dirty="0"/>
              <a:t>Gaurav Garg</a:t>
            </a:r>
            <a:endParaRPr lang="en-IN" dirty="0"/>
          </a:p>
        </p:txBody>
      </p:sp>
      <p:grpSp>
        <p:nvGrpSpPr>
          <p:cNvPr id="8" name="Google Shape;48;p15">
            <a:extLst>
              <a:ext uri="{FF2B5EF4-FFF2-40B4-BE49-F238E27FC236}">
                <a16:creationId xmlns:a16="http://schemas.microsoft.com/office/drawing/2014/main" id="{2D52572E-A52C-4619-967F-756DFB65E2E6}"/>
              </a:ext>
            </a:extLst>
          </p:cNvPr>
          <p:cNvGrpSpPr/>
          <p:nvPr/>
        </p:nvGrpSpPr>
        <p:grpSpPr>
          <a:xfrm>
            <a:off x="6483928" y="136525"/>
            <a:ext cx="5408814" cy="5807075"/>
            <a:chOff x="457194" y="411475"/>
            <a:chExt cx="4385617" cy="4733627"/>
          </a:xfrm>
        </p:grpSpPr>
        <p:sp>
          <p:nvSpPr>
            <p:cNvPr id="9" name="Google Shape;49;p15">
              <a:extLst>
                <a:ext uri="{FF2B5EF4-FFF2-40B4-BE49-F238E27FC236}">
                  <a16:creationId xmlns:a16="http://schemas.microsoft.com/office/drawing/2014/main" id="{2E327A11-44C2-4FAA-BF2D-C9E3D904C457}"/>
                </a:ext>
              </a:extLst>
            </p:cNvPr>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50;p15">
              <a:extLst>
                <a:ext uri="{FF2B5EF4-FFF2-40B4-BE49-F238E27FC236}">
                  <a16:creationId xmlns:a16="http://schemas.microsoft.com/office/drawing/2014/main" id="{729A6C1D-8E74-4B14-BD9B-6FFBF51E4763}"/>
                </a:ext>
              </a:extLst>
            </p:cNvPr>
            <p:cNvGrpSpPr/>
            <p:nvPr/>
          </p:nvGrpSpPr>
          <p:grpSpPr>
            <a:xfrm>
              <a:off x="457194" y="824705"/>
              <a:ext cx="4385617" cy="4320397"/>
              <a:chOff x="457209" y="411470"/>
              <a:chExt cx="4385617" cy="4320397"/>
            </a:xfrm>
          </p:grpSpPr>
          <p:sp>
            <p:nvSpPr>
              <p:cNvPr id="17" name="Google Shape;51;p15">
                <a:extLst>
                  <a:ext uri="{FF2B5EF4-FFF2-40B4-BE49-F238E27FC236}">
                    <a16:creationId xmlns:a16="http://schemas.microsoft.com/office/drawing/2014/main" id="{AE8CA886-BF50-4C90-A8B2-906C86F30EA1}"/>
                  </a:ext>
                </a:extLst>
              </p:cNvPr>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p15">
                <a:extLst>
                  <a:ext uri="{FF2B5EF4-FFF2-40B4-BE49-F238E27FC236}">
                    <a16:creationId xmlns:a16="http://schemas.microsoft.com/office/drawing/2014/main" id="{BD4ACBCB-8A7D-4EEA-9CA3-C3681B276FCD}"/>
                  </a:ext>
                </a:extLst>
              </p:cNvPr>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3;p15">
                <a:extLst>
                  <a:ext uri="{FF2B5EF4-FFF2-40B4-BE49-F238E27FC236}">
                    <a16:creationId xmlns:a16="http://schemas.microsoft.com/office/drawing/2014/main" id="{B0D80A87-E73B-4D6F-B799-C27A474302BB}"/>
                  </a:ext>
                </a:extLst>
              </p:cNvPr>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p15">
                <a:extLst>
                  <a:ext uri="{FF2B5EF4-FFF2-40B4-BE49-F238E27FC236}">
                    <a16:creationId xmlns:a16="http://schemas.microsoft.com/office/drawing/2014/main" id="{450268DB-7A37-4585-A833-12EAC6993D2F}"/>
                  </a:ext>
                </a:extLst>
              </p:cNvPr>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p15">
                <a:extLst>
                  <a:ext uri="{FF2B5EF4-FFF2-40B4-BE49-F238E27FC236}">
                    <a16:creationId xmlns:a16="http://schemas.microsoft.com/office/drawing/2014/main" id="{4E902688-3270-4F49-B773-1C020EE29406}"/>
                  </a:ext>
                </a:extLst>
              </p:cNvPr>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6;p15">
                <a:extLst>
                  <a:ext uri="{FF2B5EF4-FFF2-40B4-BE49-F238E27FC236}">
                    <a16:creationId xmlns:a16="http://schemas.microsoft.com/office/drawing/2014/main" id="{531708EF-D46E-4BC9-A654-EA2A2CDF083B}"/>
                  </a:ext>
                </a:extLst>
              </p:cNvPr>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p15">
                <a:extLst>
                  <a:ext uri="{FF2B5EF4-FFF2-40B4-BE49-F238E27FC236}">
                    <a16:creationId xmlns:a16="http://schemas.microsoft.com/office/drawing/2014/main" id="{370B4F8B-D54C-4B87-8A1D-2002CC281B00}"/>
                  </a:ext>
                </a:extLst>
              </p:cNvPr>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8;p15">
                <a:extLst>
                  <a:ext uri="{FF2B5EF4-FFF2-40B4-BE49-F238E27FC236}">
                    <a16:creationId xmlns:a16="http://schemas.microsoft.com/office/drawing/2014/main" id="{DD54E6CB-56E3-4EE6-906A-1ADBD4806A66}"/>
                  </a:ext>
                </a:extLst>
              </p:cNvPr>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p15">
                <a:extLst>
                  <a:ext uri="{FF2B5EF4-FFF2-40B4-BE49-F238E27FC236}">
                    <a16:creationId xmlns:a16="http://schemas.microsoft.com/office/drawing/2014/main" id="{88D7A84D-CB31-4DD1-BE04-D40D981EFF0D}"/>
                  </a:ext>
                </a:extLst>
              </p:cNvPr>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0;p15">
                <a:extLst>
                  <a:ext uri="{FF2B5EF4-FFF2-40B4-BE49-F238E27FC236}">
                    <a16:creationId xmlns:a16="http://schemas.microsoft.com/office/drawing/2014/main" id="{C0A1C185-175F-4A60-9C81-C6B2C4F7D0AB}"/>
                  </a:ext>
                </a:extLst>
              </p:cNvPr>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1;p15">
                <a:extLst>
                  <a:ext uri="{FF2B5EF4-FFF2-40B4-BE49-F238E27FC236}">
                    <a16:creationId xmlns:a16="http://schemas.microsoft.com/office/drawing/2014/main" id="{53F8651F-450B-4D14-98DC-C4BA9EC3927B}"/>
                  </a:ext>
                </a:extLst>
              </p:cNvPr>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2;p15">
                <a:extLst>
                  <a:ext uri="{FF2B5EF4-FFF2-40B4-BE49-F238E27FC236}">
                    <a16:creationId xmlns:a16="http://schemas.microsoft.com/office/drawing/2014/main" id="{9278FFC8-1557-4278-B744-327EEA38E32D}"/>
                  </a:ext>
                </a:extLst>
              </p:cNvPr>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3;p15">
                <a:extLst>
                  <a:ext uri="{FF2B5EF4-FFF2-40B4-BE49-F238E27FC236}">
                    <a16:creationId xmlns:a16="http://schemas.microsoft.com/office/drawing/2014/main" id="{8054B814-FD78-4679-992D-77167390E5C7}"/>
                  </a:ext>
                </a:extLst>
              </p:cNvPr>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4;p15">
                <a:extLst>
                  <a:ext uri="{FF2B5EF4-FFF2-40B4-BE49-F238E27FC236}">
                    <a16:creationId xmlns:a16="http://schemas.microsoft.com/office/drawing/2014/main" id="{1C5B1A28-C46B-4544-867F-F5310155751B}"/>
                  </a:ext>
                </a:extLst>
              </p:cNvPr>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p15">
                <a:extLst>
                  <a:ext uri="{FF2B5EF4-FFF2-40B4-BE49-F238E27FC236}">
                    <a16:creationId xmlns:a16="http://schemas.microsoft.com/office/drawing/2014/main" id="{B7EC4501-7E7D-4D62-A63C-BC6D6E5892CC}"/>
                  </a:ext>
                </a:extLst>
              </p:cNvPr>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6;p15">
                <a:extLst>
                  <a:ext uri="{FF2B5EF4-FFF2-40B4-BE49-F238E27FC236}">
                    <a16:creationId xmlns:a16="http://schemas.microsoft.com/office/drawing/2014/main" id="{96E16284-3018-4941-992F-C2DA4C11EA91}"/>
                  </a:ext>
                </a:extLst>
              </p:cNvPr>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7;p15">
                <a:extLst>
                  <a:ext uri="{FF2B5EF4-FFF2-40B4-BE49-F238E27FC236}">
                    <a16:creationId xmlns:a16="http://schemas.microsoft.com/office/drawing/2014/main" id="{613F6B57-CC90-498C-9A42-4B9DC7BB118D}"/>
                  </a:ext>
                </a:extLst>
              </p:cNvPr>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p15">
                <a:extLst>
                  <a:ext uri="{FF2B5EF4-FFF2-40B4-BE49-F238E27FC236}">
                    <a16:creationId xmlns:a16="http://schemas.microsoft.com/office/drawing/2014/main" id="{D3514E15-0841-4DC2-9C6C-E34CF99824BF}"/>
                  </a:ext>
                </a:extLst>
              </p:cNvPr>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9;p15">
                <a:extLst>
                  <a:ext uri="{FF2B5EF4-FFF2-40B4-BE49-F238E27FC236}">
                    <a16:creationId xmlns:a16="http://schemas.microsoft.com/office/drawing/2014/main" id="{AA2EE10E-6C52-4A8D-8D24-CEDF7A41A9F7}"/>
                  </a:ext>
                </a:extLst>
              </p:cNvPr>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0;p15">
                <a:extLst>
                  <a:ext uri="{FF2B5EF4-FFF2-40B4-BE49-F238E27FC236}">
                    <a16:creationId xmlns:a16="http://schemas.microsoft.com/office/drawing/2014/main" id="{9C58E82C-54B9-4281-B98D-BF65C3831D8A}"/>
                  </a:ext>
                </a:extLst>
              </p:cNvPr>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1;p15">
                <a:extLst>
                  <a:ext uri="{FF2B5EF4-FFF2-40B4-BE49-F238E27FC236}">
                    <a16:creationId xmlns:a16="http://schemas.microsoft.com/office/drawing/2014/main" id="{C56BCF9C-0B4D-40DE-BB04-B75515503FCF}"/>
                  </a:ext>
                </a:extLst>
              </p:cNvPr>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2;p15">
                <a:extLst>
                  <a:ext uri="{FF2B5EF4-FFF2-40B4-BE49-F238E27FC236}">
                    <a16:creationId xmlns:a16="http://schemas.microsoft.com/office/drawing/2014/main" id="{B0BD9A14-A0E7-4FFC-8E9C-757726C78EFA}"/>
                  </a:ext>
                </a:extLst>
              </p:cNvPr>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3;p15">
                <a:extLst>
                  <a:ext uri="{FF2B5EF4-FFF2-40B4-BE49-F238E27FC236}">
                    <a16:creationId xmlns:a16="http://schemas.microsoft.com/office/drawing/2014/main" id="{EFB1680F-3F02-43F2-9275-D7E14A3BCCDF}"/>
                  </a:ext>
                </a:extLst>
              </p:cNvPr>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4;p15">
                <a:extLst>
                  <a:ext uri="{FF2B5EF4-FFF2-40B4-BE49-F238E27FC236}">
                    <a16:creationId xmlns:a16="http://schemas.microsoft.com/office/drawing/2014/main" id="{DB8DD337-A5E8-411B-AD7B-2718625DB61C}"/>
                  </a:ext>
                </a:extLst>
              </p:cNvPr>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5;p15">
                <a:extLst>
                  <a:ext uri="{FF2B5EF4-FFF2-40B4-BE49-F238E27FC236}">
                    <a16:creationId xmlns:a16="http://schemas.microsoft.com/office/drawing/2014/main" id="{A32FD61F-9995-451F-948A-E183332BEF23}"/>
                  </a:ext>
                </a:extLst>
              </p:cNvPr>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6;p15">
                <a:extLst>
                  <a:ext uri="{FF2B5EF4-FFF2-40B4-BE49-F238E27FC236}">
                    <a16:creationId xmlns:a16="http://schemas.microsoft.com/office/drawing/2014/main" id="{097C0947-2B77-41AC-95CB-98B43D21B7AB}"/>
                  </a:ext>
                </a:extLst>
              </p:cNvPr>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7;p15">
                <a:extLst>
                  <a:ext uri="{FF2B5EF4-FFF2-40B4-BE49-F238E27FC236}">
                    <a16:creationId xmlns:a16="http://schemas.microsoft.com/office/drawing/2014/main" id="{C9557B5E-D830-4AB1-99CA-2D4B848384AB}"/>
                  </a:ext>
                </a:extLst>
              </p:cNvPr>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8;p15">
                <a:extLst>
                  <a:ext uri="{FF2B5EF4-FFF2-40B4-BE49-F238E27FC236}">
                    <a16:creationId xmlns:a16="http://schemas.microsoft.com/office/drawing/2014/main" id="{FEBB8856-1492-49E8-A0D8-DE2A055321AD}"/>
                  </a:ext>
                </a:extLst>
              </p:cNvPr>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9;p15">
                <a:extLst>
                  <a:ext uri="{FF2B5EF4-FFF2-40B4-BE49-F238E27FC236}">
                    <a16:creationId xmlns:a16="http://schemas.microsoft.com/office/drawing/2014/main" id="{0C9F7003-0F40-4E57-94B0-A7DE9F506547}"/>
                  </a:ext>
                </a:extLst>
              </p:cNvPr>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0;p15">
                <a:extLst>
                  <a:ext uri="{FF2B5EF4-FFF2-40B4-BE49-F238E27FC236}">
                    <a16:creationId xmlns:a16="http://schemas.microsoft.com/office/drawing/2014/main" id="{228F615F-D71C-45DC-BD66-9ED94CEF9228}"/>
                  </a:ext>
                </a:extLst>
              </p:cNvPr>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1;p15">
                <a:extLst>
                  <a:ext uri="{FF2B5EF4-FFF2-40B4-BE49-F238E27FC236}">
                    <a16:creationId xmlns:a16="http://schemas.microsoft.com/office/drawing/2014/main" id="{A28D6597-ACBB-4FAC-AB5A-844323037082}"/>
                  </a:ext>
                </a:extLst>
              </p:cNvPr>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p15">
                <a:extLst>
                  <a:ext uri="{FF2B5EF4-FFF2-40B4-BE49-F238E27FC236}">
                    <a16:creationId xmlns:a16="http://schemas.microsoft.com/office/drawing/2014/main" id="{2A073258-C309-43F2-85B2-9B96F3EA1BE9}"/>
                  </a:ext>
                </a:extLst>
              </p:cNvPr>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3;p15">
                <a:extLst>
                  <a:ext uri="{FF2B5EF4-FFF2-40B4-BE49-F238E27FC236}">
                    <a16:creationId xmlns:a16="http://schemas.microsoft.com/office/drawing/2014/main" id="{DED67A72-1084-454F-87C1-6F5EE8A6C987}"/>
                  </a:ext>
                </a:extLst>
              </p:cNvPr>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4;p15">
                <a:extLst>
                  <a:ext uri="{FF2B5EF4-FFF2-40B4-BE49-F238E27FC236}">
                    <a16:creationId xmlns:a16="http://schemas.microsoft.com/office/drawing/2014/main" id="{EAC46365-1438-4222-B853-61ECE533AFDC}"/>
                  </a:ext>
                </a:extLst>
              </p:cNvPr>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p15">
                <a:extLst>
                  <a:ext uri="{FF2B5EF4-FFF2-40B4-BE49-F238E27FC236}">
                    <a16:creationId xmlns:a16="http://schemas.microsoft.com/office/drawing/2014/main" id="{E6083C77-BC76-4EE1-BE10-343D33CC8090}"/>
                  </a:ext>
                </a:extLst>
              </p:cNvPr>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6;p15">
                <a:extLst>
                  <a:ext uri="{FF2B5EF4-FFF2-40B4-BE49-F238E27FC236}">
                    <a16:creationId xmlns:a16="http://schemas.microsoft.com/office/drawing/2014/main" id="{C674A2BD-1FAF-42C2-B55D-84AC41568D44}"/>
                  </a:ext>
                </a:extLst>
              </p:cNvPr>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7;p15">
                <a:extLst>
                  <a:ext uri="{FF2B5EF4-FFF2-40B4-BE49-F238E27FC236}">
                    <a16:creationId xmlns:a16="http://schemas.microsoft.com/office/drawing/2014/main" id="{A15AC532-6EE9-472C-9293-89B546780C40}"/>
                  </a:ext>
                </a:extLst>
              </p:cNvPr>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8;p15">
                <a:extLst>
                  <a:ext uri="{FF2B5EF4-FFF2-40B4-BE49-F238E27FC236}">
                    <a16:creationId xmlns:a16="http://schemas.microsoft.com/office/drawing/2014/main" id="{CDED5758-9F7A-4E09-9BC9-E76A2221D62C}"/>
                  </a:ext>
                </a:extLst>
              </p:cNvPr>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9;p15">
                <a:extLst>
                  <a:ext uri="{FF2B5EF4-FFF2-40B4-BE49-F238E27FC236}">
                    <a16:creationId xmlns:a16="http://schemas.microsoft.com/office/drawing/2014/main" id="{1FC7E54B-C50B-4797-8E35-2A1EA84EB599}"/>
                  </a:ext>
                </a:extLst>
              </p:cNvPr>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0;p15">
                <a:extLst>
                  <a:ext uri="{FF2B5EF4-FFF2-40B4-BE49-F238E27FC236}">
                    <a16:creationId xmlns:a16="http://schemas.microsoft.com/office/drawing/2014/main" id="{C73E4A88-9C55-4AB7-8D86-B04F02CCC860}"/>
                  </a:ext>
                </a:extLst>
              </p:cNvPr>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1;p15">
                <a:extLst>
                  <a:ext uri="{FF2B5EF4-FFF2-40B4-BE49-F238E27FC236}">
                    <a16:creationId xmlns:a16="http://schemas.microsoft.com/office/drawing/2014/main" id="{AC7C5567-27C6-4C22-A88F-C7E8FE6B8622}"/>
                  </a:ext>
                </a:extLst>
              </p:cNvPr>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2;p15">
                <a:extLst>
                  <a:ext uri="{FF2B5EF4-FFF2-40B4-BE49-F238E27FC236}">
                    <a16:creationId xmlns:a16="http://schemas.microsoft.com/office/drawing/2014/main" id="{0DA95199-AD91-4D90-9ECA-6FFF9B58E241}"/>
                  </a:ext>
                </a:extLst>
              </p:cNvPr>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3;p15">
                <a:extLst>
                  <a:ext uri="{FF2B5EF4-FFF2-40B4-BE49-F238E27FC236}">
                    <a16:creationId xmlns:a16="http://schemas.microsoft.com/office/drawing/2014/main" id="{196E7243-B36F-4259-974E-A2FE7BBB6ECB}"/>
                  </a:ext>
                </a:extLst>
              </p:cNvPr>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4;p15">
                <a:extLst>
                  <a:ext uri="{FF2B5EF4-FFF2-40B4-BE49-F238E27FC236}">
                    <a16:creationId xmlns:a16="http://schemas.microsoft.com/office/drawing/2014/main" id="{E0F2FA94-9612-4130-B72F-F0075A187E78}"/>
                  </a:ext>
                </a:extLst>
              </p:cNvPr>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5;p15">
                <a:extLst>
                  <a:ext uri="{FF2B5EF4-FFF2-40B4-BE49-F238E27FC236}">
                    <a16:creationId xmlns:a16="http://schemas.microsoft.com/office/drawing/2014/main" id="{9C8C0082-3DD8-4AF5-A05E-CB675CA53A8E}"/>
                  </a:ext>
                </a:extLst>
              </p:cNvPr>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6;p15">
                <a:extLst>
                  <a:ext uri="{FF2B5EF4-FFF2-40B4-BE49-F238E27FC236}">
                    <a16:creationId xmlns:a16="http://schemas.microsoft.com/office/drawing/2014/main" id="{11F0453B-C399-4326-9A11-384C6CC6FDAC}"/>
                  </a:ext>
                </a:extLst>
              </p:cNvPr>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7;p15">
                <a:extLst>
                  <a:ext uri="{FF2B5EF4-FFF2-40B4-BE49-F238E27FC236}">
                    <a16:creationId xmlns:a16="http://schemas.microsoft.com/office/drawing/2014/main" id="{306201AB-F614-46B3-8D49-31C59C9628C4}"/>
                  </a:ext>
                </a:extLst>
              </p:cNvPr>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8;p15">
                <a:extLst>
                  <a:ext uri="{FF2B5EF4-FFF2-40B4-BE49-F238E27FC236}">
                    <a16:creationId xmlns:a16="http://schemas.microsoft.com/office/drawing/2014/main" id="{5C87F3AD-BA69-4CD3-8B21-CDAC88E0C8E7}"/>
                  </a:ext>
                </a:extLst>
              </p:cNvPr>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9;p15">
                <a:extLst>
                  <a:ext uri="{FF2B5EF4-FFF2-40B4-BE49-F238E27FC236}">
                    <a16:creationId xmlns:a16="http://schemas.microsoft.com/office/drawing/2014/main" id="{37A922F1-1A7C-404A-8E97-93A73FE665F2}"/>
                  </a:ext>
                </a:extLst>
              </p:cNvPr>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0;p15">
                <a:extLst>
                  <a:ext uri="{FF2B5EF4-FFF2-40B4-BE49-F238E27FC236}">
                    <a16:creationId xmlns:a16="http://schemas.microsoft.com/office/drawing/2014/main" id="{DB65696A-85FA-4501-B048-93E99287332B}"/>
                  </a:ext>
                </a:extLst>
              </p:cNvPr>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1;p15">
                <a:extLst>
                  <a:ext uri="{FF2B5EF4-FFF2-40B4-BE49-F238E27FC236}">
                    <a16:creationId xmlns:a16="http://schemas.microsoft.com/office/drawing/2014/main" id="{6072DF7D-6654-43F4-A87B-678DEE718BBB}"/>
                  </a:ext>
                </a:extLst>
              </p:cNvPr>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2;p15">
                <a:extLst>
                  <a:ext uri="{FF2B5EF4-FFF2-40B4-BE49-F238E27FC236}">
                    <a16:creationId xmlns:a16="http://schemas.microsoft.com/office/drawing/2014/main" id="{348DE9E8-449C-45CD-A0B0-543410FF8761}"/>
                  </a:ext>
                </a:extLst>
              </p:cNvPr>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3;p15">
                <a:extLst>
                  <a:ext uri="{FF2B5EF4-FFF2-40B4-BE49-F238E27FC236}">
                    <a16:creationId xmlns:a16="http://schemas.microsoft.com/office/drawing/2014/main" id="{2DB8A15D-ADCB-4182-BF68-6BB0B932C11C}"/>
                  </a:ext>
                </a:extLst>
              </p:cNvPr>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4;p15">
                <a:extLst>
                  <a:ext uri="{FF2B5EF4-FFF2-40B4-BE49-F238E27FC236}">
                    <a16:creationId xmlns:a16="http://schemas.microsoft.com/office/drawing/2014/main" id="{FB747B66-1E52-4E97-8A92-8C9E03D568CE}"/>
                  </a:ext>
                </a:extLst>
              </p:cNvPr>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5;p15">
                <a:extLst>
                  <a:ext uri="{FF2B5EF4-FFF2-40B4-BE49-F238E27FC236}">
                    <a16:creationId xmlns:a16="http://schemas.microsoft.com/office/drawing/2014/main" id="{3B377B39-50B7-4BA3-9CBE-514406B299DA}"/>
                  </a:ext>
                </a:extLst>
              </p:cNvPr>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6;p15">
                <a:extLst>
                  <a:ext uri="{FF2B5EF4-FFF2-40B4-BE49-F238E27FC236}">
                    <a16:creationId xmlns:a16="http://schemas.microsoft.com/office/drawing/2014/main" id="{52BA6BE0-546F-40FD-BEC7-5B6997789F25}"/>
                  </a:ext>
                </a:extLst>
              </p:cNvPr>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7;p15">
                <a:extLst>
                  <a:ext uri="{FF2B5EF4-FFF2-40B4-BE49-F238E27FC236}">
                    <a16:creationId xmlns:a16="http://schemas.microsoft.com/office/drawing/2014/main" id="{069728B6-B11C-4E62-B323-449594C2D41E}"/>
                  </a:ext>
                </a:extLst>
              </p:cNvPr>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8;p15">
                <a:extLst>
                  <a:ext uri="{FF2B5EF4-FFF2-40B4-BE49-F238E27FC236}">
                    <a16:creationId xmlns:a16="http://schemas.microsoft.com/office/drawing/2014/main" id="{F0DAC1A9-2EEC-467A-9311-FB544996DA20}"/>
                  </a:ext>
                </a:extLst>
              </p:cNvPr>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09;p15">
                <a:extLst>
                  <a:ext uri="{FF2B5EF4-FFF2-40B4-BE49-F238E27FC236}">
                    <a16:creationId xmlns:a16="http://schemas.microsoft.com/office/drawing/2014/main" id="{6E287680-6F08-4ADF-9AB6-64052FC6BF54}"/>
                  </a:ext>
                </a:extLst>
              </p:cNvPr>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0;p15">
                <a:extLst>
                  <a:ext uri="{FF2B5EF4-FFF2-40B4-BE49-F238E27FC236}">
                    <a16:creationId xmlns:a16="http://schemas.microsoft.com/office/drawing/2014/main" id="{31CA7A5B-A7E5-4B7F-866D-D37B96A95FD7}"/>
                  </a:ext>
                </a:extLst>
              </p:cNvPr>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1;p15">
                <a:extLst>
                  <a:ext uri="{FF2B5EF4-FFF2-40B4-BE49-F238E27FC236}">
                    <a16:creationId xmlns:a16="http://schemas.microsoft.com/office/drawing/2014/main" id="{1E6BEFE7-6617-425F-AF42-6B49BA1F2ACF}"/>
                  </a:ext>
                </a:extLst>
              </p:cNvPr>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2;p15">
                <a:extLst>
                  <a:ext uri="{FF2B5EF4-FFF2-40B4-BE49-F238E27FC236}">
                    <a16:creationId xmlns:a16="http://schemas.microsoft.com/office/drawing/2014/main" id="{FF7234AA-2694-42E7-9F72-4190BEB4152B}"/>
                  </a:ext>
                </a:extLst>
              </p:cNvPr>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3;p15">
                <a:extLst>
                  <a:ext uri="{FF2B5EF4-FFF2-40B4-BE49-F238E27FC236}">
                    <a16:creationId xmlns:a16="http://schemas.microsoft.com/office/drawing/2014/main" id="{9C5A5405-DDFB-4807-87AF-96DA0D33C8DB}"/>
                  </a:ext>
                </a:extLst>
              </p:cNvPr>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4;p15">
                <a:extLst>
                  <a:ext uri="{FF2B5EF4-FFF2-40B4-BE49-F238E27FC236}">
                    <a16:creationId xmlns:a16="http://schemas.microsoft.com/office/drawing/2014/main" id="{9148DDE1-F379-482B-A1E7-2C242D263416}"/>
                  </a:ext>
                </a:extLst>
              </p:cNvPr>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5;p15">
                <a:extLst>
                  <a:ext uri="{FF2B5EF4-FFF2-40B4-BE49-F238E27FC236}">
                    <a16:creationId xmlns:a16="http://schemas.microsoft.com/office/drawing/2014/main" id="{DE37888A-BEF5-4CBE-9BB5-DBC382572052}"/>
                  </a:ext>
                </a:extLst>
              </p:cNvPr>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6;p15">
                <a:extLst>
                  <a:ext uri="{FF2B5EF4-FFF2-40B4-BE49-F238E27FC236}">
                    <a16:creationId xmlns:a16="http://schemas.microsoft.com/office/drawing/2014/main" id="{D0AA5B83-2D6D-458E-996C-25B0C4415155}"/>
                  </a:ext>
                </a:extLst>
              </p:cNvPr>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7;p15">
                <a:extLst>
                  <a:ext uri="{FF2B5EF4-FFF2-40B4-BE49-F238E27FC236}">
                    <a16:creationId xmlns:a16="http://schemas.microsoft.com/office/drawing/2014/main" id="{B2A050C5-A307-4096-AB5F-EAF001BBAA60}"/>
                  </a:ext>
                </a:extLst>
              </p:cNvPr>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8;p15">
                <a:extLst>
                  <a:ext uri="{FF2B5EF4-FFF2-40B4-BE49-F238E27FC236}">
                    <a16:creationId xmlns:a16="http://schemas.microsoft.com/office/drawing/2014/main" id="{CC429AD2-2A31-4AB0-9550-10A929E57B11}"/>
                  </a:ext>
                </a:extLst>
              </p:cNvPr>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9;p15">
                <a:extLst>
                  <a:ext uri="{FF2B5EF4-FFF2-40B4-BE49-F238E27FC236}">
                    <a16:creationId xmlns:a16="http://schemas.microsoft.com/office/drawing/2014/main" id="{2FE6675C-1C42-4AF8-9677-6D37771F5C36}"/>
                  </a:ext>
                </a:extLst>
              </p:cNvPr>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0;p15">
                <a:extLst>
                  <a:ext uri="{FF2B5EF4-FFF2-40B4-BE49-F238E27FC236}">
                    <a16:creationId xmlns:a16="http://schemas.microsoft.com/office/drawing/2014/main" id="{4F378CED-223F-415C-A9E6-81626DB90E4C}"/>
                  </a:ext>
                </a:extLst>
              </p:cNvPr>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1;p15">
                <a:extLst>
                  <a:ext uri="{FF2B5EF4-FFF2-40B4-BE49-F238E27FC236}">
                    <a16:creationId xmlns:a16="http://schemas.microsoft.com/office/drawing/2014/main" id="{25FCC267-2E4B-4516-8354-EE596B16E1A9}"/>
                  </a:ext>
                </a:extLst>
              </p:cNvPr>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2;p15">
                <a:extLst>
                  <a:ext uri="{FF2B5EF4-FFF2-40B4-BE49-F238E27FC236}">
                    <a16:creationId xmlns:a16="http://schemas.microsoft.com/office/drawing/2014/main" id="{BDFFE0C1-39F4-47D7-90DB-6BF150870D06}"/>
                  </a:ext>
                </a:extLst>
              </p:cNvPr>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3;p15">
                <a:extLst>
                  <a:ext uri="{FF2B5EF4-FFF2-40B4-BE49-F238E27FC236}">
                    <a16:creationId xmlns:a16="http://schemas.microsoft.com/office/drawing/2014/main" id="{DD4B1A42-5024-42A8-AD07-EC25FA69D86F}"/>
                  </a:ext>
                </a:extLst>
              </p:cNvPr>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4;p15">
                <a:extLst>
                  <a:ext uri="{FF2B5EF4-FFF2-40B4-BE49-F238E27FC236}">
                    <a16:creationId xmlns:a16="http://schemas.microsoft.com/office/drawing/2014/main" id="{4300A99E-443A-4E44-A2AF-805646C84505}"/>
                  </a:ext>
                </a:extLst>
              </p:cNvPr>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5;p15">
                <a:extLst>
                  <a:ext uri="{FF2B5EF4-FFF2-40B4-BE49-F238E27FC236}">
                    <a16:creationId xmlns:a16="http://schemas.microsoft.com/office/drawing/2014/main" id="{E6EBF7E5-EF99-4956-A423-EF8CC73327B7}"/>
                  </a:ext>
                </a:extLst>
              </p:cNvPr>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6;p15">
                <a:extLst>
                  <a:ext uri="{FF2B5EF4-FFF2-40B4-BE49-F238E27FC236}">
                    <a16:creationId xmlns:a16="http://schemas.microsoft.com/office/drawing/2014/main" id="{1EB1C993-13FC-4025-B78C-703FCEB133B5}"/>
                  </a:ext>
                </a:extLst>
              </p:cNvPr>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7;p15">
                <a:extLst>
                  <a:ext uri="{FF2B5EF4-FFF2-40B4-BE49-F238E27FC236}">
                    <a16:creationId xmlns:a16="http://schemas.microsoft.com/office/drawing/2014/main" id="{27891D5A-2C78-45AE-AC62-34186F1F1208}"/>
                  </a:ext>
                </a:extLst>
              </p:cNvPr>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8;p15">
                <a:extLst>
                  <a:ext uri="{FF2B5EF4-FFF2-40B4-BE49-F238E27FC236}">
                    <a16:creationId xmlns:a16="http://schemas.microsoft.com/office/drawing/2014/main" id="{A833BE87-56A1-416D-BC94-633A4E336A69}"/>
                  </a:ext>
                </a:extLst>
              </p:cNvPr>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9;p15">
                <a:extLst>
                  <a:ext uri="{FF2B5EF4-FFF2-40B4-BE49-F238E27FC236}">
                    <a16:creationId xmlns:a16="http://schemas.microsoft.com/office/drawing/2014/main" id="{CCE65818-3BA9-4070-B064-C652064E93D9}"/>
                  </a:ext>
                </a:extLst>
              </p:cNvPr>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0;p15">
                <a:extLst>
                  <a:ext uri="{FF2B5EF4-FFF2-40B4-BE49-F238E27FC236}">
                    <a16:creationId xmlns:a16="http://schemas.microsoft.com/office/drawing/2014/main" id="{D8CD64F3-1521-43C0-AD8B-5C3F7C747BCC}"/>
                  </a:ext>
                </a:extLst>
              </p:cNvPr>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1;p15">
                <a:extLst>
                  <a:ext uri="{FF2B5EF4-FFF2-40B4-BE49-F238E27FC236}">
                    <a16:creationId xmlns:a16="http://schemas.microsoft.com/office/drawing/2014/main" id="{C81077F4-C601-4D40-856D-D3176E2C517A}"/>
                  </a:ext>
                </a:extLst>
              </p:cNvPr>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32;p15">
                <a:extLst>
                  <a:ext uri="{FF2B5EF4-FFF2-40B4-BE49-F238E27FC236}">
                    <a16:creationId xmlns:a16="http://schemas.microsoft.com/office/drawing/2014/main" id="{14467CAD-5750-46C9-9F92-2BDE03E2E167}"/>
                  </a:ext>
                </a:extLst>
              </p:cNvPr>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33;p15">
                <a:extLst>
                  <a:ext uri="{FF2B5EF4-FFF2-40B4-BE49-F238E27FC236}">
                    <a16:creationId xmlns:a16="http://schemas.microsoft.com/office/drawing/2014/main" id="{7C079241-4C7E-41F4-B2D5-8A201D1FD1A3}"/>
                  </a:ext>
                </a:extLst>
              </p:cNvPr>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34;p15">
                <a:extLst>
                  <a:ext uri="{FF2B5EF4-FFF2-40B4-BE49-F238E27FC236}">
                    <a16:creationId xmlns:a16="http://schemas.microsoft.com/office/drawing/2014/main" id="{02C78A27-A137-4A38-8578-8519EA53D26D}"/>
                  </a:ext>
                </a:extLst>
              </p:cNvPr>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35;p15">
                <a:extLst>
                  <a:ext uri="{FF2B5EF4-FFF2-40B4-BE49-F238E27FC236}">
                    <a16:creationId xmlns:a16="http://schemas.microsoft.com/office/drawing/2014/main" id="{3243C54C-581B-400A-9447-2E293CE68BCD}"/>
                  </a:ext>
                </a:extLst>
              </p:cNvPr>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36;p15">
                <a:extLst>
                  <a:ext uri="{FF2B5EF4-FFF2-40B4-BE49-F238E27FC236}">
                    <a16:creationId xmlns:a16="http://schemas.microsoft.com/office/drawing/2014/main" id="{97C7FA3E-C248-4E58-AD75-A58EF7D5A4EF}"/>
                  </a:ext>
                </a:extLst>
              </p:cNvPr>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37;p15">
                <a:extLst>
                  <a:ext uri="{FF2B5EF4-FFF2-40B4-BE49-F238E27FC236}">
                    <a16:creationId xmlns:a16="http://schemas.microsoft.com/office/drawing/2014/main" id="{495A4203-D414-45BC-9C5B-79D1F8B10AF2}"/>
                  </a:ext>
                </a:extLst>
              </p:cNvPr>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38;p15">
                <a:extLst>
                  <a:ext uri="{FF2B5EF4-FFF2-40B4-BE49-F238E27FC236}">
                    <a16:creationId xmlns:a16="http://schemas.microsoft.com/office/drawing/2014/main" id="{0934250E-6E19-4B5B-9D40-18719ADF55FD}"/>
                  </a:ext>
                </a:extLst>
              </p:cNvPr>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39;p15">
                <a:extLst>
                  <a:ext uri="{FF2B5EF4-FFF2-40B4-BE49-F238E27FC236}">
                    <a16:creationId xmlns:a16="http://schemas.microsoft.com/office/drawing/2014/main" id="{C535DB7F-1678-4689-9FC3-95B835BC24B2}"/>
                  </a:ext>
                </a:extLst>
              </p:cNvPr>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40;p15">
                <a:extLst>
                  <a:ext uri="{FF2B5EF4-FFF2-40B4-BE49-F238E27FC236}">
                    <a16:creationId xmlns:a16="http://schemas.microsoft.com/office/drawing/2014/main" id="{005026EE-355B-4990-BDBF-D3EFE7E8F067}"/>
                  </a:ext>
                </a:extLst>
              </p:cNvPr>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41;p15">
                <a:extLst>
                  <a:ext uri="{FF2B5EF4-FFF2-40B4-BE49-F238E27FC236}">
                    <a16:creationId xmlns:a16="http://schemas.microsoft.com/office/drawing/2014/main" id="{8935219F-0E2B-4EE1-8CFE-BB878E4497DE}"/>
                  </a:ext>
                </a:extLst>
              </p:cNvPr>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2;p15">
                <a:extLst>
                  <a:ext uri="{FF2B5EF4-FFF2-40B4-BE49-F238E27FC236}">
                    <a16:creationId xmlns:a16="http://schemas.microsoft.com/office/drawing/2014/main" id="{5FEC7806-B734-43B2-AE8B-35633D7FB4E4}"/>
                  </a:ext>
                </a:extLst>
              </p:cNvPr>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3;p15">
                <a:extLst>
                  <a:ext uri="{FF2B5EF4-FFF2-40B4-BE49-F238E27FC236}">
                    <a16:creationId xmlns:a16="http://schemas.microsoft.com/office/drawing/2014/main" id="{31761542-67E5-40C2-AF4B-EF1B20CA5CA1}"/>
                  </a:ext>
                </a:extLst>
              </p:cNvPr>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44;p15">
                <a:extLst>
                  <a:ext uri="{FF2B5EF4-FFF2-40B4-BE49-F238E27FC236}">
                    <a16:creationId xmlns:a16="http://schemas.microsoft.com/office/drawing/2014/main" id="{CEE14B7F-F164-430D-84C4-7714D25759A2}"/>
                  </a:ext>
                </a:extLst>
              </p:cNvPr>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5;p15">
                <a:extLst>
                  <a:ext uri="{FF2B5EF4-FFF2-40B4-BE49-F238E27FC236}">
                    <a16:creationId xmlns:a16="http://schemas.microsoft.com/office/drawing/2014/main" id="{860CD972-683F-4AB2-8FD1-3D7750EE85F3}"/>
                  </a:ext>
                </a:extLst>
              </p:cNvPr>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6;p15">
                <a:extLst>
                  <a:ext uri="{FF2B5EF4-FFF2-40B4-BE49-F238E27FC236}">
                    <a16:creationId xmlns:a16="http://schemas.microsoft.com/office/drawing/2014/main" id="{43418B0F-578D-4BF5-9B03-A8532B078BE8}"/>
                  </a:ext>
                </a:extLst>
              </p:cNvPr>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7;p15">
                <a:extLst>
                  <a:ext uri="{FF2B5EF4-FFF2-40B4-BE49-F238E27FC236}">
                    <a16:creationId xmlns:a16="http://schemas.microsoft.com/office/drawing/2014/main" id="{9BF2DEF0-5BE3-4C1F-8C11-2E350935CC27}"/>
                  </a:ext>
                </a:extLst>
              </p:cNvPr>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8;p15">
                <a:extLst>
                  <a:ext uri="{FF2B5EF4-FFF2-40B4-BE49-F238E27FC236}">
                    <a16:creationId xmlns:a16="http://schemas.microsoft.com/office/drawing/2014/main" id="{4803839E-8386-4DD0-AA06-B4EC88E8E00A}"/>
                  </a:ext>
                </a:extLst>
              </p:cNvPr>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9;p15">
                <a:extLst>
                  <a:ext uri="{FF2B5EF4-FFF2-40B4-BE49-F238E27FC236}">
                    <a16:creationId xmlns:a16="http://schemas.microsoft.com/office/drawing/2014/main" id="{DAD3E5F1-7A4D-4F1C-B8E6-285F4B46C59C}"/>
                  </a:ext>
                </a:extLst>
              </p:cNvPr>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0;p15">
                <a:extLst>
                  <a:ext uri="{FF2B5EF4-FFF2-40B4-BE49-F238E27FC236}">
                    <a16:creationId xmlns:a16="http://schemas.microsoft.com/office/drawing/2014/main" id="{E2B1ED47-C416-4317-91FC-ED7AED5AAF50}"/>
                  </a:ext>
                </a:extLst>
              </p:cNvPr>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1;p15">
                <a:extLst>
                  <a:ext uri="{FF2B5EF4-FFF2-40B4-BE49-F238E27FC236}">
                    <a16:creationId xmlns:a16="http://schemas.microsoft.com/office/drawing/2014/main" id="{83B77BC8-ABDF-4086-84E3-188D5F940311}"/>
                  </a:ext>
                </a:extLst>
              </p:cNvPr>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2;p15">
                <a:extLst>
                  <a:ext uri="{FF2B5EF4-FFF2-40B4-BE49-F238E27FC236}">
                    <a16:creationId xmlns:a16="http://schemas.microsoft.com/office/drawing/2014/main" id="{9A21FE79-8B11-4B75-AE1B-1209E23872E7}"/>
                  </a:ext>
                </a:extLst>
              </p:cNvPr>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3;p15">
                <a:extLst>
                  <a:ext uri="{FF2B5EF4-FFF2-40B4-BE49-F238E27FC236}">
                    <a16:creationId xmlns:a16="http://schemas.microsoft.com/office/drawing/2014/main" id="{2C3959CC-CCFA-4D0A-802D-C7F569343246}"/>
                  </a:ext>
                </a:extLst>
              </p:cNvPr>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54;p15">
                <a:extLst>
                  <a:ext uri="{FF2B5EF4-FFF2-40B4-BE49-F238E27FC236}">
                    <a16:creationId xmlns:a16="http://schemas.microsoft.com/office/drawing/2014/main" id="{C8806B1C-5AF4-42A5-A73F-3232F13E180D}"/>
                  </a:ext>
                </a:extLst>
              </p:cNvPr>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55;p15">
                <a:extLst>
                  <a:ext uri="{FF2B5EF4-FFF2-40B4-BE49-F238E27FC236}">
                    <a16:creationId xmlns:a16="http://schemas.microsoft.com/office/drawing/2014/main" id="{0EC8947C-4EEC-4F1B-BD73-03109FC6B33A}"/>
                  </a:ext>
                </a:extLst>
              </p:cNvPr>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56;p15">
                <a:extLst>
                  <a:ext uri="{FF2B5EF4-FFF2-40B4-BE49-F238E27FC236}">
                    <a16:creationId xmlns:a16="http://schemas.microsoft.com/office/drawing/2014/main" id="{0433D0AF-0A97-42F6-82F7-FCBD57252F84}"/>
                  </a:ext>
                </a:extLst>
              </p:cNvPr>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57;p15">
                <a:extLst>
                  <a:ext uri="{FF2B5EF4-FFF2-40B4-BE49-F238E27FC236}">
                    <a16:creationId xmlns:a16="http://schemas.microsoft.com/office/drawing/2014/main" id="{8906252E-BF39-46CA-B41A-62E04FA0313C}"/>
                  </a:ext>
                </a:extLst>
              </p:cNvPr>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58;p15">
                <a:extLst>
                  <a:ext uri="{FF2B5EF4-FFF2-40B4-BE49-F238E27FC236}">
                    <a16:creationId xmlns:a16="http://schemas.microsoft.com/office/drawing/2014/main" id="{78C45ADC-E463-4141-97CD-E858FCF5CA82}"/>
                  </a:ext>
                </a:extLst>
              </p:cNvPr>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59;p15">
                <a:extLst>
                  <a:ext uri="{FF2B5EF4-FFF2-40B4-BE49-F238E27FC236}">
                    <a16:creationId xmlns:a16="http://schemas.microsoft.com/office/drawing/2014/main" id="{6352220E-A9AE-4439-9015-C76D1296EFF7}"/>
                  </a:ext>
                </a:extLst>
              </p:cNvPr>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0;p15">
                <a:extLst>
                  <a:ext uri="{FF2B5EF4-FFF2-40B4-BE49-F238E27FC236}">
                    <a16:creationId xmlns:a16="http://schemas.microsoft.com/office/drawing/2014/main" id="{C4DD9E73-D8DA-41F4-94F4-7375D0084B4D}"/>
                  </a:ext>
                </a:extLst>
              </p:cNvPr>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1;p15">
                <a:extLst>
                  <a:ext uri="{FF2B5EF4-FFF2-40B4-BE49-F238E27FC236}">
                    <a16:creationId xmlns:a16="http://schemas.microsoft.com/office/drawing/2014/main" id="{972E4C80-F817-4E71-AD95-A4B9F754CA3F}"/>
                  </a:ext>
                </a:extLst>
              </p:cNvPr>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2;p15">
                <a:extLst>
                  <a:ext uri="{FF2B5EF4-FFF2-40B4-BE49-F238E27FC236}">
                    <a16:creationId xmlns:a16="http://schemas.microsoft.com/office/drawing/2014/main" id="{F4B7A8B5-D8C3-47DD-91D6-25D3C35F84A7}"/>
                  </a:ext>
                </a:extLst>
              </p:cNvPr>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3;p15">
                <a:extLst>
                  <a:ext uri="{FF2B5EF4-FFF2-40B4-BE49-F238E27FC236}">
                    <a16:creationId xmlns:a16="http://schemas.microsoft.com/office/drawing/2014/main" id="{5090DDA9-1E86-439B-84B0-85BFEDD352C7}"/>
                  </a:ext>
                </a:extLst>
              </p:cNvPr>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4;p15">
                <a:extLst>
                  <a:ext uri="{FF2B5EF4-FFF2-40B4-BE49-F238E27FC236}">
                    <a16:creationId xmlns:a16="http://schemas.microsoft.com/office/drawing/2014/main" id="{FB8E73D3-5FA6-4763-A138-8160F7ECA326}"/>
                  </a:ext>
                </a:extLst>
              </p:cNvPr>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5;p15">
                <a:extLst>
                  <a:ext uri="{FF2B5EF4-FFF2-40B4-BE49-F238E27FC236}">
                    <a16:creationId xmlns:a16="http://schemas.microsoft.com/office/drawing/2014/main" id="{38765C06-8413-4490-A1E4-4C153310AB3C}"/>
                  </a:ext>
                </a:extLst>
              </p:cNvPr>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6;p15">
                <a:extLst>
                  <a:ext uri="{FF2B5EF4-FFF2-40B4-BE49-F238E27FC236}">
                    <a16:creationId xmlns:a16="http://schemas.microsoft.com/office/drawing/2014/main" id="{6ECEC38D-F83E-48BE-ADCA-63A61B190510}"/>
                  </a:ext>
                </a:extLst>
              </p:cNvPr>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7;p15">
                <a:extLst>
                  <a:ext uri="{FF2B5EF4-FFF2-40B4-BE49-F238E27FC236}">
                    <a16:creationId xmlns:a16="http://schemas.microsoft.com/office/drawing/2014/main" id="{8411ADD6-DF13-47EF-8B87-5430F3BD74F3}"/>
                  </a:ext>
                </a:extLst>
              </p:cNvPr>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8;p15">
                <a:extLst>
                  <a:ext uri="{FF2B5EF4-FFF2-40B4-BE49-F238E27FC236}">
                    <a16:creationId xmlns:a16="http://schemas.microsoft.com/office/drawing/2014/main" id="{385565F5-973C-4CE6-AF55-9E3FBF625429}"/>
                  </a:ext>
                </a:extLst>
              </p:cNvPr>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9;p15">
                <a:extLst>
                  <a:ext uri="{FF2B5EF4-FFF2-40B4-BE49-F238E27FC236}">
                    <a16:creationId xmlns:a16="http://schemas.microsoft.com/office/drawing/2014/main" id="{B994DDFF-679C-4F84-962D-85DB3E10698B}"/>
                  </a:ext>
                </a:extLst>
              </p:cNvPr>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0;p15">
                <a:extLst>
                  <a:ext uri="{FF2B5EF4-FFF2-40B4-BE49-F238E27FC236}">
                    <a16:creationId xmlns:a16="http://schemas.microsoft.com/office/drawing/2014/main" id="{33941E8F-5E68-465E-A447-2A6FB27C5C17}"/>
                  </a:ext>
                </a:extLst>
              </p:cNvPr>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71;p15">
                <a:extLst>
                  <a:ext uri="{FF2B5EF4-FFF2-40B4-BE49-F238E27FC236}">
                    <a16:creationId xmlns:a16="http://schemas.microsoft.com/office/drawing/2014/main" id="{40A7888D-FB11-4043-A2F3-0A04AE0C735F}"/>
                  </a:ext>
                </a:extLst>
              </p:cNvPr>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2;p15">
                <a:extLst>
                  <a:ext uri="{FF2B5EF4-FFF2-40B4-BE49-F238E27FC236}">
                    <a16:creationId xmlns:a16="http://schemas.microsoft.com/office/drawing/2014/main" id="{0AD29BD9-643A-4A59-B78C-F1CE90D607F2}"/>
                  </a:ext>
                </a:extLst>
              </p:cNvPr>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3;p15">
                <a:extLst>
                  <a:ext uri="{FF2B5EF4-FFF2-40B4-BE49-F238E27FC236}">
                    <a16:creationId xmlns:a16="http://schemas.microsoft.com/office/drawing/2014/main" id="{C56B7735-A5E8-4503-86DE-FC66F9E1100A}"/>
                  </a:ext>
                </a:extLst>
              </p:cNvPr>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4;p15">
                <a:extLst>
                  <a:ext uri="{FF2B5EF4-FFF2-40B4-BE49-F238E27FC236}">
                    <a16:creationId xmlns:a16="http://schemas.microsoft.com/office/drawing/2014/main" id="{69E32FD2-5382-4BEB-9364-BE89643CAF26}"/>
                  </a:ext>
                </a:extLst>
              </p:cNvPr>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5;p15">
                <a:extLst>
                  <a:ext uri="{FF2B5EF4-FFF2-40B4-BE49-F238E27FC236}">
                    <a16:creationId xmlns:a16="http://schemas.microsoft.com/office/drawing/2014/main" id="{66F5A986-0C20-442A-B3FC-E095BB65ADD9}"/>
                  </a:ext>
                </a:extLst>
              </p:cNvPr>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6;p15">
                <a:extLst>
                  <a:ext uri="{FF2B5EF4-FFF2-40B4-BE49-F238E27FC236}">
                    <a16:creationId xmlns:a16="http://schemas.microsoft.com/office/drawing/2014/main" id="{90BC7BCA-FDFB-49F7-AFCD-D5D2B416E72F}"/>
                  </a:ext>
                </a:extLst>
              </p:cNvPr>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7;p15">
                <a:extLst>
                  <a:ext uri="{FF2B5EF4-FFF2-40B4-BE49-F238E27FC236}">
                    <a16:creationId xmlns:a16="http://schemas.microsoft.com/office/drawing/2014/main" id="{4ED099BA-85E2-4CAE-84F2-40F28473F2A7}"/>
                  </a:ext>
                </a:extLst>
              </p:cNvPr>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8;p15">
                <a:extLst>
                  <a:ext uri="{FF2B5EF4-FFF2-40B4-BE49-F238E27FC236}">
                    <a16:creationId xmlns:a16="http://schemas.microsoft.com/office/drawing/2014/main" id="{4DFC02E4-8F27-427B-8E78-8B2DC430E1F6}"/>
                  </a:ext>
                </a:extLst>
              </p:cNvPr>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9;p15">
                <a:extLst>
                  <a:ext uri="{FF2B5EF4-FFF2-40B4-BE49-F238E27FC236}">
                    <a16:creationId xmlns:a16="http://schemas.microsoft.com/office/drawing/2014/main" id="{ED6DDC6D-C1BE-42C5-8E56-126464F843F0}"/>
                  </a:ext>
                </a:extLst>
              </p:cNvPr>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80;p15">
                <a:extLst>
                  <a:ext uri="{FF2B5EF4-FFF2-40B4-BE49-F238E27FC236}">
                    <a16:creationId xmlns:a16="http://schemas.microsoft.com/office/drawing/2014/main" id="{FC3F3B8F-C1D1-491A-9EBE-2EAEC0339F5C}"/>
                  </a:ext>
                </a:extLst>
              </p:cNvPr>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81;p15">
                <a:extLst>
                  <a:ext uri="{FF2B5EF4-FFF2-40B4-BE49-F238E27FC236}">
                    <a16:creationId xmlns:a16="http://schemas.microsoft.com/office/drawing/2014/main" id="{F27546D5-D920-4F3B-B3BA-242D4C2D9E45}"/>
                  </a:ext>
                </a:extLst>
              </p:cNvPr>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82;p15">
                <a:extLst>
                  <a:ext uri="{FF2B5EF4-FFF2-40B4-BE49-F238E27FC236}">
                    <a16:creationId xmlns:a16="http://schemas.microsoft.com/office/drawing/2014/main" id="{0A07E56A-BBF9-4532-AC7B-7FC3D2243FB2}"/>
                  </a:ext>
                </a:extLst>
              </p:cNvPr>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83;p15">
                <a:extLst>
                  <a:ext uri="{FF2B5EF4-FFF2-40B4-BE49-F238E27FC236}">
                    <a16:creationId xmlns:a16="http://schemas.microsoft.com/office/drawing/2014/main" id="{60FB22AA-6926-4BF4-9E4D-218DA8116117}"/>
                  </a:ext>
                </a:extLst>
              </p:cNvPr>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84;p15">
                <a:extLst>
                  <a:ext uri="{FF2B5EF4-FFF2-40B4-BE49-F238E27FC236}">
                    <a16:creationId xmlns:a16="http://schemas.microsoft.com/office/drawing/2014/main" id="{9DD5997B-D411-4970-9E27-F64CE14441D0}"/>
                  </a:ext>
                </a:extLst>
              </p:cNvPr>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85;p15">
                <a:extLst>
                  <a:ext uri="{FF2B5EF4-FFF2-40B4-BE49-F238E27FC236}">
                    <a16:creationId xmlns:a16="http://schemas.microsoft.com/office/drawing/2014/main" id="{F2A814B4-CE2F-4569-878D-753EC3304E26}"/>
                  </a:ext>
                </a:extLst>
              </p:cNvPr>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86;p15">
                <a:extLst>
                  <a:ext uri="{FF2B5EF4-FFF2-40B4-BE49-F238E27FC236}">
                    <a16:creationId xmlns:a16="http://schemas.microsoft.com/office/drawing/2014/main" id="{5C0847A5-C8B8-4EB1-B304-EBAC96433F18}"/>
                  </a:ext>
                </a:extLst>
              </p:cNvPr>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87;p15">
                <a:extLst>
                  <a:ext uri="{FF2B5EF4-FFF2-40B4-BE49-F238E27FC236}">
                    <a16:creationId xmlns:a16="http://schemas.microsoft.com/office/drawing/2014/main" id="{5BEE706D-E20D-4858-ADC7-3C54254BA096}"/>
                  </a:ext>
                </a:extLst>
              </p:cNvPr>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88;p15">
                <a:extLst>
                  <a:ext uri="{FF2B5EF4-FFF2-40B4-BE49-F238E27FC236}">
                    <a16:creationId xmlns:a16="http://schemas.microsoft.com/office/drawing/2014/main" id="{BDB69E6E-63B4-48EA-B4C9-74DC3F5632BB}"/>
                  </a:ext>
                </a:extLst>
              </p:cNvPr>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89;p15">
                <a:extLst>
                  <a:ext uri="{FF2B5EF4-FFF2-40B4-BE49-F238E27FC236}">
                    <a16:creationId xmlns:a16="http://schemas.microsoft.com/office/drawing/2014/main" id="{E85DEC58-C331-47B6-961F-DA0ECBC7A3C1}"/>
                  </a:ext>
                </a:extLst>
              </p:cNvPr>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90;p15">
                <a:extLst>
                  <a:ext uri="{FF2B5EF4-FFF2-40B4-BE49-F238E27FC236}">
                    <a16:creationId xmlns:a16="http://schemas.microsoft.com/office/drawing/2014/main" id="{7D4A96C6-BFDF-4AE9-8D39-3E03CB59A0BE}"/>
                  </a:ext>
                </a:extLst>
              </p:cNvPr>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91;p15">
                <a:extLst>
                  <a:ext uri="{FF2B5EF4-FFF2-40B4-BE49-F238E27FC236}">
                    <a16:creationId xmlns:a16="http://schemas.microsoft.com/office/drawing/2014/main" id="{6BC56869-8332-4548-B609-635D70DA2CFB}"/>
                  </a:ext>
                </a:extLst>
              </p:cNvPr>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92;p15">
                <a:extLst>
                  <a:ext uri="{FF2B5EF4-FFF2-40B4-BE49-F238E27FC236}">
                    <a16:creationId xmlns:a16="http://schemas.microsoft.com/office/drawing/2014/main" id="{2F837E17-897C-4A6A-98DA-E4EBB7FAAF7D}"/>
                  </a:ext>
                </a:extLst>
              </p:cNvPr>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3;p15">
                <a:extLst>
                  <a:ext uri="{FF2B5EF4-FFF2-40B4-BE49-F238E27FC236}">
                    <a16:creationId xmlns:a16="http://schemas.microsoft.com/office/drawing/2014/main" id="{A0771C88-D544-4F47-8DC4-CD3FDC607299}"/>
                  </a:ext>
                </a:extLst>
              </p:cNvPr>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94;p15">
                <a:extLst>
                  <a:ext uri="{FF2B5EF4-FFF2-40B4-BE49-F238E27FC236}">
                    <a16:creationId xmlns:a16="http://schemas.microsoft.com/office/drawing/2014/main" id="{C3A5F0EA-85B8-468F-844A-3E80EC170F34}"/>
                  </a:ext>
                </a:extLst>
              </p:cNvPr>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95;p15">
                <a:extLst>
                  <a:ext uri="{FF2B5EF4-FFF2-40B4-BE49-F238E27FC236}">
                    <a16:creationId xmlns:a16="http://schemas.microsoft.com/office/drawing/2014/main" id="{5D9BAB4C-D319-4C06-8990-0C48D30192D6}"/>
                  </a:ext>
                </a:extLst>
              </p:cNvPr>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96;p15">
                <a:extLst>
                  <a:ext uri="{FF2B5EF4-FFF2-40B4-BE49-F238E27FC236}">
                    <a16:creationId xmlns:a16="http://schemas.microsoft.com/office/drawing/2014/main" id="{A1820B70-E5BB-4576-86B9-2E05A243E937}"/>
                  </a:ext>
                </a:extLst>
              </p:cNvPr>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7;p15">
                <a:extLst>
                  <a:ext uri="{FF2B5EF4-FFF2-40B4-BE49-F238E27FC236}">
                    <a16:creationId xmlns:a16="http://schemas.microsoft.com/office/drawing/2014/main" id="{D08436F7-0D0B-4A7B-BC7A-EAEAE869D2A4}"/>
                  </a:ext>
                </a:extLst>
              </p:cNvPr>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8;p15">
                <a:extLst>
                  <a:ext uri="{FF2B5EF4-FFF2-40B4-BE49-F238E27FC236}">
                    <a16:creationId xmlns:a16="http://schemas.microsoft.com/office/drawing/2014/main" id="{4117C182-A5CC-48FE-BD86-1E27BA5EE3A2}"/>
                  </a:ext>
                </a:extLst>
              </p:cNvPr>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9;p15">
                <a:extLst>
                  <a:ext uri="{FF2B5EF4-FFF2-40B4-BE49-F238E27FC236}">
                    <a16:creationId xmlns:a16="http://schemas.microsoft.com/office/drawing/2014/main" id="{2D904F22-D3EC-40FA-A1DD-542355A85280}"/>
                  </a:ext>
                </a:extLst>
              </p:cNvPr>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00;p15">
                <a:extLst>
                  <a:ext uri="{FF2B5EF4-FFF2-40B4-BE49-F238E27FC236}">
                    <a16:creationId xmlns:a16="http://schemas.microsoft.com/office/drawing/2014/main" id="{0830AF2B-2479-4F49-8588-54B9642DC7AC}"/>
                  </a:ext>
                </a:extLst>
              </p:cNvPr>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01;p15">
                <a:extLst>
                  <a:ext uri="{FF2B5EF4-FFF2-40B4-BE49-F238E27FC236}">
                    <a16:creationId xmlns:a16="http://schemas.microsoft.com/office/drawing/2014/main" id="{BAE59C0F-67A5-4DB3-BAB6-B829B4071989}"/>
                  </a:ext>
                </a:extLst>
              </p:cNvPr>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02;p15">
                <a:extLst>
                  <a:ext uri="{FF2B5EF4-FFF2-40B4-BE49-F238E27FC236}">
                    <a16:creationId xmlns:a16="http://schemas.microsoft.com/office/drawing/2014/main" id="{521735A0-7E3F-4EC9-8F71-1E8B56D82485}"/>
                  </a:ext>
                </a:extLst>
              </p:cNvPr>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03;p15">
                <a:extLst>
                  <a:ext uri="{FF2B5EF4-FFF2-40B4-BE49-F238E27FC236}">
                    <a16:creationId xmlns:a16="http://schemas.microsoft.com/office/drawing/2014/main" id="{FCB1446C-3CFE-4241-A5FC-2654D915BFB5}"/>
                  </a:ext>
                </a:extLst>
              </p:cNvPr>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04;p15">
                <a:extLst>
                  <a:ext uri="{FF2B5EF4-FFF2-40B4-BE49-F238E27FC236}">
                    <a16:creationId xmlns:a16="http://schemas.microsoft.com/office/drawing/2014/main" id="{DB81DEE1-39D5-4131-90A7-65AC9B5C9E69}"/>
                  </a:ext>
                </a:extLst>
              </p:cNvPr>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05;p15">
                <a:extLst>
                  <a:ext uri="{FF2B5EF4-FFF2-40B4-BE49-F238E27FC236}">
                    <a16:creationId xmlns:a16="http://schemas.microsoft.com/office/drawing/2014/main" id="{36BDB2F2-579D-4798-8166-8FC09F560D60}"/>
                  </a:ext>
                </a:extLst>
              </p:cNvPr>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06;p15">
                <a:extLst>
                  <a:ext uri="{FF2B5EF4-FFF2-40B4-BE49-F238E27FC236}">
                    <a16:creationId xmlns:a16="http://schemas.microsoft.com/office/drawing/2014/main" id="{A6E0A650-5230-489B-B580-A903DD6D4F27}"/>
                  </a:ext>
                </a:extLst>
              </p:cNvPr>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07;p15">
                <a:extLst>
                  <a:ext uri="{FF2B5EF4-FFF2-40B4-BE49-F238E27FC236}">
                    <a16:creationId xmlns:a16="http://schemas.microsoft.com/office/drawing/2014/main" id="{F2A0E5A1-0DC1-4C49-864F-853642C72336}"/>
                  </a:ext>
                </a:extLst>
              </p:cNvPr>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08;p15">
                <a:extLst>
                  <a:ext uri="{FF2B5EF4-FFF2-40B4-BE49-F238E27FC236}">
                    <a16:creationId xmlns:a16="http://schemas.microsoft.com/office/drawing/2014/main" id="{9585E90D-75FE-4F90-ADBA-5BEA953CBDFF}"/>
                  </a:ext>
                </a:extLst>
              </p:cNvPr>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09;p15">
                <a:extLst>
                  <a:ext uri="{FF2B5EF4-FFF2-40B4-BE49-F238E27FC236}">
                    <a16:creationId xmlns:a16="http://schemas.microsoft.com/office/drawing/2014/main" id="{466A2F7A-CEC9-4C9A-8A73-B494B21DF0C6}"/>
                  </a:ext>
                </a:extLst>
              </p:cNvPr>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10;p15">
                <a:extLst>
                  <a:ext uri="{FF2B5EF4-FFF2-40B4-BE49-F238E27FC236}">
                    <a16:creationId xmlns:a16="http://schemas.microsoft.com/office/drawing/2014/main" id="{12871EB1-C177-4562-9AD3-4D32AA91E1E0}"/>
                  </a:ext>
                </a:extLst>
              </p:cNvPr>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11;p15">
                <a:extLst>
                  <a:ext uri="{FF2B5EF4-FFF2-40B4-BE49-F238E27FC236}">
                    <a16:creationId xmlns:a16="http://schemas.microsoft.com/office/drawing/2014/main" id="{357269AD-DE37-4EBE-9BDD-4CD1816DA7A6}"/>
                  </a:ext>
                </a:extLst>
              </p:cNvPr>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12;p15">
                <a:extLst>
                  <a:ext uri="{FF2B5EF4-FFF2-40B4-BE49-F238E27FC236}">
                    <a16:creationId xmlns:a16="http://schemas.microsoft.com/office/drawing/2014/main" id="{969FF775-8BA6-4675-BE79-BFBFA1992EC8}"/>
                  </a:ext>
                </a:extLst>
              </p:cNvPr>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13;p15">
                <a:extLst>
                  <a:ext uri="{FF2B5EF4-FFF2-40B4-BE49-F238E27FC236}">
                    <a16:creationId xmlns:a16="http://schemas.microsoft.com/office/drawing/2014/main" id="{E066FD87-B507-4DB7-B8A7-6D77D3BD60DC}"/>
                  </a:ext>
                </a:extLst>
              </p:cNvPr>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14;p15">
                <a:extLst>
                  <a:ext uri="{FF2B5EF4-FFF2-40B4-BE49-F238E27FC236}">
                    <a16:creationId xmlns:a16="http://schemas.microsoft.com/office/drawing/2014/main" id="{9E7CE89B-0BA8-4711-B839-1BFE6E9729C6}"/>
                  </a:ext>
                </a:extLst>
              </p:cNvPr>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15;p15">
                <a:extLst>
                  <a:ext uri="{FF2B5EF4-FFF2-40B4-BE49-F238E27FC236}">
                    <a16:creationId xmlns:a16="http://schemas.microsoft.com/office/drawing/2014/main" id="{7A3C4B78-436C-4424-AEBD-674F65D720E9}"/>
                  </a:ext>
                </a:extLst>
              </p:cNvPr>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16;p15">
                <a:extLst>
                  <a:ext uri="{FF2B5EF4-FFF2-40B4-BE49-F238E27FC236}">
                    <a16:creationId xmlns:a16="http://schemas.microsoft.com/office/drawing/2014/main" id="{96F7B6E4-4663-4D5C-8472-C5A72A5ECF13}"/>
                  </a:ext>
                </a:extLst>
              </p:cNvPr>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17;p15">
                <a:extLst>
                  <a:ext uri="{FF2B5EF4-FFF2-40B4-BE49-F238E27FC236}">
                    <a16:creationId xmlns:a16="http://schemas.microsoft.com/office/drawing/2014/main" id="{5E7E4119-BBFD-4EE2-99C7-8D30ADF8F9B7}"/>
                  </a:ext>
                </a:extLst>
              </p:cNvPr>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18;p15">
                <a:extLst>
                  <a:ext uri="{FF2B5EF4-FFF2-40B4-BE49-F238E27FC236}">
                    <a16:creationId xmlns:a16="http://schemas.microsoft.com/office/drawing/2014/main" id="{5C5A3D6C-4F62-423C-87C3-450D8031AB5C}"/>
                  </a:ext>
                </a:extLst>
              </p:cNvPr>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19;p15">
                <a:extLst>
                  <a:ext uri="{FF2B5EF4-FFF2-40B4-BE49-F238E27FC236}">
                    <a16:creationId xmlns:a16="http://schemas.microsoft.com/office/drawing/2014/main" id="{BA6A9A13-6704-47D6-BBA1-EB4684D66B32}"/>
                  </a:ext>
                </a:extLst>
              </p:cNvPr>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20;p15">
                <a:extLst>
                  <a:ext uri="{FF2B5EF4-FFF2-40B4-BE49-F238E27FC236}">
                    <a16:creationId xmlns:a16="http://schemas.microsoft.com/office/drawing/2014/main" id="{D1A7C6CA-B9FB-44BF-8C15-693441E492CB}"/>
                  </a:ext>
                </a:extLst>
              </p:cNvPr>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21;p15">
                <a:extLst>
                  <a:ext uri="{FF2B5EF4-FFF2-40B4-BE49-F238E27FC236}">
                    <a16:creationId xmlns:a16="http://schemas.microsoft.com/office/drawing/2014/main" id="{08156C9D-B202-4A92-8DDA-83D35D64567E}"/>
                  </a:ext>
                </a:extLst>
              </p:cNvPr>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22;p15">
                <a:extLst>
                  <a:ext uri="{FF2B5EF4-FFF2-40B4-BE49-F238E27FC236}">
                    <a16:creationId xmlns:a16="http://schemas.microsoft.com/office/drawing/2014/main" id="{AAEC9845-A81F-4BA6-A0A4-591D294CA48E}"/>
                  </a:ext>
                </a:extLst>
              </p:cNvPr>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23;p15">
                <a:extLst>
                  <a:ext uri="{FF2B5EF4-FFF2-40B4-BE49-F238E27FC236}">
                    <a16:creationId xmlns:a16="http://schemas.microsoft.com/office/drawing/2014/main" id="{29EEAE5E-3716-43BB-85EA-050B573A74A5}"/>
                  </a:ext>
                </a:extLst>
              </p:cNvPr>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24;p15">
                <a:extLst>
                  <a:ext uri="{FF2B5EF4-FFF2-40B4-BE49-F238E27FC236}">
                    <a16:creationId xmlns:a16="http://schemas.microsoft.com/office/drawing/2014/main" id="{135010D2-10F7-4467-855A-37BE511C5AE9}"/>
                  </a:ext>
                </a:extLst>
              </p:cNvPr>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25;p15">
              <a:extLst>
                <a:ext uri="{FF2B5EF4-FFF2-40B4-BE49-F238E27FC236}">
                  <a16:creationId xmlns:a16="http://schemas.microsoft.com/office/drawing/2014/main" id="{4F6DE116-95F4-4C40-8F72-6481D425F34D}"/>
                </a:ext>
              </a:extLst>
            </p:cNvPr>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6;p15">
              <a:extLst>
                <a:ext uri="{FF2B5EF4-FFF2-40B4-BE49-F238E27FC236}">
                  <a16:creationId xmlns:a16="http://schemas.microsoft.com/office/drawing/2014/main" id="{713F251D-2E92-4571-90C3-AAB472746516}"/>
                </a:ext>
              </a:extLst>
            </p:cNvPr>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7;p15">
              <a:extLst>
                <a:ext uri="{FF2B5EF4-FFF2-40B4-BE49-F238E27FC236}">
                  <a16:creationId xmlns:a16="http://schemas.microsoft.com/office/drawing/2014/main" id="{77908793-2150-4081-98C9-8F644FB0C0DA}"/>
                </a:ext>
              </a:extLst>
            </p:cNvPr>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8;p15">
              <a:extLst>
                <a:ext uri="{FF2B5EF4-FFF2-40B4-BE49-F238E27FC236}">
                  <a16:creationId xmlns:a16="http://schemas.microsoft.com/office/drawing/2014/main" id="{C49E2078-54B2-46F9-9A37-C1285F7AB281}"/>
                </a:ext>
              </a:extLst>
            </p:cNvPr>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9;p15">
              <a:extLst>
                <a:ext uri="{FF2B5EF4-FFF2-40B4-BE49-F238E27FC236}">
                  <a16:creationId xmlns:a16="http://schemas.microsoft.com/office/drawing/2014/main" id="{5D9F84D3-A593-43A5-914F-0DBF91D2E172}"/>
                </a:ext>
              </a:extLst>
            </p:cNvPr>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0;p15">
              <a:extLst>
                <a:ext uri="{FF2B5EF4-FFF2-40B4-BE49-F238E27FC236}">
                  <a16:creationId xmlns:a16="http://schemas.microsoft.com/office/drawing/2014/main" id="{F8EED959-E4BF-425F-8C63-8B795368A689}"/>
                </a:ext>
              </a:extLst>
            </p:cNvPr>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3872082"/>
      </p:ext>
    </p:extLst>
  </p:cSld>
  <p:clrMapOvr>
    <a:masterClrMapping/>
  </p:clrMapOvr>
  <mc:AlternateContent xmlns:mc="http://schemas.openxmlformats.org/markup-compatibility/2006" xmlns:p14="http://schemas.microsoft.com/office/powerpoint/2010/main">
    <mc:Choice Requires="p14">
      <p:transition spd="slow" p14:dur="2000" advTm="7655"/>
    </mc:Choice>
    <mc:Fallback xmlns="">
      <p:transition spd="slow" advTm="765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503E-2A61-4976-A24F-BA8237CB4B62}"/>
              </a:ext>
            </a:extLst>
          </p:cNvPr>
          <p:cNvSpPr>
            <a:spLocks noGrp="1"/>
          </p:cNvSpPr>
          <p:nvPr>
            <p:ph type="title"/>
          </p:nvPr>
        </p:nvSpPr>
        <p:spPr>
          <a:xfrm>
            <a:off x="838200" y="365125"/>
            <a:ext cx="10515600" cy="774313"/>
          </a:xfrm>
        </p:spPr>
        <p:txBody>
          <a:bodyPr/>
          <a:lstStyle/>
          <a:p>
            <a:r>
              <a:rPr lang="en-US" sz="3600" dirty="0"/>
              <a:t>Challenges to be encountered</a:t>
            </a:r>
            <a:endParaRPr lang="en-IN" sz="3600" dirty="0"/>
          </a:p>
        </p:txBody>
      </p:sp>
      <p:sp>
        <p:nvSpPr>
          <p:cNvPr id="4" name="Footer Placeholder 3">
            <a:extLst>
              <a:ext uri="{FF2B5EF4-FFF2-40B4-BE49-F238E27FC236}">
                <a16:creationId xmlns:a16="http://schemas.microsoft.com/office/drawing/2014/main" id="{AD5AD663-B545-435D-9582-D3E980C19D4F}"/>
              </a:ext>
            </a:extLst>
          </p:cNvPr>
          <p:cNvSpPr>
            <a:spLocks noGrp="1"/>
          </p:cNvSpPr>
          <p:nvPr>
            <p:ph type="ftr" sz="quarter" idx="11"/>
          </p:nvPr>
        </p:nvSpPr>
        <p:spPr/>
        <p:txBody>
          <a:bodyPr/>
          <a:lstStyle/>
          <a:p>
            <a:r>
              <a:rPr lang="en-IN"/>
              <a:t>Liverpool John Moores University</a:t>
            </a:r>
            <a:endParaRPr lang="en-IN" dirty="0"/>
          </a:p>
        </p:txBody>
      </p:sp>
      <p:sp>
        <p:nvSpPr>
          <p:cNvPr id="5" name="Slide Number Placeholder 4">
            <a:extLst>
              <a:ext uri="{FF2B5EF4-FFF2-40B4-BE49-F238E27FC236}">
                <a16:creationId xmlns:a16="http://schemas.microsoft.com/office/drawing/2014/main" id="{8789BF58-C853-4EEA-BBC9-AA816C004139}"/>
              </a:ext>
            </a:extLst>
          </p:cNvPr>
          <p:cNvSpPr>
            <a:spLocks noGrp="1"/>
          </p:cNvSpPr>
          <p:nvPr>
            <p:ph type="sldNum" sz="quarter" idx="12"/>
          </p:nvPr>
        </p:nvSpPr>
        <p:spPr/>
        <p:txBody>
          <a:bodyPr/>
          <a:lstStyle/>
          <a:p>
            <a:fld id="{DEF642F2-386E-44FA-ADFF-48F945CBCD86}" type="slidenum">
              <a:rPr lang="en-IN" smtClean="0"/>
              <a:t>10</a:t>
            </a:fld>
            <a:endParaRPr lang="en-IN"/>
          </a:p>
        </p:txBody>
      </p:sp>
      <p:grpSp>
        <p:nvGrpSpPr>
          <p:cNvPr id="6" name="Google Shape;978;p26">
            <a:extLst>
              <a:ext uri="{FF2B5EF4-FFF2-40B4-BE49-F238E27FC236}">
                <a16:creationId xmlns:a16="http://schemas.microsoft.com/office/drawing/2014/main" id="{B118934E-04A1-42EB-A3F7-6EF1788EF4B7}"/>
              </a:ext>
            </a:extLst>
          </p:cNvPr>
          <p:cNvGrpSpPr/>
          <p:nvPr/>
        </p:nvGrpSpPr>
        <p:grpSpPr>
          <a:xfrm>
            <a:off x="514008" y="1749558"/>
            <a:ext cx="4468152" cy="818644"/>
            <a:chOff x="-614402" y="1010256"/>
            <a:chExt cx="4468152" cy="818644"/>
          </a:xfrm>
        </p:grpSpPr>
        <p:sp>
          <p:nvSpPr>
            <p:cNvPr id="7" name="Google Shape;979;p26">
              <a:extLst>
                <a:ext uri="{FF2B5EF4-FFF2-40B4-BE49-F238E27FC236}">
                  <a16:creationId xmlns:a16="http://schemas.microsoft.com/office/drawing/2014/main" id="{851AA927-14F8-49CA-972F-319A426FB67C}"/>
                </a:ext>
              </a:extLst>
            </p:cNvPr>
            <p:cNvSpPr/>
            <p:nvPr/>
          </p:nvSpPr>
          <p:spPr>
            <a:xfrm>
              <a:off x="3249250" y="1191038"/>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8" name="Google Shape;980;p26">
              <a:extLst>
                <a:ext uri="{FF2B5EF4-FFF2-40B4-BE49-F238E27FC236}">
                  <a16:creationId xmlns:a16="http://schemas.microsoft.com/office/drawing/2014/main" id="{EC6893E3-8AC7-4966-8819-53F2867C3BD2}"/>
                </a:ext>
              </a:extLst>
            </p:cNvPr>
            <p:cNvSpPr txBox="1"/>
            <p:nvPr/>
          </p:nvSpPr>
          <p:spPr>
            <a:xfrm>
              <a:off x="457198" y="1010256"/>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Evaluation Metrics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9" name="Google Shape;981;p26">
              <a:extLst>
                <a:ext uri="{FF2B5EF4-FFF2-40B4-BE49-F238E27FC236}">
                  <a16:creationId xmlns:a16="http://schemas.microsoft.com/office/drawing/2014/main" id="{D6F9C3B8-4E62-400B-B094-8501404A953E}"/>
                </a:ext>
              </a:extLst>
            </p:cNvPr>
            <p:cNvSpPr txBox="1"/>
            <p:nvPr/>
          </p:nvSpPr>
          <p:spPr>
            <a:xfrm>
              <a:off x="-614402" y="1497100"/>
              <a:ext cx="30528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There is no fixed metrics to correctly compare all models</a:t>
              </a:r>
              <a:endParaRPr dirty="0">
                <a:latin typeface="Roboto"/>
                <a:ea typeface="Roboto"/>
                <a:cs typeface="Roboto"/>
                <a:sym typeface="Roboto"/>
              </a:endParaRPr>
            </a:p>
          </p:txBody>
        </p:sp>
      </p:grpSp>
      <p:grpSp>
        <p:nvGrpSpPr>
          <p:cNvPr id="10" name="Google Shape;982;p26">
            <a:extLst>
              <a:ext uri="{FF2B5EF4-FFF2-40B4-BE49-F238E27FC236}">
                <a16:creationId xmlns:a16="http://schemas.microsoft.com/office/drawing/2014/main" id="{CE69CF8B-E301-4FA6-882A-DDA2693E4800}"/>
              </a:ext>
            </a:extLst>
          </p:cNvPr>
          <p:cNvGrpSpPr/>
          <p:nvPr/>
        </p:nvGrpSpPr>
        <p:grpSpPr>
          <a:xfrm>
            <a:off x="514008" y="2716253"/>
            <a:ext cx="4468152" cy="817737"/>
            <a:chOff x="-614402" y="1976951"/>
            <a:chExt cx="4468152" cy="817737"/>
          </a:xfrm>
        </p:grpSpPr>
        <p:sp>
          <p:nvSpPr>
            <p:cNvPr id="11" name="Google Shape;983;p26">
              <a:extLst>
                <a:ext uri="{FF2B5EF4-FFF2-40B4-BE49-F238E27FC236}">
                  <a16:creationId xmlns:a16="http://schemas.microsoft.com/office/drawing/2014/main" id="{CEAD5509-CE36-4AD6-9DE8-9C7CEECF291E}"/>
                </a:ext>
              </a:extLst>
            </p:cNvPr>
            <p:cNvSpPr/>
            <p:nvPr/>
          </p:nvSpPr>
          <p:spPr>
            <a:xfrm>
              <a:off x="3249250" y="215682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12" name="Google Shape;984;p26">
              <a:extLst>
                <a:ext uri="{FF2B5EF4-FFF2-40B4-BE49-F238E27FC236}">
                  <a16:creationId xmlns:a16="http://schemas.microsoft.com/office/drawing/2014/main" id="{1A81E9EA-A002-41C5-B568-5FF508A3E0A9}"/>
                </a:ext>
              </a:extLst>
            </p:cNvPr>
            <p:cNvSpPr txBox="1"/>
            <p:nvPr/>
          </p:nvSpPr>
          <p:spPr>
            <a:xfrm>
              <a:off x="457198" y="1976951"/>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rgbClr val="000000"/>
                  </a:solidFill>
                  <a:latin typeface="Fira Sans Extra Condensed"/>
                  <a:ea typeface="Fira Sans Extra Condensed"/>
                  <a:cs typeface="Fira Sans Extra Condensed"/>
                  <a:sym typeface="Fira Sans Extra Condensed"/>
                </a:rPr>
                <a:t>Sequential pattern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3" name="Google Shape;985;p26">
              <a:extLst>
                <a:ext uri="{FF2B5EF4-FFF2-40B4-BE49-F238E27FC236}">
                  <a16:creationId xmlns:a16="http://schemas.microsoft.com/office/drawing/2014/main" id="{24F8CA23-F87E-4B32-9F6C-EB750523A088}"/>
                </a:ext>
              </a:extLst>
            </p:cNvPr>
            <p:cNvSpPr txBox="1"/>
            <p:nvPr/>
          </p:nvSpPr>
          <p:spPr>
            <a:xfrm>
              <a:off x="-614402" y="2462888"/>
              <a:ext cx="30528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CNN and collaborative models cannot trap sequential nature</a:t>
              </a:r>
              <a:endParaRPr dirty="0">
                <a:latin typeface="Roboto"/>
                <a:ea typeface="Roboto"/>
                <a:cs typeface="Roboto"/>
                <a:sym typeface="Roboto"/>
              </a:endParaRPr>
            </a:p>
          </p:txBody>
        </p:sp>
      </p:grpSp>
      <p:grpSp>
        <p:nvGrpSpPr>
          <p:cNvPr id="14" name="Google Shape;986;p26">
            <a:extLst>
              <a:ext uri="{FF2B5EF4-FFF2-40B4-BE49-F238E27FC236}">
                <a16:creationId xmlns:a16="http://schemas.microsoft.com/office/drawing/2014/main" id="{9A174B65-3621-46B7-A311-D768B66381C6}"/>
              </a:ext>
            </a:extLst>
          </p:cNvPr>
          <p:cNvGrpSpPr/>
          <p:nvPr/>
        </p:nvGrpSpPr>
        <p:grpSpPr>
          <a:xfrm>
            <a:off x="514008" y="3778647"/>
            <a:ext cx="4468152" cy="721130"/>
            <a:chOff x="-614402" y="3039345"/>
            <a:chExt cx="4468152" cy="721130"/>
          </a:xfrm>
        </p:grpSpPr>
        <p:sp>
          <p:nvSpPr>
            <p:cNvPr id="15" name="Google Shape;987;p26">
              <a:extLst>
                <a:ext uri="{FF2B5EF4-FFF2-40B4-BE49-F238E27FC236}">
                  <a16:creationId xmlns:a16="http://schemas.microsoft.com/office/drawing/2014/main" id="{6C9BDD90-9B1A-47F0-8EF9-435F74BB9F9E}"/>
                </a:ext>
              </a:extLst>
            </p:cNvPr>
            <p:cNvSpPr/>
            <p:nvPr/>
          </p:nvSpPr>
          <p:spPr>
            <a:xfrm>
              <a:off x="3249250" y="3122613"/>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16" name="Google Shape;988;p26">
              <a:extLst>
                <a:ext uri="{FF2B5EF4-FFF2-40B4-BE49-F238E27FC236}">
                  <a16:creationId xmlns:a16="http://schemas.microsoft.com/office/drawing/2014/main" id="{C5D99F4B-9DC4-4BC9-B340-547BDB64407C}"/>
                </a:ext>
              </a:extLst>
            </p:cNvPr>
            <p:cNvSpPr txBox="1"/>
            <p:nvPr/>
          </p:nvSpPr>
          <p:spPr>
            <a:xfrm>
              <a:off x="457198" y="3039345"/>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Transparency</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7" name="Google Shape;989;p26">
              <a:extLst>
                <a:ext uri="{FF2B5EF4-FFF2-40B4-BE49-F238E27FC236}">
                  <a16:creationId xmlns:a16="http://schemas.microsoft.com/office/drawing/2014/main" id="{4FF18323-615F-456B-AA97-57DDD3F2ECFE}"/>
                </a:ext>
              </a:extLst>
            </p:cNvPr>
            <p:cNvSpPr txBox="1"/>
            <p:nvPr/>
          </p:nvSpPr>
          <p:spPr>
            <a:xfrm>
              <a:off x="-614402" y="3428675"/>
              <a:ext cx="30528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Deep learning models are not easily interpretable</a:t>
              </a:r>
              <a:endParaRPr dirty="0">
                <a:latin typeface="Roboto"/>
                <a:ea typeface="Roboto"/>
                <a:cs typeface="Roboto"/>
                <a:sym typeface="Roboto"/>
              </a:endParaRPr>
            </a:p>
          </p:txBody>
        </p:sp>
      </p:grpSp>
      <p:grpSp>
        <p:nvGrpSpPr>
          <p:cNvPr id="18" name="Google Shape;990;p26">
            <a:extLst>
              <a:ext uri="{FF2B5EF4-FFF2-40B4-BE49-F238E27FC236}">
                <a16:creationId xmlns:a16="http://schemas.microsoft.com/office/drawing/2014/main" id="{E2242C31-1E07-4EE8-B38D-23AB01FC542E}"/>
              </a:ext>
            </a:extLst>
          </p:cNvPr>
          <p:cNvGrpSpPr/>
          <p:nvPr/>
        </p:nvGrpSpPr>
        <p:grpSpPr>
          <a:xfrm>
            <a:off x="514008" y="4593340"/>
            <a:ext cx="4468152" cy="939119"/>
            <a:chOff x="-614402" y="3854038"/>
            <a:chExt cx="4468152" cy="939119"/>
          </a:xfrm>
        </p:grpSpPr>
        <p:sp>
          <p:nvSpPr>
            <p:cNvPr id="19" name="Google Shape;991;p26">
              <a:extLst>
                <a:ext uri="{FF2B5EF4-FFF2-40B4-BE49-F238E27FC236}">
                  <a16:creationId xmlns:a16="http://schemas.microsoft.com/office/drawing/2014/main" id="{66F4C684-E7DF-43C8-ABAB-8E545B15D061}"/>
                </a:ext>
              </a:extLst>
            </p:cNvPr>
            <p:cNvSpPr/>
            <p:nvPr/>
          </p:nvSpPr>
          <p:spPr>
            <a:xfrm>
              <a:off x="3249250" y="4088400"/>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20" name="Google Shape;992;p26">
              <a:extLst>
                <a:ext uri="{FF2B5EF4-FFF2-40B4-BE49-F238E27FC236}">
                  <a16:creationId xmlns:a16="http://schemas.microsoft.com/office/drawing/2014/main" id="{4B1104C2-2AE5-4B61-95B9-75FC132B24FF}"/>
                </a:ext>
              </a:extLst>
            </p:cNvPr>
            <p:cNvSpPr txBox="1"/>
            <p:nvPr/>
          </p:nvSpPr>
          <p:spPr>
            <a:xfrm>
              <a:off x="457198" y="3854038"/>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Time and resources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1" name="Google Shape;993;p26">
              <a:extLst>
                <a:ext uri="{FF2B5EF4-FFF2-40B4-BE49-F238E27FC236}">
                  <a16:creationId xmlns:a16="http://schemas.microsoft.com/office/drawing/2014/main" id="{85FFE92B-FCF9-4727-A59D-07DBD96F1AB0}"/>
                </a:ext>
              </a:extLst>
            </p:cNvPr>
            <p:cNvSpPr txBox="1"/>
            <p:nvPr/>
          </p:nvSpPr>
          <p:spPr>
            <a:xfrm>
              <a:off x="-614402" y="4461357"/>
              <a:ext cx="30528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Computational cost and time associated with training large dataset is high</a:t>
              </a:r>
              <a:endParaRPr dirty="0">
                <a:latin typeface="Roboto"/>
                <a:ea typeface="Roboto"/>
                <a:cs typeface="Roboto"/>
                <a:sym typeface="Roboto"/>
              </a:endParaRPr>
            </a:p>
          </p:txBody>
        </p:sp>
      </p:grpSp>
      <p:sp>
        <p:nvSpPr>
          <p:cNvPr id="22" name="Google Shape;995;p26">
            <a:extLst>
              <a:ext uri="{FF2B5EF4-FFF2-40B4-BE49-F238E27FC236}">
                <a16:creationId xmlns:a16="http://schemas.microsoft.com/office/drawing/2014/main" id="{2171A846-FF95-4E19-B73D-C8C0CE61573F}"/>
              </a:ext>
            </a:extLst>
          </p:cNvPr>
          <p:cNvSpPr/>
          <p:nvPr/>
        </p:nvSpPr>
        <p:spPr>
          <a:xfrm>
            <a:off x="6585638" y="3580494"/>
            <a:ext cx="167400" cy="167400"/>
          </a:xfrm>
          <a:prstGeom prst="ellipse">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996;p26">
            <a:extLst>
              <a:ext uri="{FF2B5EF4-FFF2-40B4-BE49-F238E27FC236}">
                <a16:creationId xmlns:a16="http://schemas.microsoft.com/office/drawing/2014/main" id="{5621559A-71D0-4DE5-96D4-D3B5F5727DF3}"/>
              </a:ext>
            </a:extLst>
          </p:cNvPr>
          <p:cNvCxnSpPr>
            <a:stCxn id="22" idx="2"/>
            <a:endCxn id="7" idx="6"/>
          </p:cNvCxnSpPr>
          <p:nvPr/>
        </p:nvCxnSpPr>
        <p:spPr>
          <a:xfrm flipH="1" flipV="1">
            <a:off x="4982160" y="2232590"/>
            <a:ext cx="1603478" cy="1431604"/>
          </a:xfrm>
          <a:prstGeom prst="straightConnector1">
            <a:avLst/>
          </a:prstGeom>
          <a:noFill/>
          <a:ln w="9525" cap="flat" cmpd="sng">
            <a:solidFill>
              <a:schemeClr val="lt2"/>
            </a:solidFill>
            <a:prstDash val="solid"/>
            <a:round/>
            <a:headEnd type="none" w="med" len="med"/>
            <a:tailEnd type="none" w="med" len="med"/>
          </a:ln>
        </p:spPr>
      </p:cxnSp>
      <p:cxnSp>
        <p:nvCxnSpPr>
          <p:cNvPr id="24" name="Google Shape;997;p26">
            <a:extLst>
              <a:ext uri="{FF2B5EF4-FFF2-40B4-BE49-F238E27FC236}">
                <a16:creationId xmlns:a16="http://schemas.microsoft.com/office/drawing/2014/main" id="{DADBD46A-76C4-4C49-8637-9E7ABDB50FBC}"/>
              </a:ext>
            </a:extLst>
          </p:cNvPr>
          <p:cNvCxnSpPr>
            <a:stCxn id="22" idx="2"/>
            <a:endCxn id="11" idx="6"/>
          </p:cNvCxnSpPr>
          <p:nvPr/>
        </p:nvCxnSpPr>
        <p:spPr>
          <a:xfrm flipH="1" flipV="1">
            <a:off x="4982160" y="3198377"/>
            <a:ext cx="1603478" cy="465817"/>
          </a:xfrm>
          <a:prstGeom prst="straightConnector1">
            <a:avLst/>
          </a:prstGeom>
          <a:noFill/>
          <a:ln w="9525" cap="flat" cmpd="sng">
            <a:solidFill>
              <a:schemeClr val="lt2"/>
            </a:solidFill>
            <a:prstDash val="solid"/>
            <a:round/>
            <a:headEnd type="none" w="med" len="med"/>
            <a:tailEnd type="none" w="med" len="med"/>
          </a:ln>
        </p:spPr>
      </p:cxnSp>
      <p:cxnSp>
        <p:nvCxnSpPr>
          <p:cNvPr id="25" name="Google Shape;998;p26">
            <a:extLst>
              <a:ext uri="{FF2B5EF4-FFF2-40B4-BE49-F238E27FC236}">
                <a16:creationId xmlns:a16="http://schemas.microsoft.com/office/drawing/2014/main" id="{3BB21AB9-1F51-4BE7-92CF-1F5257EC2619}"/>
              </a:ext>
            </a:extLst>
          </p:cNvPr>
          <p:cNvCxnSpPr>
            <a:stCxn id="22" idx="2"/>
            <a:endCxn id="15" idx="6"/>
          </p:cNvCxnSpPr>
          <p:nvPr/>
        </p:nvCxnSpPr>
        <p:spPr>
          <a:xfrm flipH="1">
            <a:off x="4982160" y="3664194"/>
            <a:ext cx="1603478" cy="499971"/>
          </a:xfrm>
          <a:prstGeom prst="straightConnector1">
            <a:avLst/>
          </a:prstGeom>
          <a:noFill/>
          <a:ln w="9525" cap="flat" cmpd="sng">
            <a:solidFill>
              <a:schemeClr val="lt2"/>
            </a:solidFill>
            <a:prstDash val="solid"/>
            <a:round/>
            <a:headEnd type="none" w="med" len="med"/>
            <a:tailEnd type="none" w="med" len="med"/>
          </a:ln>
        </p:spPr>
      </p:cxnSp>
      <p:cxnSp>
        <p:nvCxnSpPr>
          <p:cNvPr id="26" name="Google Shape;999;p26">
            <a:extLst>
              <a:ext uri="{FF2B5EF4-FFF2-40B4-BE49-F238E27FC236}">
                <a16:creationId xmlns:a16="http://schemas.microsoft.com/office/drawing/2014/main" id="{FD094E55-B27D-4DE5-8AB7-57A3564C27C9}"/>
              </a:ext>
            </a:extLst>
          </p:cNvPr>
          <p:cNvCxnSpPr>
            <a:stCxn id="22" idx="2"/>
            <a:endCxn id="19" idx="6"/>
          </p:cNvCxnSpPr>
          <p:nvPr/>
        </p:nvCxnSpPr>
        <p:spPr>
          <a:xfrm flipH="1">
            <a:off x="4982160" y="3664194"/>
            <a:ext cx="1603478" cy="1465758"/>
          </a:xfrm>
          <a:prstGeom prst="straightConnector1">
            <a:avLst/>
          </a:prstGeom>
          <a:noFill/>
          <a:ln w="9525" cap="flat" cmpd="sng">
            <a:solidFill>
              <a:schemeClr val="lt2"/>
            </a:solidFill>
            <a:prstDash val="solid"/>
            <a:round/>
            <a:headEnd type="none" w="med" len="med"/>
            <a:tailEnd type="none" w="med" len="med"/>
          </a:ln>
        </p:spPr>
      </p:cxnSp>
      <p:pic>
        <p:nvPicPr>
          <p:cNvPr id="28" name="Picture 27">
            <a:extLst>
              <a:ext uri="{FF2B5EF4-FFF2-40B4-BE49-F238E27FC236}">
                <a16:creationId xmlns:a16="http://schemas.microsoft.com/office/drawing/2014/main" id="{436B19DA-C614-4106-AAC3-0C2132E56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3038" y="900297"/>
            <a:ext cx="5095213" cy="5200659"/>
          </a:xfrm>
          <a:prstGeom prst="rect">
            <a:avLst/>
          </a:prstGeom>
        </p:spPr>
      </p:pic>
    </p:spTree>
    <p:extLst>
      <p:ext uri="{BB962C8B-B14F-4D97-AF65-F5344CB8AC3E}">
        <p14:creationId xmlns:p14="http://schemas.microsoft.com/office/powerpoint/2010/main" val="1805137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7036-76DE-42FF-88A8-69AB14035034}"/>
              </a:ext>
            </a:extLst>
          </p:cNvPr>
          <p:cNvSpPr>
            <a:spLocks noGrp="1"/>
          </p:cNvSpPr>
          <p:nvPr>
            <p:ph type="title"/>
          </p:nvPr>
        </p:nvSpPr>
        <p:spPr>
          <a:xfrm>
            <a:off x="838200" y="365125"/>
            <a:ext cx="10515600" cy="734101"/>
          </a:xfrm>
        </p:spPr>
        <p:txBody>
          <a:bodyPr/>
          <a:lstStyle/>
          <a:p>
            <a:r>
              <a:rPr lang="en-US" sz="3600" dirty="0"/>
              <a:t>Problem Statement</a:t>
            </a:r>
            <a:endParaRPr lang="en-IN" sz="3600" dirty="0"/>
          </a:p>
        </p:txBody>
      </p:sp>
      <p:sp>
        <p:nvSpPr>
          <p:cNvPr id="3" name="Content Placeholder 2">
            <a:extLst>
              <a:ext uri="{FF2B5EF4-FFF2-40B4-BE49-F238E27FC236}">
                <a16:creationId xmlns:a16="http://schemas.microsoft.com/office/drawing/2014/main" id="{FB94E4F6-76B0-4A60-8334-E81AC77394EB}"/>
              </a:ext>
            </a:extLst>
          </p:cNvPr>
          <p:cNvSpPr>
            <a:spLocks noGrp="1"/>
          </p:cNvSpPr>
          <p:nvPr>
            <p:ph idx="1"/>
          </p:nvPr>
        </p:nvSpPr>
        <p:spPr>
          <a:xfrm>
            <a:off x="838200" y="1186774"/>
            <a:ext cx="10515600" cy="4990189"/>
          </a:xfrm>
        </p:spPr>
        <p:txBody>
          <a:bodyPr/>
          <a:lstStyle/>
          <a:p>
            <a:pPr marL="0" indent="0">
              <a:buNone/>
            </a:pPr>
            <a:r>
              <a:rPr lang="en-US" dirty="0"/>
              <a:t>Current studies do not take sequential nature of playlist into account which seems to be important. Also, there are no studies which utilizes word2vec model to solve for cold start problem (playlist just with name). Fulfilling these gaps can generate more relevant recommendations.</a:t>
            </a:r>
          </a:p>
          <a:p>
            <a:pPr marL="0" indent="0" algn="ctr">
              <a:buNone/>
            </a:pPr>
            <a:endParaRPr lang="en-US" dirty="0"/>
          </a:p>
          <a:p>
            <a:pPr marL="0" indent="0" algn="ctr">
              <a:buNone/>
            </a:pPr>
            <a:r>
              <a:rPr lang="en-US" sz="1800" i="1" dirty="0"/>
              <a:t>‘’How to recommend songs based on previous tracks in the playlist and solve for cold start problem?’’ </a:t>
            </a:r>
            <a:endParaRPr lang="en-IN" sz="1800" i="1" dirty="0"/>
          </a:p>
        </p:txBody>
      </p:sp>
      <p:sp>
        <p:nvSpPr>
          <p:cNvPr id="4" name="Footer Placeholder 3">
            <a:extLst>
              <a:ext uri="{FF2B5EF4-FFF2-40B4-BE49-F238E27FC236}">
                <a16:creationId xmlns:a16="http://schemas.microsoft.com/office/drawing/2014/main" id="{EC7CF6F1-C5F0-47C6-8096-79CA1EECCFE7}"/>
              </a:ext>
            </a:extLst>
          </p:cNvPr>
          <p:cNvSpPr>
            <a:spLocks noGrp="1"/>
          </p:cNvSpPr>
          <p:nvPr>
            <p:ph type="ftr" sz="quarter" idx="11"/>
          </p:nvPr>
        </p:nvSpPr>
        <p:spPr/>
        <p:txBody>
          <a:bodyPr/>
          <a:lstStyle/>
          <a:p>
            <a:r>
              <a:rPr lang="en-IN"/>
              <a:t>Liverpool John Moores University</a:t>
            </a:r>
            <a:endParaRPr lang="en-IN" dirty="0"/>
          </a:p>
        </p:txBody>
      </p:sp>
      <p:sp>
        <p:nvSpPr>
          <p:cNvPr id="5" name="Slide Number Placeholder 4">
            <a:extLst>
              <a:ext uri="{FF2B5EF4-FFF2-40B4-BE49-F238E27FC236}">
                <a16:creationId xmlns:a16="http://schemas.microsoft.com/office/drawing/2014/main" id="{3465F0CB-4779-4D92-8177-026366D83C1E}"/>
              </a:ext>
            </a:extLst>
          </p:cNvPr>
          <p:cNvSpPr>
            <a:spLocks noGrp="1"/>
          </p:cNvSpPr>
          <p:nvPr>
            <p:ph type="sldNum" sz="quarter" idx="12"/>
          </p:nvPr>
        </p:nvSpPr>
        <p:spPr/>
        <p:txBody>
          <a:bodyPr/>
          <a:lstStyle/>
          <a:p>
            <a:fld id="{DEF642F2-386E-44FA-ADFF-48F945CBCD86}" type="slidenum">
              <a:rPr lang="en-IN" smtClean="0"/>
              <a:t>11</a:t>
            </a:fld>
            <a:endParaRPr lang="en-IN"/>
          </a:p>
        </p:txBody>
      </p:sp>
      <p:pic>
        <p:nvPicPr>
          <p:cNvPr id="7" name="Picture 6">
            <a:extLst>
              <a:ext uri="{FF2B5EF4-FFF2-40B4-BE49-F238E27FC236}">
                <a16:creationId xmlns:a16="http://schemas.microsoft.com/office/drawing/2014/main" id="{1E05B2A2-9D41-4C0D-A71D-D649BFFA97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5" y="3918237"/>
            <a:ext cx="7791450" cy="2348419"/>
          </a:xfrm>
          <a:prstGeom prst="rect">
            <a:avLst/>
          </a:prstGeom>
        </p:spPr>
      </p:pic>
    </p:spTree>
    <p:extLst>
      <p:ext uri="{BB962C8B-B14F-4D97-AF65-F5344CB8AC3E}">
        <p14:creationId xmlns:p14="http://schemas.microsoft.com/office/powerpoint/2010/main" val="3951646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F2749-D21E-4472-B0C5-9027CDDA0D51}"/>
              </a:ext>
            </a:extLst>
          </p:cNvPr>
          <p:cNvSpPr>
            <a:spLocks noGrp="1"/>
          </p:cNvSpPr>
          <p:nvPr>
            <p:ph type="title"/>
          </p:nvPr>
        </p:nvSpPr>
        <p:spPr>
          <a:xfrm>
            <a:off x="838200" y="365125"/>
            <a:ext cx="10515600" cy="675735"/>
          </a:xfrm>
        </p:spPr>
        <p:txBody>
          <a:bodyPr/>
          <a:lstStyle/>
          <a:p>
            <a:r>
              <a:rPr lang="en-US" sz="3600" dirty="0"/>
              <a:t>Dataset Description</a:t>
            </a:r>
            <a:endParaRPr lang="en-IN" sz="3600" dirty="0"/>
          </a:p>
        </p:txBody>
      </p:sp>
      <p:sp>
        <p:nvSpPr>
          <p:cNvPr id="3" name="Content Placeholder 2">
            <a:extLst>
              <a:ext uri="{FF2B5EF4-FFF2-40B4-BE49-F238E27FC236}">
                <a16:creationId xmlns:a16="http://schemas.microsoft.com/office/drawing/2014/main" id="{F049A378-F53C-48E3-9E6B-F8CC07551646}"/>
              </a:ext>
            </a:extLst>
          </p:cNvPr>
          <p:cNvSpPr>
            <a:spLocks noGrp="1"/>
          </p:cNvSpPr>
          <p:nvPr>
            <p:ph idx="1"/>
          </p:nvPr>
        </p:nvSpPr>
        <p:spPr>
          <a:xfrm>
            <a:off x="838200" y="943583"/>
            <a:ext cx="10515600" cy="1245141"/>
          </a:xfrm>
        </p:spPr>
        <p:txBody>
          <a:bodyPr>
            <a:normAutofit/>
          </a:bodyPr>
          <a:lstStyle/>
          <a:p>
            <a:pPr marL="0" indent="0">
              <a:buNone/>
            </a:pPr>
            <a:r>
              <a:rPr lang="en-US" sz="2400" dirty="0"/>
              <a:t>Spotify’s Million Playlist Dataset (MPD) was used which contains 1 million user-created playlist during Jan 2010 – Oct 2017. These playlists have 2.2 million unique tracks combined. </a:t>
            </a:r>
            <a:endParaRPr lang="en-IN" sz="2400" dirty="0"/>
          </a:p>
        </p:txBody>
      </p:sp>
      <p:sp>
        <p:nvSpPr>
          <p:cNvPr id="4" name="Footer Placeholder 3">
            <a:extLst>
              <a:ext uri="{FF2B5EF4-FFF2-40B4-BE49-F238E27FC236}">
                <a16:creationId xmlns:a16="http://schemas.microsoft.com/office/drawing/2014/main" id="{9265CA5E-9AE1-4A6B-99F9-E00116E4BDAE}"/>
              </a:ext>
            </a:extLst>
          </p:cNvPr>
          <p:cNvSpPr>
            <a:spLocks noGrp="1"/>
          </p:cNvSpPr>
          <p:nvPr>
            <p:ph type="ftr" sz="quarter" idx="11"/>
          </p:nvPr>
        </p:nvSpPr>
        <p:spPr/>
        <p:txBody>
          <a:bodyPr/>
          <a:lstStyle/>
          <a:p>
            <a:r>
              <a:rPr lang="en-IN"/>
              <a:t>Liverpool John Moores University</a:t>
            </a:r>
            <a:endParaRPr lang="en-IN" dirty="0"/>
          </a:p>
        </p:txBody>
      </p:sp>
      <p:sp>
        <p:nvSpPr>
          <p:cNvPr id="5" name="Slide Number Placeholder 4">
            <a:extLst>
              <a:ext uri="{FF2B5EF4-FFF2-40B4-BE49-F238E27FC236}">
                <a16:creationId xmlns:a16="http://schemas.microsoft.com/office/drawing/2014/main" id="{34BF1701-8BE6-4B33-A084-F68C407C8ECF}"/>
              </a:ext>
            </a:extLst>
          </p:cNvPr>
          <p:cNvSpPr>
            <a:spLocks noGrp="1"/>
          </p:cNvSpPr>
          <p:nvPr>
            <p:ph type="sldNum" sz="quarter" idx="12"/>
          </p:nvPr>
        </p:nvSpPr>
        <p:spPr/>
        <p:txBody>
          <a:bodyPr/>
          <a:lstStyle/>
          <a:p>
            <a:fld id="{DEF642F2-386E-44FA-ADFF-48F945CBCD86}" type="slidenum">
              <a:rPr lang="en-IN" smtClean="0"/>
              <a:t>12</a:t>
            </a:fld>
            <a:endParaRPr lang="en-IN" dirty="0"/>
          </a:p>
        </p:txBody>
      </p:sp>
      <p:graphicFrame>
        <p:nvGraphicFramePr>
          <p:cNvPr id="6" name="Table 5">
            <a:extLst>
              <a:ext uri="{FF2B5EF4-FFF2-40B4-BE49-F238E27FC236}">
                <a16:creationId xmlns:a16="http://schemas.microsoft.com/office/drawing/2014/main" id="{159260E8-8FB7-4D4F-ADB1-019793EC9DF2}"/>
              </a:ext>
            </a:extLst>
          </p:cNvPr>
          <p:cNvGraphicFramePr>
            <a:graphicFrameLocks noGrp="1"/>
          </p:cNvGraphicFramePr>
          <p:nvPr>
            <p:extLst>
              <p:ext uri="{D42A27DB-BD31-4B8C-83A1-F6EECF244321}">
                <p14:modId xmlns:p14="http://schemas.microsoft.com/office/powerpoint/2010/main" val="3354356183"/>
              </p:ext>
            </p:extLst>
          </p:nvPr>
        </p:nvGraphicFramePr>
        <p:xfrm>
          <a:off x="838200" y="1992992"/>
          <a:ext cx="5176229" cy="4363358"/>
        </p:xfrm>
        <a:graphic>
          <a:graphicData uri="http://schemas.openxmlformats.org/drawingml/2006/table">
            <a:tbl>
              <a:tblPr firstRow="1">
                <a:tableStyleId>{5C22544A-7EE6-4342-B048-85BDC9FD1C3A}</a:tableStyleId>
              </a:tblPr>
              <a:tblGrid>
                <a:gridCol w="967730">
                  <a:extLst>
                    <a:ext uri="{9D8B030D-6E8A-4147-A177-3AD203B41FA5}">
                      <a16:colId xmlns:a16="http://schemas.microsoft.com/office/drawing/2014/main" val="224558588"/>
                    </a:ext>
                  </a:extLst>
                </a:gridCol>
                <a:gridCol w="3547842">
                  <a:extLst>
                    <a:ext uri="{9D8B030D-6E8A-4147-A177-3AD203B41FA5}">
                      <a16:colId xmlns:a16="http://schemas.microsoft.com/office/drawing/2014/main" val="239013314"/>
                    </a:ext>
                  </a:extLst>
                </a:gridCol>
                <a:gridCol w="660657">
                  <a:extLst>
                    <a:ext uri="{9D8B030D-6E8A-4147-A177-3AD203B41FA5}">
                      <a16:colId xmlns:a16="http://schemas.microsoft.com/office/drawing/2014/main" val="1353550815"/>
                    </a:ext>
                  </a:extLst>
                </a:gridCol>
              </a:tblGrid>
              <a:tr h="246609">
                <a:tc>
                  <a:txBody>
                    <a:bodyPr/>
                    <a:lstStyle/>
                    <a:p>
                      <a:pPr marL="74295" marR="0">
                        <a:lnSpc>
                          <a:spcPct val="107000"/>
                        </a:lnSpc>
                        <a:spcBef>
                          <a:spcPts val="0"/>
                        </a:spcBef>
                        <a:spcAft>
                          <a:spcPts val="800"/>
                        </a:spcAft>
                      </a:pPr>
                      <a:r>
                        <a:rPr lang="en-IN" sz="900">
                          <a:effectLst/>
                        </a:rPr>
                        <a:t>Attribute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75565" marR="0">
                        <a:lnSpc>
                          <a:spcPct val="107000"/>
                        </a:lnSpc>
                        <a:spcBef>
                          <a:spcPts val="0"/>
                        </a:spcBef>
                        <a:spcAft>
                          <a:spcPts val="800"/>
                        </a:spcAft>
                      </a:pPr>
                      <a:r>
                        <a:rPr lang="en-IN" sz="900" dirty="0">
                          <a:effectLst/>
                        </a:rPr>
                        <a:t>Description </a:t>
                      </a:r>
                      <a:endParaRPr lang="en-IN" sz="900" dirty="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77470" marR="0">
                        <a:lnSpc>
                          <a:spcPct val="107000"/>
                        </a:lnSpc>
                        <a:spcBef>
                          <a:spcPts val="0"/>
                        </a:spcBef>
                        <a:spcAft>
                          <a:spcPts val="800"/>
                        </a:spcAft>
                      </a:pPr>
                      <a:r>
                        <a:rPr lang="en-IN" sz="900">
                          <a:effectLst/>
                        </a:rPr>
                        <a:t>Type</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extLst>
                  <a:ext uri="{0D108BD9-81ED-4DB2-BD59-A6C34878D82A}">
                    <a16:rowId xmlns:a16="http://schemas.microsoft.com/office/drawing/2014/main" val="1962057710"/>
                  </a:ext>
                </a:extLst>
              </a:tr>
              <a:tr h="400746">
                <a:tc>
                  <a:txBody>
                    <a:bodyPr/>
                    <a:lstStyle/>
                    <a:p>
                      <a:pPr marL="76835" marR="0">
                        <a:lnSpc>
                          <a:spcPct val="107000"/>
                        </a:lnSpc>
                        <a:spcBef>
                          <a:spcPts val="0"/>
                        </a:spcBef>
                        <a:spcAft>
                          <a:spcPts val="800"/>
                        </a:spcAft>
                      </a:pPr>
                      <a:r>
                        <a:rPr lang="en-IN" sz="900">
                          <a:effectLst/>
                        </a:rPr>
                        <a:t>pid</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73660" marR="0">
                        <a:lnSpc>
                          <a:spcPct val="107000"/>
                        </a:lnSpc>
                        <a:spcBef>
                          <a:spcPts val="0"/>
                        </a:spcBef>
                        <a:spcAft>
                          <a:spcPts val="800"/>
                        </a:spcAft>
                      </a:pPr>
                      <a:r>
                        <a:rPr lang="en-IN" sz="900">
                          <a:effectLst/>
                        </a:rPr>
                        <a:t>The MPD ID of this playlist is its playlist id. This is a number that ranges from 0 to 999,999.</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0" marR="0" algn="ctr">
                        <a:lnSpc>
                          <a:spcPct val="107000"/>
                        </a:lnSpc>
                        <a:spcBef>
                          <a:spcPts val="0"/>
                        </a:spcBef>
                        <a:spcAft>
                          <a:spcPts val="800"/>
                        </a:spcAft>
                      </a:pPr>
                      <a:r>
                        <a:rPr lang="en-IN" sz="900">
                          <a:effectLst/>
                        </a:rPr>
                        <a:t>Integer</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extLst>
                  <a:ext uri="{0D108BD9-81ED-4DB2-BD59-A6C34878D82A}">
                    <a16:rowId xmlns:a16="http://schemas.microsoft.com/office/drawing/2014/main" val="869120556"/>
                  </a:ext>
                </a:extLst>
              </a:tr>
              <a:tr h="246609">
                <a:tc>
                  <a:txBody>
                    <a:bodyPr/>
                    <a:lstStyle/>
                    <a:p>
                      <a:pPr marL="76835" marR="0">
                        <a:lnSpc>
                          <a:spcPct val="107000"/>
                        </a:lnSpc>
                        <a:spcBef>
                          <a:spcPts val="0"/>
                        </a:spcBef>
                        <a:spcAft>
                          <a:spcPts val="800"/>
                        </a:spcAft>
                      </a:pPr>
                      <a:r>
                        <a:rPr lang="en-IN" sz="900">
                          <a:effectLst/>
                        </a:rPr>
                        <a:t>name</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73660" marR="0">
                        <a:lnSpc>
                          <a:spcPct val="107000"/>
                        </a:lnSpc>
                        <a:spcBef>
                          <a:spcPts val="0"/>
                        </a:spcBef>
                        <a:spcAft>
                          <a:spcPts val="800"/>
                        </a:spcAft>
                      </a:pPr>
                      <a:r>
                        <a:rPr lang="en-IN" sz="900">
                          <a:effectLst/>
                        </a:rPr>
                        <a:t>This is the title of the playlist.</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0" marR="0" algn="ctr">
                        <a:lnSpc>
                          <a:spcPct val="107000"/>
                        </a:lnSpc>
                        <a:spcBef>
                          <a:spcPts val="0"/>
                        </a:spcBef>
                        <a:spcAft>
                          <a:spcPts val="800"/>
                        </a:spcAft>
                      </a:pPr>
                      <a:r>
                        <a:rPr lang="en-IN" sz="900">
                          <a:effectLst/>
                        </a:rPr>
                        <a:t>String</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extLst>
                  <a:ext uri="{0D108BD9-81ED-4DB2-BD59-A6C34878D82A}">
                    <a16:rowId xmlns:a16="http://schemas.microsoft.com/office/drawing/2014/main" val="3937208085"/>
                  </a:ext>
                </a:extLst>
              </a:tr>
              <a:tr h="559683">
                <a:tc>
                  <a:txBody>
                    <a:bodyPr/>
                    <a:lstStyle/>
                    <a:p>
                      <a:pPr marL="76835" marR="0">
                        <a:lnSpc>
                          <a:spcPct val="107000"/>
                        </a:lnSpc>
                        <a:spcBef>
                          <a:spcPts val="0"/>
                        </a:spcBef>
                        <a:spcAft>
                          <a:spcPts val="800"/>
                        </a:spcAft>
                      </a:pPr>
                      <a:r>
                        <a:rPr lang="en-IN" sz="900">
                          <a:effectLst/>
                        </a:rPr>
                        <a:t>description</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73660" marR="0">
                        <a:lnSpc>
                          <a:spcPct val="107000"/>
                        </a:lnSpc>
                        <a:spcBef>
                          <a:spcPts val="0"/>
                        </a:spcBef>
                        <a:spcAft>
                          <a:spcPts val="800"/>
                        </a:spcAft>
                      </a:pPr>
                      <a:r>
                        <a:rPr lang="en-IN" sz="900">
                          <a:effectLst/>
                        </a:rPr>
                        <a:t>This is the playlist's description.</a:t>
                      </a:r>
                    </a:p>
                    <a:p>
                      <a:pPr marL="73660" marR="0">
                        <a:lnSpc>
                          <a:spcPct val="107000"/>
                        </a:lnSpc>
                        <a:spcBef>
                          <a:spcPts val="0"/>
                        </a:spcBef>
                        <a:spcAft>
                          <a:spcPts val="800"/>
                        </a:spcAft>
                      </a:pPr>
                      <a:r>
                        <a:rPr lang="en-IN" sz="700">
                          <a:effectLst/>
                        </a:rPr>
                        <a:t>Note: Because for playlist created by users, description is Spotify’s new feature, the majority having missing description.</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0" marR="0" algn="ctr">
                        <a:lnSpc>
                          <a:spcPct val="107000"/>
                        </a:lnSpc>
                        <a:spcBef>
                          <a:spcPts val="0"/>
                        </a:spcBef>
                        <a:spcAft>
                          <a:spcPts val="800"/>
                        </a:spcAft>
                      </a:pPr>
                      <a:r>
                        <a:rPr lang="en-IN" sz="900">
                          <a:effectLst/>
                        </a:rPr>
                        <a:t>String</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extLst>
                  <a:ext uri="{0D108BD9-81ED-4DB2-BD59-A6C34878D82A}">
                    <a16:rowId xmlns:a16="http://schemas.microsoft.com/office/drawing/2014/main" val="2022243426"/>
                  </a:ext>
                </a:extLst>
              </a:tr>
              <a:tr h="554882">
                <a:tc>
                  <a:txBody>
                    <a:bodyPr/>
                    <a:lstStyle/>
                    <a:p>
                      <a:pPr marL="76835" marR="0">
                        <a:lnSpc>
                          <a:spcPct val="107000"/>
                        </a:lnSpc>
                        <a:spcBef>
                          <a:spcPts val="0"/>
                        </a:spcBef>
                        <a:spcAft>
                          <a:spcPts val="800"/>
                        </a:spcAft>
                      </a:pPr>
                      <a:r>
                        <a:rPr lang="en-IN" sz="900">
                          <a:effectLst/>
                        </a:rPr>
                        <a:t>modified_at</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73660" marR="0">
                        <a:lnSpc>
                          <a:spcPct val="107000"/>
                        </a:lnSpc>
                        <a:spcBef>
                          <a:spcPts val="0"/>
                        </a:spcBef>
                        <a:spcAft>
                          <a:spcPts val="800"/>
                        </a:spcAft>
                      </a:pPr>
                      <a:r>
                        <a:rPr lang="en-IN" sz="900">
                          <a:effectLst/>
                        </a:rPr>
                        <a:t>When was the last time the playlist was updated? Times are rounded to nearest hour on date the playlist was last updated, which is midnight GMT.</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0" marR="0" algn="ctr">
                        <a:lnSpc>
                          <a:spcPct val="107000"/>
                        </a:lnSpc>
                        <a:spcBef>
                          <a:spcPts val="0"/>
                        </a:spcBef>
                        <a:spcAft>
                          <a:spcPts val="800"/>
                        </a:spcAft>
                      </a:pPr>
                      <a:r>
                        <a:rPr lang="en-IN" sz="900">
                          <a:effectLst/>
                        </a:rPr>
                        <a:t>Timestamp</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extLst>
                  <a:ext uri="{0D108BD9-81ED-4DB2-BD59-A6C34878D82A}">
                    <a16:rowId xmlns:a16="http://schemas.microsoft.com/office/drawing/2014/main" val="2022458490"/>
                  </a:ext>
                </a:extLst>
              </a:tr>
              <a:tr h="246609">
                <a:tc>
                  <a:txBody>
                    <a:bodyPr/>
                    <a:lstStyle/>
                    <a:p>
                      <a:pPr marL="76835" marR="0">
                        <a:lnSpc>
                          <a:spcPct val="107000"/>
                        </a:lnSpc>
                        <a:spcBef>
                          <a:spcPts val="0"/>
                        </a:spcBef>
                        <a:spcAft>
                          <a:spcPts val="800"/>
                        </a:spcAft>
                      </a:pPr>
                      <a:r>
                        <a:rPr lang="en-IN" sz="900">
                          <a:effectLst/>
                        </a:rPr>
                        <a:t>num_artists</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73660" marR="0">
                        <a:lnSpc>
                          <a:spcPct val="107000"/>
                        </a:lnSpc>
                        <a:spcBef>
                          <a:spcPts val="0"/>
                        </a:spcBef>
                        <a:spcAft>
                          <a:spcPts val="800"/>
                        </a:spcAft>
                      </a:pPr>
                      <a:r>
                        <a:rPr lang="en-IN" sz="900">
                          <a:effectLst/>
                        </a:rPr>
                        <a:t>The number of distinct artists represented in the playlist's songs.</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0" marR="0" algn="ctr">
                        <a:lnSpc>
                          <a:spcPct val="107000"/>
                        </a:lnSpc>
                        <a:spcBef>
                          <a:spcPts val="0"/>
                        </a:spcBef>
                        <a:spcAft>
                          <a:spcPts val="800"/>
                        </a:spcAft>
                      </a:pPr>
                      <a:r>
                        <a:rPr lang="en-IN" sz="900">
                          <a:effectLst/>
                        </a:rPr>
                        <a:t>Integer</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extLst>
                  <a:ext uri="{0D108BD9-81ED-4DB2-BD59-A6C34878D82A}">
                    <a16:rowId xmlns:a16="http://schemas.microsoft.com/office/drawing/2014/main" val="1522836146"/>
                  </a:ext>
                </a:extLst>
              </a:tr>
              <a:tr h="246609">
                <a:tc>
                  <a:txBody>
                    <a:bodyPr/>
                    <a:lstStyle/>
                    <a:p>
                      <a:pPr marL="76835" marR="0">
                        <a:lnSpc>
                          <a:spcPct val="107000"/>
                        </a:lnSpc>
                        <a:spcBef>
                          <a:spcPts val="0"/>
                        </a:spcBef>
                        <a:spcAft>
                          <a:spcPts val="800"/>
                        </a:spcAft>
                      </a:pPr>
                      <a:r>
                        <a:rPr lang="en-IN" sz="900">
                          <a:effectLst/>
                        </a:rPr>
                        <a:t>num_albums</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73660" marR="0">
                        <a:lnSpc>
                          <a:spcPct val="107000"/>
                        </a:lnSpc>
                        <a:spcBef>
                          <a:spcPts val="0"/>
                        </a:spcBef>
                        <a:spcAft>
                          <a:spcPts val="800"/>
                        </a:spcAft>
                      </a:pPr>
                      <a:r>
                        <a:rPr lang="en-IN" sz="900">
                          <a:effectLst/>
                        </a:rPr>
                        <a:t>The total number of albums that each track in the playlist has.</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0" marR="0" algn="ctr">
                        <a:lnSpc>
                          <a:spcPct val="107000"/>
                        </a:lnSpc>
                        <a:spcBef>
                          <a:spcPts val="0"/>
                        </a:spcBef>
                        <a:spcAft>
                          <a:spcPts val="800"/>
                        </a:spcAft>
                      </a:pPr>
                      <a:r>
                        <a:rPr lang="en-IN" sz="900">
                          <a:effectLst/>
                        </a:rPr>
                        <a:t>Integer</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extLst>
                  <a:ext uri="{0D108BD9-81ED-4DB2-BD59-A6C34878D82A}">
                    <a16:rowId xmlns:a16="http://schemas.microsoft.com/office/drawing/2014/main" val="2044097731"/>
                  </a:ext>
                </a:extLst>
              </a:tr>
              <a:tr h="246609">
                <a:tc>
                  <a:txBody>
                    <a:bodyPr/>
                    <a:lstStyle/>
                    <a:p>
                      <a:pPr marL="76835" marR="0">
                        <a:lnSpc>
                          <a:spcPct val="107000"/>
                        </a:lnSpc>
                        <a:spcBef>
                          <a:spcPts val="0"/>
                        </a:spcBef>
                        <a:spcAft>
                          <a:spcPts val="800"/>
                        </a:spcAft>
                      </a:pPr>
                      <a:r>
                        <a:rPr lang="en-IN" sz="900">
                          <a:effectLst/>
                        </a:rPr>
                        <a:t>num_tracks</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73660" marR="0">
                        <a:lnSpc>
                          <a:spcPct val="107000"/>
                        </a:lnSpc>
                        <a:spcBef>
                          <a:spcPts val="0"/>
                        </a:spcBef>
                        <a:spcAft>
                          <a:spcPts val="800"/>
                        </a:spcAft>
                      </a:pPr>
                      <a:r>
                        <a:rPr lang="en-IN" sz="900">
                          <a:effectLst/>
                        </a:rPr>
                        <a:t>The playlist's total amount of tracks.</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0" marR="0" algn="ctr">
                        <a:lnSpc>
                          <a:spcPct val="107000"/>
                        </a:lnSpc>
                        <a:spcBef>
                          <a:spcPts val="0"/>
                        </a:spcBef>
                        <a:spcAft>
                          <a:spcPts val="800"/>
                        </a:spcAft>
                      </a:pPr>
                      <a:r>
                        <a:rPr lang="en-IN" sz="900">
                          <a:effectLst/>
                        </a:rPr>
                        <a:t>Integer</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extLst>
                  <a:ext uri="{0D108BD9-81ED-4DB2-BD59-A6C34878D82A}">
                    <a16:rowId xmlns:a16="http://schemas.microsoft.com/office/drawing/2014/main" val="1179629025"/>
                  </a:ext>
                </a:extLst>
              </a:tr>
              <a:tr h="400746">
                <a:tc>
                  <a:txBody>
                    <a:bodyPr/>
                    <a:lstStyle/>
                    <a:p>
                      <a:pPr marL="76835" marR="0">
                        <a:lnSpc>
                          <a:spcPct val="107000"/>
                        </a:lnSpc>
                        <a:spcBef>
                          <a:spcPts val="0"/>
                        </a:spcBef>
                        <a:spcAft>
                          <a:spcPts val="800"/>
                        </a:spcAft>
                      </a:pPr>
                      <a:r>
                        <a:rPr lang="en-IN" sz="900">
                          <a:effectLst/>
                        </a:rPr>
                        <a:t>num_followers</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73660" marR="0">
                        <a:lnSpc>
                          <a:spcPct val="107000"/>
                        </a:lnSpc>
                        <a:spcBef>
                          <a:spcPts val="0"/>
                        </a:spcBef>
                        <a:spcAft>
                          <a:spcPts val="800"/>
                        </a:spcAft>
                      </a:pPr>
                      <a:r>
                        <a:rPr lang="en-IN" sz="900">
                          <a:effectLst/>
                        </a:rPr>
                        <a:t>The number of people who followed this playlist when the MPD was generated.</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0" marR="0" algn="ctr">
                        <a:lnSpc>
                          <a:spcPct val="107000"/>
                        </a:lnSpc>
                        <a:spcBef>
                          <a:spcPts val="0"/>
                        </a:spcBef>
                        <a:spcAft>
                          <a:spcPts val="800"/>
                        </a:spcAft>
                      </a:pPr>
                      <a:r>
                        <a:rPr lang="en-IN" sz="900">
                          <a:effectLst/>
                        </a:rPr>
                        <a:t>Integer</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extLst>
                  <a:ext uri="{0D108BD9-81ED-4DB2-BD59-A6C34878D82A}">
                    <a16:rowId xmlns:a16="http://schemas.microsoft.com/office/drawing/2014/main" val="67389133"/>
                  </a:ext>
                </a:extLst>
              </a:tr>
              <a:tr h="554882">
                <a:tc>
                  <a:txBody>
                    <a:bodyPr/>
                    <a:lstStyle/>
                    <a:p>
                      <a:pPr marL="76835" marR="0">
                        <a:lnSpc>
                          <a:spcPct val="107000"/>
                        </a:lnSpc>
                        <a:spcBef>
                          <a:spcPts val="0"/>
                        </a:spcBef>
                        <a:spcAft>
                          <a:spcPts val="800"/>
                        </a:spcAft>
                      </a:pPr>
                      <a:r>
                        <a:rPr lang="en-IN" sz="900">
                          <a:effectLst/>
                        </a:rPr>
                        <a:t>num_edits</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73660" marR="0">
                        <a:lnSpc>
                          <a:spcPct val="107000"/>
                        </a:lnSpc>
                        <a:spcBef>
                          <a:spcPts val="0"/>
                        </a:spcBef>
                        <a:spcAft>
                          <a:spcPts val="800"/>
                        </a:spcAft>
                      </a:pPr>
                      <a:r>
                        <a:rPr lang="en-IN" sz="900">
                          <a:effectLst/>
                        </a:rPr>
                        <a:t>The total number of times playlist was edited. Tracks updated into playlist within a two-hour time frame are assumed to be part of a single edit.</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0" marR="0" algn="ctr">
                        <a:lnSpc>
                          <a:spcPct val="107000"/>
                        </a:lnSpc>
                        <a:spcBef>
                          <a:spcPts val="0"/>
                        </a:spcBef>
                        <a:spcAft>
                          <a:spcPts val="800"/>
                        </a:spcAft>
                      </a:pPr>
                      <a:r>
                        <a:rPr lang="en-IN" sz="900">
                          <a:effectLst/>
                        </a:rPr>
                        <a:t>Integer</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extLst>
                  <a:ext uri="{0D108BD9-81ED-4DB2-BD59-A6C34878D82A}">
                    <a16:rowId xmlns:a16="http://schemas.microsoft.com/office/drawing/2014/main" val="3481365695"/>
                  </a:ext>
                </a:extLst>
              </a:tr>
              <a:tr h="246609">
                <a:tc>
                  <a:txBody>
                    <a:bodyPr/>
                    <a:lstStyle/>
                    <a:p>
                      <a:pPr marL="76835" marR="0">
                        <a:lnSpc>
                          <a:spcPct val="107000"/>
                        </a:lnSpc>
                        <a:spcBef>
                          <a:spcPts val="0"/>
                        </a:spcBef>
                        <a:spcAft>
                          <a:spcPts val="800"/>
                        </a:spcAft>
                      </a:pPr>
                      <a:r>
                        <a:rPr lang="en-IN" sz="900">
                          <a:effectLst/>
                        </a:rPr>
                        <a:t>duration_ms</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73660" marR="0">
                        <a:lnSpc>
                          <a:spcPct val="107000"/>
                        </a:lnSpc>
                        <a:spcBef>
                          <a:spcPts val="0"/>
                        </a:spcBef>
                        <a:spcAft>
                          <a:spcPts val="800"/>
                        </a:spcAft>
                      </a:pPr>
                      <a:r>
                        <a:rPr lang="en-IN" sz="900">
                          <a:effectLst/>
                        </a:rPr>
                        <a:t>In milliseconds, the duration of all the tracks added in playlist. </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0" marR="0" algn="ctr">
                        <a:lnSpc>
                          <a:spcPct val="107000"/>
                        </a:lnSpc>
                        <a:spcBef>
                          <a:spcPts val="0"/>
                        </a:spcBef>
                        <a:spcAft>
                          <a:spcPts val="800"/>
                        </a:spcAft>
                      </a:pPr>
                      <a:r>
                        <a:rPr lang="en-IN" sz="900">
                          <a:effectLst/>
                        </a:rPr>
                        <a:t>Numeric</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extLst>
                  <a:ext uri="{0D108BD9-81ED-4DB2-BD59-A6C34878D82A}">
                    <a16:rowId xmlns:a16="http://schemas.microsoft.com/office/drawing/2014/main" val="565078837"/>
                  </a:ext>
                </a:extLst>
              </a:tr>
              <a:tr h="400746">
                <a:tc>
                  <a:txBody>
                    <a:bodyPr/>
                    <a:lstStyle/>
                    <a:p>
                      <a:pPr marL="76835" marR="0">
                        <a:lnSpc>
                          <a:spcPct val="107000"/>
                        </a:lnSpc>
                        <a:spcBef>
                          <a:spcPts val="0"/>
                        </a:spcBef>
                        <a:spcAft>
                          <a:spcPts val="800"/>
                        </a:spcAft>
                      </a:pPr>
                      <a:r>
                        <a:rPr lang="en-IN" sz="900">
                          <a:effectLst/>
                        </a:rPr>
                        <a:t>collaborative</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73660" marR="0">
                        <a:lnSpc>
                          <a:spcPct val="107000"/>
                        </a:lnSpc>
                        <a:spcBef>
                          <a:spcPts val="0"/>
                        </a:spcBef>
                        <a:spcAft>
                          <a:spcPts val="800"/>
                        </a:spcAft>
                      </a:pPr>
                      <a:r>
                        <a:rPr lang="en-IN" sz="900">
                          <a:effectLst/>
                        </a:rPr>
                        <a:t>Whether the playlist is collaborative or not. A collaborative playlist can have tunes contributed by multiple people.</a:t>
                      </a:r>
                      <a:endParaRPr lang="en-IN" sz="90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tc>
                  <a:txBody>
                    <a:bodyPr/>
                    <a:lstStyle/>
                    <a:p>
                      <a:pPr marL="0" marR="0" algn="ctr">
                        <a:lnSpc>
                          <a:spcPct val="107000"/>
                        </a:lnSpc>
                        <a:spcBef>
                          <a:spcPts val="0"/>
                        </a:spcBef>
                        <a:spcAft>
                          <a:spcPts val="800"/>
                        </a:spcAft>
                      </a:pPr>
                      <a:r>
                        <a:rPr lang="en-IN" sz="900" dirty="0">
                          <a:effectLst/>
                        </a:rPr>
                        <a:t>Boolean</a:t>
                      </a:r>
                      <a:endParaRPr lang="en-IN" sz="900" dirty="0">
                        <a:effectLst/>
                        <a:latin typeface="Calibri" panose="020F0502020204030204" pitchFamily="34" charset="0"/>
                        <a:ea typeface="Calibri" panose="020F0502020204030204" pitchFamily="34" charset="0"/>
                        <a:cs typeface="Mangal" panose="02040503050203030202" pitchFamily="18" charset="0"/>
                      </a:endParaRPr>
                    </a:p>
                  </a:txBody>
                  <a:tcPr marL="50012" marR="50012" marT="50012" marB="50012"/>
                </a:tc>
                <a:extLst>
                  <a:ext uri="{0D108BD9-81ED-4DB2-BD59-A6C34878D82A}">
                    <a16:rowId xmlns:a16="http://schemas.microsoft.com/office/drawing/2014/main" val="1581023806"/>
                  </a:ext>
                </a:extLst>
              </a:tr>
            </a:tbl>
          </a:graphicData>
        </a:graphic>
      </p:graphicFrame>
      <p:graphicFrame>
        <p:nvGraphicFramePr>
          <p:cNvPr id="7" name="Table 6">
            <a:extLst>
              <a:ext uri="{FF2B5EF4-FFF2-40B4-BE49-F238E27FC236}">
                <a16:creationId xmlns:a16="http://schemas.microsoft.com/office/drawing/2014/main" id="{66DBE0CF-F8D8-4777-B044-8CAF822BAF3D}"/>
              </a:ext>
            </a:extLst>
          </p:cNvPr>
          <p:cNvGraphicFramePr>
            <a:graphicFrameLocks noGrp="1"/>
          </p:cNvGraphicFramePr>
          <p:nvPr>
            <p:extLst>
              <p:ext uri="{D42A27DB-BD31-4B8C-83A1-F6EECF244321}">
                <p14:modId xmlns:p14="http://schemas.microsoft.com/office/powerpoint/2010/main" val="57895275"/>
              </p:ext>
            </p:extLst>
          </p:nvPr>
        </p:nvGraphicFramePr>
        <p:xfrm>
          <a:off x="6177573" y="1992992"/>
          <a:ext cx="5176229" cy="4363361"/>
        </p:xfrm>
        <a:graphic>
          <a:graphicData uri="http://schemas.openxmlformats.org/drawingml/2006/table">
            <a:tbl>
              <a:tblPr>
                <a:tableStyleId>{5C22544A-7EE6-4342-B048-85BDC9FD1C3A}</a:tableStyleId>
              </a:tblPr>
              <a:tblGrid>
                <a:gridCol w="1060315">
                  <a:extLst>
                    <a:ext uri="{9D8B030D-6E8A-4147-A177-3AD203B41FA5}">
                      <a16:colId xmlns:a16="http://schemas.microsoft.com/office/drawing/2014/main" val="2590212603"/>
                    </a:ext>
                  </a:extLst>
                </a:gridCol>
                <a:gridCol w="3455257">
                  <a:extLst>
                    <a:ext uri="{9D8B030D-6E8A-4147-A177-3AD203B41FA5}">
                      <a16:colId xmlns:a16="http://schemas.microsoft.com/office/drawing/2014/main" val="3347090195"/>
                    </a:ext>
                  </a:extLst>
                </a:gridCol>
                <a:gridCol w="660657">
                  <a:extLst>
                    <a:ext uri="{9D8B030D-6E8A-4147-A177-3AD203B41FA5}">
                      <a16:colId xmlns:a16="http://schemas.microsoft.com/office/drawing/2014/main" val="1654052559"/>
                    </a:ext>
                  </a:extLst>
                </a:gridCol>
              </a:tblGrid>
              <a:tr h="359225">
                <a:tc>
                  <a:txBody>
                    <a:bodyPr/>
                    <a:lstStyle/>
                    <a:p>
                      <a:pPr marL="75565" marR="0" algn="l" defTabSz="914400" rtl="0" eaLnBrk="1" latinLnBrk="0" hangingPunct="1">
                        <a:lnSpc>
                          <a:spcPct val="107000"/>
                        </a:lnSpc>
                        <a:spcBef>
                          <a:spcPts val="0"/>
                        </a:spcBef>
                        <a:spcAft>
                          <a:spcPts val="800"/>
                        </a:spcAft>
                      </a:pPr>
                      <a:r>
                        <a:rPr lang="en-IN" sz="900" b="1" kern="1200" dirty="0">
                          <a:solidFill>
                            <a:schemeClr val="lt1"/>
                          </a:solidFill>
                          <a:effectLst/>
                          <a:latin typeface="+mn-lt"/>
                          <a:ea typeface="+mn-ea"/>
                          <a:cs typeface="+mn-cs"/>
                        </a:rPr>
                        <a:t>Attribute </a:t>
                      </a:r>
                    </a:p>
                  </a:txBody>
                  <a:tcPr marL="63500" marR="63500" marT="63500" marB="63500">
                    <a:solidFill>
                      <a:schemeClr val="accent1"/>
                    </a:solidFill>
                  </a:tcPr>
                </a:tc>
                <a:tc>
                  <a:txBody>
                    <a:bodyPr/>
                    <a:lstStyle/>
                    <a:p>
                      <a:pPr marL="75565" marR="0" algn="l" defTabSz="914400" rtl="0" eaLnBrk="1" latinLnBrk="0" hangingPunct="1">
                        <a:lnSpc>
                          <a:spcPct val="107000"/>
                        </a:lnSpc>
                        <a:spcBef>
                          <a:spcPts val="0"/>
                        </a:spcBef>
                        <a:spcAft>
                          <a:spcPts val="800"/>
                        </a:spcAft>
                      </a:pPr>
                      <a:r>
                        <a:rPr lang="en-IN" sz="900" b="1" kern="1200" dirty="0">
                          <a:solidFill>
                            <a:schemeClr val="lt1"/>
                          </a:solidFill>
                          <a:effectLst/>
                          <a:latin typeface="+mn-lt"/>
                          <a:ea typeface="+mn-ea"/>
                          <a:cs typeface="+mn-cs"/>
                        </a:rPr>
                        <a:t>Description </a:t>
                      </a:r>
                    </a:p>
                  </a:txBody>
                  <a:tcPr marL="63500" marR="63500" marT="63500" marB="63500">
                    <a:solidFill>
                      <a:schemeClr val="accent1"/>
                    </a:solidFill>
                  </a:tcPr>
                </a:tc>
                <a:tc>
                  <a:txBody>
                    <a:bodyPr/>
                    <a:lstStyle/>
                    <a:p>
                      <a:pPr marL="75565" marR="0" algn="l" defTabSz="914400" rtl="0" eaLnBrk="1" latinLnBrk="0" hangingPunct="1">
                        <a:lnSpc>
                          <a:spcPct val="107000"/>
                        </a:lnSpc>
                        <a:spcBef>
                          <a:spcPts val="0"/>
                        </a:spcBef>
                        <a:spcAft>
                          <a:spcPts val="800"/>
                        </a:spcAft>
                      </a:pPr>
                      <a:r>
                        <a:rPr lang="en-IN" sz="900" b="1" kern="1200" dirty="0">
                          <a:solidFill>
                            <a:schemeClr val="lt1"/>
                          </a:solidFill>
                          <a:effectLst/>
                          <a:latin typeface="+mn-lt"/>
                          <a:ea typeface="+mn-ea"/>
                          <a:cs typeface="+mn-cs"/>
                        </a:rPr>
                        <a:t>Type</a:t>
                      </a:r>
                    </a:p>
                  </a:txBody>
                  <a:tcPr marL="63500" marR="63500" marT="63500" marB="63500">
                    <a:solidFill>
                      <a:schemeClr val="accent1"/>
                    </a:solidFill>
                  </a:tcPr>
                </a:tc>
                <a:extLst>
                  <a:ext uri="{0D108BD9-81ED-4DB2-BD59-A6C34878D82A}">
                    <a16:rowId xmlns:a16="http://schemas.microsoft.com/office/drawing/2014/main" val="1360023558"/>
                  </a:ext>
                </a:extLst>
              </a:tr>
              <a:tr h="675376">
                <a:tc>
                  <a:txBody>
                    <a:bodyPr/>
                    <a:lstStyle/>
                    <a:p>
                      <a:pPr marL="76835" marR="0">
                        <a:lnSpc>
                          <a:spcPct val="107000"/>
                        </a:lnSpc>
                        <a:spcBef>
                          <a:spcPts val="0"/>
                        </a:spcBef>
                        <a:spcAft>
                          <a:spcPts val="800"/>
                        </a:spcAft>
                      </a:pPr>
                      <a:r>
                        <a:rPr lang="en-IN" sz="1200" dirty="0" err="1">
                          <a:effectLst/>
                        </a:rPr>
                        <a:t>pid</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tc>
                  <a:txBody>
                    <a:bodyPr/>
                    <a:lstStyle/>
                    <a:p>
                      <a:pPr marL="73660" marR="0">
                        <a:lnSpc>
                          <a:spcPct val="107000"/>
                        </a:lnSpc>
                        <a:spcBef>
                          <a:spcPts val="0"/>
                        </a:spcBef>
                        <a:spcAft>
                          <a:spcPts val="800"/>
                        </a:spcAft>
                      </a:pPr>
                      <a:r>
                        <a:rPr lang="en-IN" sz="1200" dirty="0">
                          <a:effectLst/>
                        </a:rPr>
                        <a:t>The MPD ID of playlist the track belongs to. This is a number that ranges from 0 to 999,999.</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tc>
                  <a:txBody>
                    <a:bodyPr/>
                    <a:lstStyle/>
                    <a:p>
                      <a:pPr marL="0" marR="0" algn="ctr">
                        <a:lnSpc>
                          <a:spcPct val="107000"/>
                        </a:lnSpc>
                        <a:spcBef>
                          <a:spcPts val="0"/>
                        </a:spcBef>
                        <a:spcAft>
                          <a:spcPts val="8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extLst>
                  <a:ext uri="{0D108BD9-81ED-4DB2-BD59-A6C34878D82A}">
                    <a16:rowId xmlns:a16="http://schemas.microsoft.com/office/drawing/2014/main" val="2419349984"/>
                  </a:ext>
                </a:extLst>
              </a:tr>
              <a:tr h="416095">
                <a:tc>
                  <a:txBody>
                    <a:bodyPr/>
                    <a:lstStyle/>
                    <a:p>
                      <a:pPr marL="76835" marR="0">
                        <a:lnSpc>
                          <a:spcPct val="107000"/>
                        </a:lnSpc>
                        <a:spcBef>
                          <a:spcPts val="0"/>
                        </a:spcBef>
                        <a:spcAft>
                          <a:spcPts val="800"/>
                        </a:spcAft>
                      </a:pPr>
                      <a:r>
                        <a:rPr lang="en-IN" sz="1200">
                          <a:effectLst/>
                        </a:rPr>
                        <a:t>track_name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tc>
                  <a:txBody>
                    <a:bodyPr/>
                    <a:lstStyle/>
                    <a:p>
                      <a:pPr marL="73660" marR="0">
                        <a:lnSpc>
                          <a:spcPct val="107000"/>
                        </a:lnSpc>
                        <a:spcBef>
                          <a:spcPts val="0"/>
                        </a:spcBef>
                        <a:spcAft>
                          <a:spcPts val="800"/>
                        </a:spcAft>
                      </a:pPr>
                      <a:r>
                        <a:rPr lang="en-IN" sz="1200">
                          <a:effectLst/>
                        </a:rPr>
                        <a:t>The title of the song.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tc>
                  <a:txBody>
                    <a:bodyPr/>
                    <a:lstStyle/>
                    <a:p>
                      <a:pPr marL="0" marR="0" algn="ctr">
                        <a:lnSpc>
                          <a:spcPct val="107000"/>
                        </a:lnSpc>
                        <a:spcBef>
                          <a:spcPts val="0"/>
                        </a:spcBef>
                        <a:spcAft>
                          <a:spcPts val="800"/>
                        </a:spcAft>
                      </a:pPr>
                      <a:r>
                        <a:rPr lang="en-IN" sz="1200">
                          <a:effectLst/>
                        </a:rPr>
                        <a:t>String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extLst>
                  <a:ext uri="{0D108BD9-81ED-4DB2-BD59-A6C34878D82A}">
                    <a16:rowId xmlns:a16="http://schemas.microsoft.com/office/drawing/2014/main" val="1935672311"/>
                  </a:ext>
                </a:extLst>
              </a:tr>
              <a:tr h="416095">
                <a:tc>
                  <a:txBody>
                    <a:bodyPr/>
                    <a:lstStyle/>
                    <a:p>
                      <a:pPr marL="76835" marR="0">
                        <a:lnSpc>
                          <a:spcPct val="107000"/>
                        </a:lnSpc>
                        <a:spcBef>
                          <a:spcPts val="0"/>
                        </a:spcBef>
                        <a:spcAft>
                          <a:spcPts val="800"/>
                        </a:spcAft>
                      </a:pPr>
                      <a:r>
                        <a:rPr lang="en-IN" sz="1200">
                          <a:effectLst/>
                        </a:rPr>
                        <a:t>track_uri</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tc>
                  <a:txBody>
                    <a:bodyPr/>
                    <a:lstStyle/>
                    <a:p>
                      <a:pPr marL="73660" marR="0">
                        <a:lnSpc>
                          <a:spcPct val="107000"/>
                        </a:lnSpc>
                        <a:spcBef>
                          <a:spcPts val="0"/>
                        </a:spcBef>
                        <a:spcAft>
                          <a:spcPts val="800"/>
                        </a:spcAft>
                      </a:pPr>
                      <a:r>
                        <a:rPr lang="en-IN" sz="1200" dirty="0">
                          <a:effectLst/>
                        </a:rPr>
                        <a:t>The track's URI on Spotify.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tc>
                  <a:txBody>
                    <a:bodyPr/>
                    <a:lstStyle/>
                    <a:p>
                      <a:pPr marL="0" marR="0" algn="ctr">
                        <a:lnSpc>
                          <a:spcPct val="107000"/>
                        </a:lnSpc>
                        <a:spcBef>
                          <a:spcPts val="0"/>
                        </a:spcBef>
                        <a:spcAft>
                          <a:spcPts val="800"/>
                        </a:spcAft>
                      </a:pPr>
                      <a:r>
                        <a:rPr lang="en-IN" sz="1200">
                          <a:effectLst/>
                        </a:rPr>
                        <a:t>String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extLst>
                  <a:ext uri="{0D108BD9-81ED-4DB2-BD59-A6C34878D82A}">
                    <a16:rowId xmlns:a16="http://schemas.microsoft.com/office/drawing/2014/main" val="2793864823"/>
                  </a:ext>
                </a:extLst>
              </a:tr>
              <a:tr h="416095">
                <a:tc>
                  <a:txBody>
                    <a:bodyPr/>
                    <a:lstStyle/>
                    <a:p>
                      <a:pPr marL="76835" marR="0">
                        <a:lnSpc>
                          <a:spcPct val="107000"/>
                        </a:lnSpc>
                        <a:spcBef>
                          <a:spcPts val="0"/>
                        </a:spcBef>
                        <a:spcAft>
                          <a:spcPts val="800"/>
                        </a:spcAft>
                      </a:pPr>
                      <a:r>
                        <a:rPr lang="en-IN" sz="1200">
                          <a:effectLst/>
                        </a:rPr>
                        <a:t>album_name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tc>
                  <a:txBody>
                    <a:bodyPr/>
                    <a:lstStyle/>
                    <a:p>
                      <a:pPr marL="73660" marR="0">
                        <a:lnSpc>
                          <a:spcPct val="107000"/>
                        </a:lnSpc>
                        <a:spcBef>
                          <a:spcPts val="0"/>
                        </a:spcBef>
                        <a:spcAft>
                          <a:spcPts val="800"/>
                        </a:spcAft>
                      </a:pPr>
                      <a:r>
                        <a:rPr lang="en-IN" sz="1200">
                          <a:effectLst/>
                        </a:rPr>
                        <a:t>The album's name is the title of the track.</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tc>
                  <a:txBody>
                    <a:bodyPr/>
                    <a:lstStyle/>
                    <a:p>
                      <a:pPr marL="0" marR="0" algn="ctr">
                        <a:lnSpc>
                          <a:spcPct val="107000"/>
                        </a:lnSpc>
                        <a:spcBef>
                          <a:spcPts val="0"/>
                        </a:spcBef>
                        <a:spcAft>
                          <a:spcPts val="800"/>
                        </a:spcAft>
                      </a:pPr>
                      <a:r>
                        <a:rPr lang="en-IN" sz="1200">
                          <a:effectLst/>
                        </a:rPr>
                        <a:t>String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extLst>
                  <a:ext uri="{0D108BD9-81ED-4DB2-BD59-A6C34878D82A}">
                    <a16:rowId xmlns:a16="http://schemas.microsoft.com/office/drawing/2014/main" val="4097509351"/>
                  </a:ext>
                </a:extLst>
              </a:tr>
              <a:tr h="416095">
                <a:tc>
                  <a:txBody>
                    <a:bodyPr/>
                    <a:lstStyle/>
                    <a:p>
                      <a:pPr marL="76835" marR="0">
                        <a:lnSpc>
                          <a:spcPct val="107000"/>
                        </a:lnSpc>
                        <a:spcBef>
                          <a:spcPts val="0"/>
                        </a:spcBef>
                        <a:spcAft>
                          <a:spcPts val="800"/>
                        </a:spcAft>
                      </a:pPr>
                      <a:r>
                        <a:rPr lang="en-IN" sz="1200">
                          <a:effectLst/>
                        </a:rPr>
                        <a:t>album_uri</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tc>
                  <a:txBody>
                    <a:bodyPr/>
                    <a:lstStyle/>
                    <a:p>
                      <a:pPr marL="73660" marR="0">
                        <a:lnSpc>
                          <a:spcPct val="107000"/>
                        </a:lnSpc>
                        <a:spcBef>
                          <a:spcPts val="0"/>
                        </a:spcBef>
                        <a:spcAft>
                          <a:spcPts val="800"/>
                        </a:spcAft>
                      </a:pPr>
                      <a:r>
                        <a:rPr lang="en-IN" sz="1200" dirty="0">
                          <a:effectLst/>
                        </a:rPr>
                        <a:t>The album's URI on Spotify.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tc>
                  <a:txBody>
                    <a:bodyPr/>
                    <a:lstStyle/>
                    <a:p>
                      <a:pPr marL="0" marR="0" algn="ctr">
                        <a:lnSpc>
                          <a:spcPct val="107000"/>
                        </a:lnSpc>
                        <a:spcBef>
                          <a:spcPts val="0"/>
                        </a:spcBef>
                        <a:spcAft>
                          <a:spcPts val="800"/>
                        </a:spcAft>
                      </a:pPr>
                      <a:r>
                        <a:rPr lang="en-IN" sz="1200">
                          <a:effectLst/>
                        </a:rPr>
                        <a:t>String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extLst>
                  <a:ext uri="{0D108BD9-81ED-4DB2-BD59-A6C34878D82A}">
                    <a16:rowId xmlns:a16="http://schemas.microsoft.com/office/drawing/2014/main" val="3672199416"/>
                  </a:ext>
                </a:extLst>
              </a:tr>
              <a:tr h="416095">
                <a:tc>
                  <a:txBody>
                    <a:bodyPr/>
                    <a:lstStyle/>
                    <a:p>
                      <a:pPr marL="76835" marR="0">
                        <a:lnSpc>
                          <a:spcPct val="107000"/>
                        </a:lnSpc>
                        <a:spcBef>
                          <a:spcPts val="0"/>
                        </a:spcBef>
                        <a:spcAft>
                          <a:spcPts val="800"/>
                        </a:spcAft>
                      </a:pPr>
                      <a:r>
                        <a:rPr lang="en-IN" sz="1200">
                          <a:effectLst/>
                        </a:rPr>
                        <a:t>artist_name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tc>
                  <a:txBody>
                    <a:bodyPr/>
                    <a:lstStyle/>
                    <a:p>
                      <a:pPr marL="73660" marR="0">
                        <a:lnSpc>
                          <a:spcPct val="107000"/>
                        </a:lnSpc>
                        <a:spcBef>
                          <a:spcPts val="0"/>
                        </a:spcBef>
                        <a:spcAft>
                          <a:spcPts val="800"/>
                        </a:spcAft>
                      </a:pPr>
                      <a:r>
                        <a:rPr lang="en-IN" sz="1200">
                          <a:effectLst/>
                        </a:rPr>
                        <a:t>The major artist on the track's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tc>
                  <a:txBody>
                    <a:bodyPr/>
                    <a:lstStyle/>
                    <a:p>
                      <a:pPr marL="0" marR="0" algn="ctr">
                        <a:lnSpc>
                          <a:spcPct val="107000"/>
                        </a:lnSpc>
                        <a:spcBef>
                          <a:spcPts val="0"/>
                        </a:spcBef>
                        <a:spcAft>
                          <a:spcPts val="800"/>
                        </a:spcAft>
                      </a:pPr>
                      <a:r>
                        <a:rPr lang="en-IN" sz="1200">
                          <a:effectLst/>
                        </a:rPr>
                        <a:t>String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extLst>
                  <a:ext uri="{0D108BD9-81ED-4DB2-BD59-A6C34878D82A}">
                    <a16:rowId xmlns:a16="http://schemas.microsoft.com/office/drawing/2014/main" val="2203868821"/>
                  </a:ext>
                </a:extLst>
              </a:tr>
              <a:tr h="416095">
                <a:tc>
                  <a:txBody>
                    <a:bodyPr/>
                    <a:lstStyle/>
                    <a:p>
                      <a:pPr marL="76835" marR="0">
                        <a:lnSpc>
                          <a:spcPct val="107000"/>
                        </a:lnSpc>
                        <a:spcBef>
                          <a:spcPts val="0"/>
                        </a:spcBef>
                        <a:spcAft>
                          <a:spcPts val="800"/>
                        </a:spcAft>
                      </a:pPr>
                      <a:r>
                        <a:rPr lang="en-IN" sz="1200">
                          <a:effectLst/>
                        </a:rPr>
                        <a:t>artist_uri</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tc>
                  <a:txBody>
                    <a:bodyPr/>
                    <a:lstStyle/>
                    <a:p>
                      <a:pPr marL="73660" marR="0">
                        <a:lnSpc>
                          <a:spcPct val="107000"/>
                        </a:lnSpc>
                        <a:spcBef>
                          <a:spcPts val="0"/>
                        </a:spcBef>
                        <a:spcAft>
                          <a:spcPts val="800"/>
                        </a:spcAft>
                      </a:pPr>
                      <a:r>
                        <a:rPr lang="en-IN" sz="1200">
                          <a:effectLst/>
                        </a:rPr>
                        <a:t>The primary artist's Spotify URI for the track.</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tc>
                  <a:txBody>
                    <a:bodyPr/>
                    <a:lstStyle/>
                    <a:p>
                      <a:pPr marL="0" marR="0" algn="ctr">
                        <a:lnSpc>
                          <a:spcPct val="107000"/>
                        </a:lnSpc>
                        <a:spcBef>
                          <a:spcPts val="0"/>
                        </a:spcBef>
                        <a:spcAft>
                          <a:spcPts val="800"/>
                        </a:spcAft>
                      </a:pPr>
                      <a:r>
                        <a:rPr lang="en-IN" sz="1200">
                          <a:effectLst/>
                        </a:rPr>
                        <a:t>String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extLst>
                  <a:ext uri="{0D108BD9-81ED-4DB2-BD59-A6C34878D82A}">
                    <a16:rowId xmlns:a16="http://schemas.microsoft.com/office/drawing/2014/main" val="2389921495"/>
                  </a:ext>
                </a:extLst>
              </a:tr>
              <a:tr h="416095">
                <a:tc>
                  <a:txBody>
                    <a:bodyPr/>
                    <a:lstStyle/>
                    <a:p>
                      <a:pPr marL="76835" marR="0">
                        <a:lnSpc>
                          <a:spcPct val="107000"/>
                        </a:lnSpc>
                        <a:spcBef>
                          <a:spcPts val="0"/>
                        </a:spcBef>
                        <a:spcAft>
                          <a:spcPts val="800"/>
                        </a:spcAft>
                      </a:pPr>
                      <a:r>
                        <a:rPr lang="en-IN" sz="1200">
                          <a:effectLst/>
                        </a:rPr>
                        <a:t>duration_ms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tc>
                  <a:txBody>
                    <a:bodyPr/>
                    <a:lstStyle/>
                    <a:p>
                      <a:pPr marL="73660" marR="0">
                        <a:lnSpc>
                          <a:spcPct val="107000"/>
                        </a:lnSpc>
                        <a:spcBef>
                          <a:spcPts val="0"/>
                        </a:spcBef>
                        <a:spcAft>
                          <a:spcPts val="800"/>
                        </a:spcAft>
                      </a:pPr>
                      <a:r>
                        <a:rPr lang="en-IN" sz="1200">
                          <a:effectLst/>
                        </a:rPr>
                        <a:t>The track's duration in milliseconds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tc>
                  <a:txBody>
                    <a:bodyPr/>
                    <a:lstStyle/>
                    <a:p>
                      <a:pPr marL="0" marR="0" algn="ctr">
                        <a:lnSpc>
                          <a:spcPct val="107000"/>
                        </a:lnSpc>
                        <a:spcBef>
                          <a:spcPts val="0"/>
                        </a:spcBef>
                        <a:spcAft>
                          <a:spcPts val="800"/>
                        </a:spcAft>
                      </a:pPr>
                      <a:r>
                        <a:rPr lang="en-IN" sz="1200">
                          <a:effectLst/>
                        </a:rPr>
                        <a:t>Numeric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extLst>
                  <a:ext uri="{0D108BD9-81ED-4DB2-BD59-A6C34878D82A}">
                    <a16:rowId xmlns:a16="http://schemas.microsoft.com/office/drawing/2014/main" val="2519173990"/>
                  </a:ext>
                </a:extLst>
              </a:tr>
              <a:tr h="416095">
                <a:tc>
                  <a:txBody>
                    <a:bodyPr/>
                    <a:lstStyle/>
                    <a:p>
                      <a:pPr marL="76835" marR="0">
                        <a:lnSpc>
                          <a:spcPct val="107000"/>
                        </a:lnSpc>
                        <a:spcBef>
                          <a:spcPts val="0"/>
                        </a:spcBef>
                        <a:spcAft>
                          <a:spcPts val="800"/>
                        </a:spcAft>
                      </a:pPr>
                      <a:r>
                        <a:rPr lang="en-IN" sz="1200">
                          <a:effectLst/>
                        </a:rPr>
                        <a:t>pos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tc>
                  <a:txBody>
                    <a:bodyPr/>
                    <a:lstStyle/>
                    <a:p>
                      <a:pPr marL="73660" marR="0">
                        <a:lnSpc>
                          <a:spcPct val="107000"/>
                        </a:lnSpc>
                        <a:spcBef>
                          <a:spcPts val="0"/>
                        </a:spcBef>
                        <a:spcAft>
                          <a:spcPts val="800"/>
                        </a:spcAft>
                      </a:pPr>
                      <a:r>
                        <a:rPr lang="en-IN" sz="1200">
                          <a:effectLst/>
                        </a:rPr>
                        <a:t>The track's position on the playlist.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tc>
                  <a:txBody>
                    <a:bodyPr/>
                    <a:lstStyle/>
                    <a:p>
                      <a:pPr marL="0" marR="0" algn="ctr">
                        <a:lnSpc>
                          <a:spcPct val="107000"/>
                        </a:lnSpc>
                        <a:spcBef>
                          <a:spcPts val="0"/>
                        </a:spcBef>
                        <a:spcAft>
                          <a:spcPts val="800"/>
                        </a:spcAft>
                      </a:pPr>
                      <a:r>
                        <a:rPr lang="en-IN" sz="1200" dirty="0">
                          <a:effectLst/>
                        </a:rPr>
                        <a:t>Integer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tc>
                <a:extLst>
                  <a:ext uri="{0D108BD9-81ED-4DB2-BD59-A6C34878D82A}">
                    <a16:rowId xmlns:a16="http://schemas.microsoft.com/office/drawing/2014/main" val="3639610790"/>
                  </a:ext>
                </a:extLst>
              </a:tr>
            </a:tbl>
          </a:graphicData>
        </a:graphic>
      </p:graphicFrame>
    </p:spTree>
    <p:extLst>
      <p:ext uri="{BB962C8B-B14F-4D97-AF65-F5344CB8AC3E}">
        <p14:creationId xmlns:p14="http://schemas.microsoft.com/office/powerpoint/2010/main" val="1159627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0A4D-4712-4573-83BB-B80652F76175}"/>
              </a:ext>
            </a:extLst>
          </p:cNvPr>
          <p:cNvSpPr>
            <a:spLocks noGrp="1"/>
          </p:cNvSpPr>
          <p:nvPr>
            <p:ph type="title"/>
          </p:nvPr>
        </p:nvSpPr>
        <p:spPr>
          <a:xfrm>
            <a:off x="838200" y="365126"/>
            <a:ext cx="10515600" cy="743828"/>
          </a:xfrm>
        </p:spPr>
        <p:txBody>
          <a:bodyPr/>
          <a:lstStyle/>
          <a:p>
            <a:r>
              <a:rPr lang="en-US" sz="3600" dirty="0"/>
              <a:t>Exploratory Data Analysis</a:t>
            </a:r>
            <a:endParaRPr lang="en-IN" sz="3600" dirty="0"/>
          </a:p>
        </p:txBody>
      </p:sp>
      <p:sp>
        <p:nvSpPr>
          <p:cNvPr id="3" name="Content Placeholder 2">
            <a:extLst>
              <a:ext uri="{FF2B5EF4-FFF2-40B4-BE49-F238E27FC236}">
                <a16:creationId xmlns:a16="http://schemas.microsoft.com/office/drawing/2014/main" id="{F2C212BE-9EB5-49D2-A6D6-6A0E0541C20A}"/>
              </a:ext>
            </a:extLst>
          </p:cNvPr>
          <p:cNvSpPr>
            <a:spLocks noGrp="1"/>
          </p:cNvSpPr>
          <p:nvPr>
            <p:ph idx="1"/>
          </p:nvPr>
        </p:nvSpPr>
        <p:spPr>
          <a:xfrm>
            <a:off x="838200" y="1196502"/>
            <a:ext cx="5076217" cy="4980461"/>
          </a:xfrm>
        </p:spPr>
        <p:txBody>
          <a:bodyPr/>
          <a:lstStyle/>
          <a:p>
            <a:r>
              <a:rPr lang="en-US" dirty="0"/>
              <a:t>Number of albums and artists in the playlists increase with number of tracks in the playlists.</a:t>
            </a:r>
          </a:p>
          <a:p>
            <a:r>
              <a:rPr lang="en-US" dirty="0"/>
              <a:t> Number of playlists with certain number of tracks in playlists forms maxima at around 20 tracks.</a:t>
            </a:r>
          </a:p>
          <a:p>
            <a:r>
              <a:rPr lang="en-US" dirty="0"/>
              <a:t>Median tempo in playlist has no linear trend with number of tracks in playlists.</a:t>
            </a:r>
          </a:p>
        </p:txBody>
      </p:sp>
      <p:sp>
        <p:nvSpPr>
          <p:cNvPr id="4" name="Footer Placeholder 3">
            <a:extLst>
              <a:ext uri="{FF2B5EF4-FFF2-40B4-BE49-F238E27FC236}">
                <a16:creationId xmlns:a16="http://schemas.microsoft.com/office/drawing/2014/main" id="{16041D81-B3A1-4185-A301-D19168E7F5C0}"/>
              </a:ext>
            </a:extLst>
          </p:cNvPr>
          <p:cNvSpPr>
            <a:spLocks noGrp="1"/>
          </p:cNvSpPr>
          <p:nvPr>
            <p:ph type="ftr" sz="quarter" idx="11"/>
          </p:nvPr>
        </p:nvSpPr>
        <p:spPr/>
        <p:txBody>
          <a:bodyPr/>
          <a:lstStyle/>
          <a:p>
            <a:r>
              <a:rPr lang="en-IN"/>
              <a:t>Liverpool John Moores University</a:t>
            </a:r>
            <a:endParaRPr lang="en-IN" dirty="0"/>
          </a:p>
        </p:txBody>
      </p:sp>
      <p:sp>
        <p:nvSpPr>
          <p:cNvPr id="5" name="Slide Number Placeholder 4">
            <a:extLst>
              <a:ext uri="{FF2B5EF4-FFF2-40B4-BE49-F238E27FC236}">
                <a16:creationId xmlns:a16="http://schemas.microsoft.com/office/drawing/2014/main" id="{E1DEC4EA-E071-4C41-8736-D682F4C63351}"/>
              </a:ext>
            </a:extLst>
          </p:cNvPr>
          <p:cNvSpPr>
            <a:spLocks noGrp="1"/>
          </p:cNvSpPr>
          <p:nvPr>
            <p:ph type="sldNum" sz="quarter" idx="12"/>
          </p:nvPr>
        </p:nvSpPr>
        <p:spPr/>
        <p:txBody>
          <a:bodyPr/>
          <a:lstStyle/>
          <a:p>
            <a:fld id="{DEF642F2-386E-44FA-ADFF-48F945CBCD86}" type="slidenum">
              <a:rPr lang="en-IN" smtClean="0"/>
              <a:t>13</a:t>
            </a:fld>
            <a:endParaRPr lang="en-IN"/>
          </a:p>
        </p:txBody>
      </p:sp>
      <p:pic>
        <p:nvPicPr>
          <p:cNvPr id="8" name="Picture 7">
            <a:extLst>
              <a:ext uri="{FF2B5EF4-FFF2-40B4-BE49-F238E27FC236}">
                <a16:creationId xmlns:a16="http://schemas.microsoft.com/office/drawing/2014/main" id="{304C8FE5-5652-4DF3-8980-772A87C8E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825" y="2091895"/>
            <a:ext cx="5133975" cy="2800350"/>
          </a:xfrm>
          <a:prstGeom prst="rect">
            <a:avLst/>
          </a:prstGeom>
        </p:spPr>
      </p:pic>
    </p:spTree>
    <p:extLst>
      <p:ext uri="{BB962C8B-B14F-4D97-AF65-F5344CB8AC3E}">
        <p14:creationId xmlns:p14="http://schemas.microsoft.com/office/powerpoint/2010/main" val="242128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EC3FD2-122F-41AD-8F80-FD071A6B4039}"/>
              </a:ext>
            </a:extLst>
          </p:cNvPr>
          <p:cNvSpPr>
            <a:spLocks noGrp="1"/>
          </p:cNvSpPr>
          <p:nvPr>
            <p:ph type="ftr" sz="quarter" idx="11"/>
          </p:nvPr>
        </p:nvSpPr>
        <p:spPr/>
        <p:txBody>
          <a:bodyPr/>
          <a:lstStyle/>
          <a:p>
            <a:r>
              <a:rPr lang="en-IN"/>
              <a:t>Liverpool John Moores University</a:t>
            </a:r>
            <a:endParaRPr lang="en-IN" dirty="0"/>
          </a:p>
        </p:txBody>
      </p:sp>
      <p:sp>
        <p:nvSpPr>
          <p:cNvPr id="3" name="Slide Number Placeholder 2">
            <a:extLst>
              <a:ext uri="{FF2B5EF4-FFF2-40B4-BE49-F238E27FC236}">
                <a16:creationId xmlns:a16="http://schemas.microsoft.com/office/drawing/2014/main" id="{674F02C8-2F9C-4DE2-B11C-A48BA7E44D6B}"/>
              </a:ext>
            </a:extLst>
          </p:cNvPr>
          <p:cNvSpPr>
            <a:spLocks noGrp="1"/>
          </p:cNvSpPr>
          <p:nvPr>
            <p:ph type="sldNum" sz="quarter" idx="12"/>
          </p:nvPr>
        </p:nvSpPr>
        <p:spPr/>
        <p:txBody>
          <a:bodyPr/>
          <a:lstStyle/>
          <a:p>
            <a:fld id="{DEF642F2-386E-44FA-ADFF-48F945CBCD86}" type="slidenum">
              <a:rPr lang="en-IN" smtClean="0"/>
              <a:t>14</a:t>
            </a:fld>
            <a:endParaRPr lang="en-IN"/>
          </a:p>
        </p:txBody>
      </p:sp>
      <p:sp>
        <p:nvSpPr>
          <p:cNvPr id="4" name="Title 1">
            <a:extLst>
              <a:ext uri="{FF2B5EF4-FFF2-40B4-BE49-F238E27FC236}">
                <a16:creationId xmlns:a16="http://schemas.microsoft.com/office/drawing/2014/main" id="{E7A0C6C4-6978-4DD4-9EAE-F8DBF5F97BD2}"/>
              </a:ext>
            </a:extLst>
          </p:cNvPr>
          <p:cNvSpPr txBox="1">
            <a:spLocks/>
          </p:cNvSpPr>
          <p:nvPr/>
        </p:nvSpPr>
        <p:spPr>
          <a:xfrm>
            <a:off x="838200" y="365126"/>
            <a:ext cx="10515600" cy="7438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Exploratory Data Analysis</a:t>
            </a:r>
            <a:endParaRPr lang="en-IN" sz="3600" dirty="0"/>
          </a:p>
        </p:txBody>
      </p:sp>
      <p:pic>
        <p:nvPicPr>
          <p:cNvPr id="5" name="Picture 4">
            <a:extLst>
              <a:ext uri="{FF2B5EF4-FFF2-40B4-BE49-F238E27FC236}">
                <a16:creationId xmlns:a16="http://schemas.microsoft.com/office/drawing/2014/main" id="{AB1288F2-60AC-4FC2-8444-CDF06CF1D23B}"/>
              </a:ext>
            </a:extLst>
          </p:cNvPr>
          <p:cNvPicPr>
            <a:picLocks noChangeAspect="1"/>
          </p:cNvPicPr>
          <p:nvPr/>
        </p:nvPicPr>
        <p:blipFill>
          <a:blip r:embed="rId3"/>
          <a:stretch>
            <a:fillRect/>
          </a:stretch>
        </p:blipFill>
        <p:spPr>
          <a:xfrm>
            <a:off x="6096000" y="449580"/>
            <a:ext cx="5731510" cy="3011170"/>
          </a:xfrm>
          <a:prstGeom prst="rect">
            <a:avLst/>
          </a:prstGeom>
        </p:spPr>
      </p:pic>
      <p:sp>
        <p:nvSpPr>
          <p:cNvPr id="6" name="Content Placeholder 2">
            <a:extLst>
              <a:ext uri="{FF2B5EF4-FFF2-40B4-BE49-F238E27FC236}">
                <a16:creationId xmlns:a16="http://schemas.microsoft.com/office/drawing/2014/main" id="{50D66E24-F68C-4727-A9DD-27CF37A3AACD}"/>
              </a:ext>
            </a:extLst>
          </p:cNvPr>
          <p:cNvSpPr txBox="1">
            <a:spLocks/>
          </p:cNvSpPr>
          <p:nvPr/>
        </p:nvSpPr>
        <p:spPr>
          <a:xfrm>
            <a:off x="838200" y="1196502"/>
            <a:ext cx="5076217" cy="49804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Word cloud shows the top 100 artists, artists with highest number of playlists containing their tracks.</a:t>
            </a:r>
          </a:p>
          <a:p>
            <a:r>
              <a:rPr lang="en-US" dirty="0"/>
              <a:t>If we look at the count of playlists containing their tracks it is 450k maximum and the top 50</a:t>
            </a:r>
            <a:r>
              <a:rPr lang="en-US" baseline="30000" dirty="0"/>
              <a:t>th</a:t>
            </a:r>
            <a:r>
              <a:rPr lang="en-US" dirty="0"/>
              <a:t> has around 150k playlists.</a:t>
            </a:r>
          </a:p>
          <a:p>
            <a:r>
              <a:rPr lang="en-US" dirty="0"/>
              <a:t>Songs from these artists will be preferred for cold start problems.</a:t>
            </a:r>
          </a:p>
          <a:p>
            <a:endParaRPr lang="en-US" dirty="0"/>
          </a:p>
        </p:txBody>
      </p:sp>
      <p:pic>
        <p:nvPicPr>
          <p:cNvPr id="7" name="Picture 6">
            <a:extLst>
              <a:ext uri="{FF2B5EF4-FFF2-40B4-BE49-F238E27FC236}">
                <a16:creationId xmlns:a16="http://schemas.microsoft.com/office/drawing/2014/main" id="{05E58658-9BD0-453F-BD56-CAA6644239FA}"/>
              </a:ext>
            </a:extLst>
          </p:cNvPr>
          <p:cNvPicPr>
            <a:picLocks noChangeAspect="1"/>
          </p:cNvPicPr>
          <p:nvPr/>
        </p:nvPicPr>
        <p:blipFill>
          <a:blip r:embed="rId4"/>
          <a:stretch>
            <a:fillRect/>
          </a:stretch>
        </p:blipFill>
        <p:spPr>
          <a:xfrm rot="16200000">
            <a:off x="7400290" y="1981200"/>
            <a:ext cx="2947670" cy="5906770"/>
          </a:xfrm>
          <a:prstGeom prst="rect">
            <a:avLst/>
          </a:prstGeom>
        </p:spPr>
      </p:pic>
    </p:spTree>
    <p:extLst>
      <p:ext uri="{BB962C8B-B14F-4D97-AF65-F5344CB8AC3E}">
        <p14:creationId xmlns:p14="http://schemas.microsoft.com/office/powerpoint/2010/main" val="700436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4958-796E-4A93-B9A3-BDF88291B41B}"/>
              </a:ext>
            </a:extLst>
          </p:cNvPr>
          <p:cNvSpPr>
            <a:spLocks noGrp="1"/>
          </p:cNvSpPr>
          <p:nvPr>
            <p:ph type="title"/>
          </p:nvPr>
        </p:nvSpPr>
        <p:spPr>
          <a:xfrm>
            <a:off x="838200" y="365126"/>
            <a:ext cx="10515600" cy="627096"/>
          </a:xfrm>
        </p:spPr>
        <p:txBody>
          <a:bodyPr/>
          <a:lstStyle/>
          <a:p>
            <a:r>
              <a:rPr lang="en-US" sz="3600" dirty="0"/>
              <a:t>Data Pre-processing</a:t>
            </a:r>
            <a:endParaRPr lang="en-IN" sz="3600" dirty="0"/>
          </a:p>
        </p:txBody>
      </p:sp>
      <p:sp>
        <p:nvSpPr>
          <p:cNvPr id="3" name="Content Placeholder 2">
            <a:extLst>
              <a:ext uri="{FF2B5EF4-FFF2-40B4-BE49-F238E27FC236}">
                <a16:creationId xmlns:a16="http://schemas.microsoft.com/office/drawing/2014/main" id="{9F1223FF-4D5B-495C-8214-97C9050A42CB}"/>
              </a:ext>
            </a:extLst>
          </p:cNvPr>
          <p:cNvSpPr>
            <a:spLocks noGrp="1"/>
          </p:cNvSpPr>
          <p:nvPr>
            <p:ph idx="1"/>
          </p:nvPr>
        </p:nvSpPr>
        <p:spPr>
          <a:xfrm>
            <a:off x="838200" y="1186774"/>
            <a:ext cx="10515600" cy="1877439"/>
          </a:xfrm>
        </p:spPr>
        <p:txBody>
          <a:bodyPr/>
          <a:lstStyle/>
          <a:p>
            <a:r>
              <a:rPr lang="en-US" dirty="0"/>
              <a:t>Textual features like track title, artist name, playlist name, etc. are processed using word2vec embedding.</a:t>
            </a:r>
          </a:p>
          <a:p>
            <a:r>
              <a:rPr lang="en-US" dirty="0"/>
              <a:t>After forming separate embeddings for each, they are concatenated into a single matrix to be used as input for our model.</a:t>
            </a:r>
          </a:p>
          <a:p>
            <a:endParaRPr lang="en-IN" dirty="0"/>
          </a:p>
        </p:txBody>
      </p:sp>
      <p:sp>
        <p:nvSpPr>
          <p:cNvPr id="4" name="Footer Placeholder 3">
            <a:extLst>
              <a:ext uri="{FF2B5EF4-FFF2-40B4-BE49-F238E27FC236}">
                <a16:creationId xmlns:a16="http://schemas.microsoft.com/office/drawing/2014/main" id="{06663DD2-B180-49ED-8271-AF3433C7D70B}"/>
              </a:ext>
            </a:extLst>
          </p:cNvPr>
          <p:cNvSpPr>
            <a:spLocks noGrp="1"/>
          </p:cNvSpPr>
          <p:nvPr>
            <p:ph type="ftr" sz="quarter" idx="11"/>
          </p:nvPr>
        </p:nvSpPr>
        <p:spPr/>
        <p:txBody>
          <a:bodyPr/>
          <a:lstStyle/>
          <a:p>
            <a:r>
              <a:rPr lang="en-IN"/>
              <a:t>Liverpool John Moores University</a:t>
            </a:r>
            <a:endParaRPr lang="en-IN" dirty="0"/>
          </a:p>
        </p:txBody>
      </p:sp>
      <p:sp>
        <p:nvSpPr>
          <p:cNvPr id="5" name="Slide Number Placeholder 4">
            <a:extLst>
              <a:ext uri="{FF2B5EF4-FFF2-40B4-BE49-F238E27FC236}">
                <a16:creationId xmlns:a16="http://schemas.microsoft.com/office/drawing/2014/main" id="{01D3894A-B311-40BF-8DA6-F8CEF199ADCC}"/>
              </a:ext>
            </a:extLst>
          </p:cNvPr>
          <p:cNvSpPr>
            <a:spLocks noGrp="1"/>
          </p:cNvSpPr>
          <p:nvPr>
            <p:ph type="sldNum" sz="quarter" idx="12"/>
          </p:nvPr>
        </p:nvSpPr>
        <p:spPr/>
        <p:txBody>
          <a:bodyPr/>
          <a:lstStyle/>
          <a:p>
            <a:fld id="{DEF642F2-386E-44FA-ADFF-48F945CBCD86}" type="slidenum">
              <a:rPr lang="en-IN" smtClean="0"/>
              <a:t>15</a:t>
            </a:fld>
            <a:endParaRPr lang="en-IN"/>
          </a:p>
        </p:txBody>
      </p:sp>
      <p:pic>
        <p:nvPicPr>
          <p:cNvPr id="7" name="Picture 6">
            <a:extLst>
              <a:ext uri="{FF2B5EF4-FFF2-40B4-BE49-F238E27FC236}">
                <a16:creationId xmlns:a16="http://schemas.microsoft.com/office/drawing/2014/main" id="{7DAA8DB7-D6E7-48E5-8085-1C27AAD31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3429000"/>
            <a:ext cx="5943600" cy="2627882"/>
          </a:xfrm>
          <a:prstGeom prst="rect">
            <a:avLst/>
          </a:prstGeom>
        </p:spPr>
      </p:pic>
    </p:spTree>
    <p:extLst>
      <p:ext uri="{BB962C8B-B14F-4D97-AF65-F5344CB8AC3E}">
        <p14:creationId xmlns:p14="http://schemas.microsoft.com/office/powerpoint/2010/main" val="3446352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7E0F-02A9-43F5-9FAC-39C120D42839}"/>
              </a:ext>
            </a:extLst>
          </p:cNvPr>
          <p:cNvSpPr>
            <a:spLocks noGrp="1"/>
          </p:cNvSpPr>
          <p:nvPr>
            <p:ph type="title"/>
          </p:nvPr>
        </p:nvSpPr>
        <p:spPr>
          <a:xfrm>
            <a:off x="838200" y="365126"/>
            <a:ext cx="10515600" cy="607640"/>
          </a:xfrm>
        </p:spPr>
        <p:txBody>
          <a:bodyPr/>
          <a:lstStyle/>
          <a:p>
            <a:r>
              <a:rPr lang="en-US" sz="3600" dirty="0"/>
              <a:t>Proposed Solution</a:t>
            </a:r>
            <a:endParaRPr lang="en-IN" sz="3600" dirty="0"/>
          </a:p>
        </p:txBody>
      </p:sp>
      <p:sp>
        <p:nvSpPr>
          <p:cNvPr id="3" name="Content Placeholder 2">
            <a:extLst>
              <a:ext uri="{FF2B5EF4-FFF2-40B4-BE49-F238E27FC236}">
                <a16:creationId xmlns:a16="http://schemas.microsoft.com/office/drawing/2014/main" id="{0C4CD979-6C8B-4F1B-8807-6024B9FA1696}"/>
              </a:ext>
            </a:extLst>
          </p:cNvPr>
          <p:cNvSpPr>
            <a:spLocks noGrp="1"/>
          </p:cNvSpPr>
          <p:nvPr>
            <p:ph idx="1"/>
          </p:nvPr>
        </p:nvSpPr>
        <p:spPr>
          <a:xfrm>
            <a:off x="838200" y="1079770"/>
            <a:ext cx="10515600" cy="2015179"/>
          </a:xfrm>
        </p:spPr>
        <p:txBody>
          <a:bodyPr>
            <a:normAutofit fontScale="85000" lnSpcReduction="20000"/>
          </a:bodyPr>
          <a:lstStyle/>
          <a:p>
            <a:r>
              <a:rPr lang="en-US" dirty="0"/>
              <a:t>Predicting next song is quite similar to predicting next word in the sentence in language modelling.</a:t>
            </a:r>
          </a:p>
          <a:p>
            <a:r>
              <a:rPr lang="en-US" dirty="0"/>
              <a:t>RNNs with Cross entropy loss function is considered to solve for automatic playlist completion in this study.</a:t>
            </a:r>
          </a:p>
          <a:p>
            <a:r>
              <a:rPr lang="en-US" dirty="0"/>
              <a:t>Optimizer, number of hidden layers and number of steps were tunned for best fit model.</a:t>
            </a:r>
            <a:endParaRPr lang="en-IN" dirty="0"/>
          </a:p>
        </p:txBody>
      </p:sp>
      <p:sp>
        <p:nvSpPr>
          <p:cNvPr id="4" name="Footer Placeholder 3">
            <a:extLst>
              <a:ext uri="{FF2B5EF4-FFF2-40B4-BE49-F238E27FC236}">
                <a16:creationId xmlns:a16="http://schemas.microsoft.com/office/drawing/2014/main" id="{5990CE60-6D5F-4674-A59D-C5602499F262}"/>
              </a:ext>
            </a:extLst>
          </p:cNvPr>
          <p:cNvSpPr>
            <a:spLocks noGrp="1"/>
          </p:cNvSpPr>
          <p:nvPr>
            <p:ph type="ftr" sz="quarter" idx="11"/>
          </p:nvPr>
        </p:nvSpPr>
        <p:spPr/>
        <p:txBody>
          <a:bodyPr/>
          <a:lstStyle/>
          <a:p>
            <a:r>
              <a:rPr lang="en-IN"/>
              <a:t>Liverpool John Moores University</a:t>
            </a:r>
            <a:endParaRPr lang="en-IN" dirty="0"/>
          </a:p>
        </p:txBody>
      </p:sp>
      <p:sp>
        <p:nvSpPr>
          <p:cNvPr id="5" name="Slide Number Placeholder 4">
            <a:extLst>
              <a:ext uri="{FF2B5EF4-FFF2-40B4-BE49-F238E27FC236}">
                <a16:creationId xmlns:a16="http://schemas.microsoft.com/office/drawing/2014/main" id="{A9368F87-7359-4348-81E8-D0B86CD11C4A}"/>
              </a:ext>
            </a:extLst>
          </p:cNvPr>
          <p:cNvSpPr>
            <a:spLocks noGrp="1"/>
          </p:cNvSpPr>
          <p:nvPr>
            <p:ph type="sldNum" sz="quarter" idx="12"/>
          </p:nvPr>
        </p:nvSpPr>
        <p:spPr/>
        <p:txBody>
          <a:bodyPr/>
          <a:lstStyle/>
          <a:p>
            <a:fld id="{DEF642F2-386E-44FA-ADFF-48F945CBCD86}" type="slidenum">
              <a:rPr lang="en-IN" smtClean="0"/>
              <a:t>16</a:t>
            </a:fld>
            <a:endParaRPr lang="en-IN"/>
          </a:p>
        </p:txBody>
      </p:sp>
      <p:pic>
        <p:nvPicPr>
          <p:cNvPr id="6" name="Picture 5">
            <a:extLst>
              <a:ext uri="{FF2B5EF4-FFF2-40B4-BE49-F238E27FC236}">
                <a16:creationId xmlns:a16="http://schemas.microsoft.com/office/drawing/2014/main" id="{B3B13A12-51EE-4DDE-93EA-C6CE50D5654D}"/>
              </a:ext>
            </a:extLst>
          </p:cNvPr>
          <p:cNvPicPr>
            <a:picLocks noChangeAspect="1"/>
          </p:cNvPicPr>
          <p:nvPr/>
        </p:nvPicPr>
        <p:blipFill>
          <a:blip r:embed="rId3"/>
          <a:stretch>
            <a:fillRect/>
          </a:stretch>
        </p:blipFill>
        <p:spPr>
          <a:xfrm>
            <a:off x="6339840" y="3978614"/>
            <a:ext cx="5013960" cy="1600200"/>
          </a:xfrm>
          <a:prstGeom prst="rect">
            <a:avLst/>
          </a:prstGeom>
        </p:spPr>
      </p:pic>
      <p:sp>
        <p:nvSpPr>
          <p:cNvPr id="7" name="TextBox 6">
            <a:extLst>
              <a:ext uri="{FF2B5EF4-FFF2-40B4-BE49-F238E27FC236}">
                <a16:creationId xmlns:a16="http://schemas.microsoft.com/office/drawing/2014/main" id="{5C07F410-5C26-4133-977E-9C833FF5445B}"/>
              </a:ext>
            </a:extLst>
          </p:cNvPr>
          <p:cNvSpPr txBox="1"/>
          <p:nvPr/>
        </p:nvSpPr>
        <p:spPr>
          <a:xfrm>
            <a:off x="505838" y="3763051"/>
            <a:ext cx="5834002" cy="2031325"/>
          </a:xfrm>
          <a:prstGeom prst="rect">
            <a:avLst/>
          </a:prstGeom>
          <a:noFill/>
        </p:spPr>
        <p:txBody>
          <a:bodyPr wrap="square" rtlCol="0">
            <a:spAutoFit/>
          </a:bodyPr>
          <a:lstStyle/>
          <a:p>
            <a:r>
              <a:rPr lang="en-US" dirty="0"/>
              <a:t>Algorithm proceeds with following steps for every sequence</a:t>
            </a:r>
          </a:p>
          <a:p>
            <a:endParaRPr lang="en-US" dirty="0"/>
          </a:p>
          <a:p>
            <a:pPr marL="285750" indent="-285750">
              <a:buFont typeface="Arial" panose="020B0604020202020204" pitchFamily="34" charset="0"/>
              <a:buChar char="•"/>
            </a:pPr>
            <a:r>
              <a:rPr lang="en-US" dirty="0"/>
              <a:t>Calculate log odds (logits) for every seed in the sequence</a:t>
            </a:r>
          </a:p>
          <a:p>
            <a:endParaRPr lang="en-US" dirty="0"/>
          </a:p>
          <a:p>
            <a:pPr marL="285750" indent="-285750">
              <a:buFont typeface="Arial" panose="020B0604020202020204" pitchFamily="34" charset="0"/>
              <a:buChar char="•"/>
            </a:pPr>
            <a:r>
              <a:rPr lang="en-US" dirty="0"/>
              <a:t>Combine all log odds by taking average</a:t>
            </a:r>
          </a:p>
          <a:p>
            <a:endParaRPr lang="en-US" dirty="0"/>
          </a:p>
          <a:p>
            <a:pPr marL="285750" indent="-285750">
              <a:buFont typeface="Arial" panose="020B0604020202020204" pitchFamily="34" charset="0"/>
              <a:buChar char="•"/>
            </a:pPr>
            <a:r>
              <a:rPr lang="en-US" dirty="0"/>
              <a:t>Rank tracks according to their log odds score.</a:t>
            </a:r>
            <a:endParaRPr lang="en-IN" dirty="0"/>
          </a:p>
        </p:txBody>
      </p:sp>
    </p:spTree>
    <p:extLst>
      <p:ext uri="{BB962C8B-B14F-4D97-AF65-F5344CB8AC3E}">
        <p14:creationId xmlns:p14="http://schemas.microsoft.com/office/powerpoint/2010/main" val="2464388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E2D3-4A9E-4E4E-9427-8209F5ABC614}"/>
              </a:ext>
            </a:extLst>
          </p:cNvPr>
          <p:cNvSpPr>
            <a:spLocks noGrp="1"/>
          </p:cNvSpPr>
          <p:nvPr>
            <p:ph type="title"/>
          </p:nvPr>
        </p:nvSpPr>
        <p:spPr>
          <a:xfrm>
            <a:off x="838200" y="365125"/>
            <a:ext cx="10515600" cy="675735"/>
          </a:xfrm>
        </p:spPr>
        <p:txBody>
          <a:bodyPr/>
          <a:lstStyle/>
          <a:p>
            <a:r>
              <a:rPr lang="en-US" sz="3600" dirty="0"/>
              <a:t>Cold start problem</a:t>
            </a:r>
            <a:endParaRPr lang="en-IN" sz="3600" dirty="0"/>
          </a:p>
        </p:txBody>
      </p:sp>
      <p:sp>
        <p:nvSpPr>
          <p:cNvPr id="3" name="Content Placeholder 2">
            <a:extLst>
              <a:ext uri="{FF2B5EF4-FFF2-40B4-BE49-F238E27FC236}">
                <a16:creationId xmlns:a16="http://schemas.microsoft.com/office/drawing/2014/main" id="{A03C4363-FF91-4B92-A753-263D029F74AD}"/>
              </a:ext>
            </a:extLst>
          </p:cNvPr>
          <p:cNvSpPr>
            <a:spLocks noGrp="1"/>
          </p:cNvSpPr>
          <p:nvPr>
            <p:ph idx="1"/>
          </p:nvPr>
        </p:nvSpPr>
        <p:spPr>
          <a:xfrm>
            <a:off x="838200" y="1147864"/>
            <a:ext cx="4327187" cy="5029099"/>
          </a:xfrm>
        </p:spPr>
        <p:txBody>
          <a:bodyPr>
            <a:normAutofit/>
          </a:bodyPr>
          <a:lstStyle/>
          <a:p>
            <a:r>
              <a:rPr lang="en-US" sz="2400" dirty="0"/>
              <a:t>For playlist without any tracks and just the name of the playlist, we trained a title2rec model which finds  songs based on cosine similarity between playlist names.</a:t>
            </a:r>
          </a:p>
          <a:p>
            <a:pPr marL="0" indent="0">
              <a:buNone/>
            </a:pPr>
            <a:endParaRPr lang="en-US" sz="2400" dirty="0"/>
          </a:p>
          <a:p>
            <a:r>
              <a:rPr lang="en-US" sz="2400" dirty="0"/>
              <a:t>A title vector is formed by words to vector transformation.</a:t>
            </a:r>
            <a:endParaRPr lang="en-IN" sz="2400" dirty="0"/>
          </a:p>
        </p:txBody>
      </p:sp>
      <p:sp>
        <p:nvSpPr>
          <p:cNvPr id="4" name="Footer Placeholder 3">
            <a:extLst>
              <a:ext uri="{FF2B5EF4-FFF2-40B4-BE49-F238E27FC236}">
                <a16:creationId xmlns:a16="http://schemas.microsoft.com/office/drawing/2014/main" id="{CD23902C-4F58-489A-A42D-63590D43CA7E}"/>
              </a:ext>
            </a:extLst>
          </p:cNvPr>
          <p:cNvSpPr>
            <a:spLocks noGrp="1"/>
          </p:cNvSpPr>
          <p:nvPr>
            <p:ph type="ftr" sz="quarter" idx="11"/>
          </p:nvPr>
        </p:nvSpPr>
        <p:spPr/>
        <p:txBody>
          <a:bodyPr/>
          <a:lstStyle/>
          <a:p>
            <a:r>
              <a:rPr lang="en-IN"/>
              <a:t>Liverpool John Moores University</a:t>
            </a:r>
            <a:endParaRPr lang="en-IN" dirty="0"/>
          </a:p>
        </p:txBody>
      </p:sp>
      <p:sp>
        <p:nvSpPr>
          <p:cNvPr id="5" name="Slide Number Placeholder 4">
            <a:extLst>
              <a:ext uri="{FF2B5EF4-FFF2-40B4-BE49-F238E27FC236}">
                <a16:creationId xmlns:a16="http://schemas.microsoft.com/office/drawing/2014/main" id="{09E1914A-C3F2-4938-BA69-A3AEEAE7E2A1}"/>
              </a:ext>
            </a:extLst>
          </p:cNvPr>
          <p:cNvSpPr>
            <a:spLocks noGrp="1"/>
          </p:cNvSpPr>
          <p:nvPr>
            <p:ph type="sldNum" sz="quarter" idx="12"/>
          </p:nvPr>
        </p:nvSpPr>
        <p:spPr/>
        <p:txBody>
          <a:bodyPr/>
          <a:lstStyle/>
          <a:p>
            <a:fld id="{DEF642F2-386E-44FA-ADFF-48F945CBCD86}" type="slidenum">
              <a:rPr lang="en-IN" smtClean="0"/>
              <a:t>17</a:t>
            </a:fld>
            <a:endParaRPr lang="en-IN"/>
          </a:p>
        </p:txBody>
      </p:sp>
      <p:pic>
        <p:nvPicPr>
          <p:cNvPr id="6" name="Picture 5">
            <a:extLst>
              <a:ext uri="{FF2B5EF4-FFF2-40B4-BE49-F238E27FC236}">
                <a16:creationId xmlns:a16="http://schemas.microsoft.com/office/drawing/2014/main" id="{3F1B026F-7D78-4AD8-BCCA-95E307B8FD8A}"/>
              </a:ext>
            </a:extLst>
          </p:cNvPr>
          <p:cNvPicPr>
            <a:picLocks noChangeAspect="1"/>
          </p:cNvPicPr>
          <p:nvPr/>
        </p:nvPicPr>
        <p:blipFill>
          <a:blip r:embed="rId3"/>
          <a:stretch>
            <a:fillRect/>
          </a:stretch>
        </p:blipFill>
        <p:spPr>
          <a:xfrm>
            <a:off x="6162104" y="1772288"/>
            <a:ext cx="3982591" cy="3313423"/>
          </a:xfrm>
          <a:prstGeom prst="rect">
            <a:avLst/>
          </a:prstGeom>
        </p:spPr>
      </p:pic>
    </p:spTree>
    <p:extLst>
      <p:ext uri="{BB962C8B-B14F-4D97-AF65-F5344CB8AC3E}">
        <p14:creationId xmlns:p14="http://schemas.microsoft.com/office/powerpoint/2010/main" val="3290326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150D-8DE2-4C91-9D89-EB8CF7682F53}"/>
              </a:ext>
            </a:extLst>
          </p:cNvPr>
          <p:cNvSpPr>
            <a:spLocks noGrp="1"/>
          </p:cNvSpPr>
          <p:nvPr>
            <p:ph type="title"/>
          </p:nvPr>
        </p:nvSpPr>
        <p:spPr>
          <a:xfrm>
            <a:off x="838200" y="365125"/>
            <a:ext cx="10515600" cy="782739"/>
          </a:xfrm>
        </p:spPr>
        <p:txBody>
          <a:bodyPr/>
          <a:lstStyle/>
          <a:p>
            <a:r>
              <a:rPr lang="en-US" sz="3600" dirty="0"/>
              <a:t>Results and Discussion</a:t>
            </a:r>
            <a:endParaRPr lang="en-IN" sz="3600" dirty="0"/>
          </a:p>
        </p:txBody>
      </p:sp>
      <p:sp>
        <p:nvSpPr>
          <p:cNvPr id="3" name="Content Placeholder 2">
            <a:extLst>
              <a:ext uri="{FF2B5EF4-FFF2-40B4-BE49-F238E27FC236}">
                <a16:creationId xmlns:a16="http://schemas.microsoft.com/office/drawing/2014/main" id="{07C91A5F-A787-42E3-B463-51B47A0077A3}"/>
              </a:ext>
            </a:extLst>
          </p:cNvPr>
          <p:cNvSpPr>
            <a:spLocks noGrp="1"/>
          </p:cNvSpPr>
          <p:nvPr>
            <p:ph idx="1"/>
          </p:nvPr>
        </p:nvSpPr>
        <p:spPr>
          <a:xfrm>
            <a:off x="838200" y="1225686"/>
            <a:ext cx="5805791" cy="4951278"/>
          </a:xfrm>
        </p:spPr>
        <p:txBody>
          <a:bodyPr/>
          <a:lstStyle/>
          <a:p>
            <a:r>
              <a:rPr lang="en-US" dirty="0"/>
              <a:t>Adam Optimizer with 1 epoch performs better than rest.</a:t>
            </a:r>
          </a:p>
          <a:p>
            <a:r>
              <a:rPr lang="en-US" dirty="0"/>
              <a:t>These results are from models trained on training dataset with 10000 playlists only due to resource limitation.</a:t>
            </a:r>
          </a:p>
          <a:p>
            <a:r>
              <a:rPr lang="en-US" dirty="0"/>
              <a:t>On increasing number of playlists in training dataset, the model performance kept on increasing.</a:t>
            </a:r>
          </a:p>
          <a:p>
            <a:r>
              <a:rPr lang="en-US" dirty="0"/>
              <a:t>Model is not performing as per standards of state-of-the-art models.</a:t>
            </a:r>
            <a:endParaRPr lang="en-IN" dirty="0"/>
          </a:p>
        </p:txBody>
      </p:sp>
      <p:sp>
        <p:nvSpPr>
          <p:cNvPr id="4" name="Footer Placeholder 3">
            <a:extLst>
              <a:ext uri="{FF2B5EF4-FFF2-40B4-BE49-F238E27FC236}">
                <a16:creationId xmlns:a16="http://schemas.microsoft.com/office/drawing/2014/main" id="{81DB26B4-DD0F-4EAE-84F7-2F4F48FB1E18}"/>
              </a:ext>
            </a:extLst>
          </p:cNvPr>
          <p:cNvSpPr>
            <a:spLocks noGrp="1"/>
          </p:cNvSpPr>
          <p:nvPr>
            <p:ph type="ftr" sz="quarter" idx="11"/>
          </p:nvPr>
        </p:nvSpPr>
        <p:spPr/>
        <p:txBody>
          <a:bodyPr/>
          <a:lstStyle/>
          <a:p>
            <a:r>
              <a:rPr lang="en-IN"/>
              <a:t>Liverpool John Moores University</a:t>
            </a:r>
            <a:endParaRPr lang="en-IN" dirty="0"/>
          </a:p>
        </p:txBody>
      </p:sp>
      <p:sp>
        <p:nvSpPr>
          <p:cNvPr id="5" name="Slide Number Placeholder 4">
            <a:extLst>
              <a:ext uri="{FF2B5EF4-FFF2-40B4-BE49-F238E27FC236}">
                <a16:creationId xmlns:a16="http://schemas.microsoft.com/office/drawing/2014/main" id="{80FAC7A1-0CD3-400E-9C88-ECE81513EAC4}"/>
              </a:ext>
            </a:extLst>
          </p:cNvPr>
          <p:cNvSpPr>
            <a:spLocks noGrp="1"/>
          </p:cNvSpPr>
          <p:nvPr>
            <p:ph type="sldNum" sz="quarter" idx="12"/>
          </p:nvPr>
        </p:nvSpPr>
        <p:spPr/>
        <p:txBody>
          <a:bodyPr/>
          <a:lstStyle/>
          <a:p>
            <a:fld id="{DEF642F2-386E-44FA-ADFF-48F945CBCD86}" type="slidenum">
              <a:rPr lang="en-IN" smtClean="0"/>
              <a:t>18</a:t>
            </a:fld>
            <a:endParaRPr lang="en-IN"/>
          </a:p>
        </p:txBody>
      </p:sp>
      <p:graphicFrame>
        <p:nvGraphicFramePr>
          <p:cNvPr id="7" name="Table 6">
            <a:extLst>
              <a:ext uri="{FF2B5EF4-FFF2-40B4-BE49-F238E27FC236}">
                <a16:creationId xmlns:a16="http://schemas.microsoft.com/office/drawing/2014/main" id="{01D91AC1-4DFE-4560-A5C4-307A2DAF1D3A}"/>
              </a:ext>
            </a:extLst>
          </p:cNvPr>
          <p:cNvGraphicFramePr>
            <a:graphicFrameLocks noGrp="1"/>
          </p:cNvGraphicFramePr>
          <p:nvPr>
            <p:extLst>
              <p:ext uri="{D42A27DB-BD31-4B8C-83A1-F6EECF244321}">
                <p14:modId xmlns:p14="http://schemas.microsoft.com/office/powerpoint/2010/main" val="3310281986"/>
              </p:ext>
            </p:extLst>
          </p:nvPr>
        </p:nvGraphicFramePr>
        <p:xfrm>
          <a:off x="6643991" y="1225686"/>
          <a:ext cx="4797425" cy="2023353"/>
        </p:xfrm>
        <a:graphic>
          <a:graphicData uri="http://schemas.openxmlformats.org/drawingml/2006/table">
            <a:tbl>
              <a:tblPr firstRow="1" firstCol="1" bandRow="1">
                <a:tableStyleId>{5C22544A-7EE6-4342-B048-85BDC9FD1C3A}</a:tableStyleId>
              </a:tblPr>
              <a:tblGrid>
                <a:gridCol w="1128409">
                  <a:extLst>
                    <a:ext uri="{9D8B030D-6E8A-4147-A177-3AD203B41FA5}">
                      <a16:colId xmlns:a16="http://schemas.microsoft.com/office/drawing/2014/main" val="2077859702"/>
                    </a:ext>
                  </a:extLst>
                </a:gridCol>
                <a:gridCol w="827391">
                  <a:extLst>
                    <a:ext uri="{9D8B030D-6E8A-4147-A177-3AD203B41FA5}">
                      <a16:colId xmlns:a16="http://schemas.microsoft.com/office/drawing/2014/main" val="3389232678"/>
                    </a:ext>
                  </a:extLst>
                </a:gridCol>
                <a:gridCol w="944880">
                  <a:extLst>
                    <a:ext uri="{9D8B030D-6E8A-4147-A177-3AD203B41FA5}">
                      <a16:colId xmlns:a16="http://schemas.microsoft.com/office/drawing/2014/main" val="3105852696"/>
                    </a:ext>
                  </a:extLst>
                </a:gridCol>
                <a:gridCol w="949960">
                  <a:extLst>
                    <a:ext uri="{9D8B030D-6E8A-4147-A177-3AD203B41FA5}">
                      <a16:colId xmlns:a16="http://schemas.microsoft.com/office/drawing/2014/main" val="1578344836"/>
                    </a:ext>
                  </a:extLst>
                </a:gridCol>
                <a:gridCol w="946785">
                  <a:extLst>
                    <a:ext uri="{9D8B030D-6E8A-4147-A177-3AD203B41FA5}">
                      <a16:colId xmlns:a16="http://schemas.microsoft.com/office/drawing/2014/main" val="3662843958"/>
                    </a:ext>
                  </a:extLst>
                </a:gridCol>
              </a:tblGrid>
              <a:tr h="697609">
                <a:tc>
                  <a:txBody>
                    <a:bodyPr/>
                    <a:lstStyle/>
                    <a:p>
                      <a:pPr marL="0" marR="252095" algn="ctr">
                        <a:lnSpc>
                          <a:spcPct val="142000"/>
                        </a:lnSpc>
                        <a:spcBef>
                          <a:spcPts val="660"/>
                        </a:spcBef>
                        <a:spcAft>
                          <a:spcPts val="0"/>
                        </a:spcAft>
                      </a:pPr>
                      <a:r>
                        <a:rPr lang="en-IN" sz="1200">
                          <a:effectLst/>
                        </a:rPr>
                        <a:t>Optimizer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Epoch</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R-Prec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NDCG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Click</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51433272"/>
                  </a:ext>
                </a:extLst>
              </a:tr>
              <a:tr h="331436">
                <a:tc>
                  <a:txBody>
                    <a:bodyPr/>
                    <a:lstStyle/>
                    <a:p>
                      <a:pPr marL="0" marR="252095" algn="ctr">
                        <a:lnSpc>
                          <a:spcPct val="142000"/>
                        </a:lnSpc>
                        <a:spcBef>
                          <a:spcPts val="660"/>
                        </a:spcBef>
                        <a:spcAft>
                          <a:spcPts val="0"/>
                        </a:spcAft>
                      </a:pPr>
                      <a:r>
                        <a:rPr lang="en-IN" sz="1200">
                          <a:effectLst/>
                        </a:rPr>
                        <a:t>Gradient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0.1417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0.1621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4.2012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1010884"/>
                  </a:ext>
                </a:extLst>
              </a:tr>
              <a:tr h="331436">
                <a:tc>
                  <a:txBody>
                    <a:bodyPr/>
                    <a:lstStyle/>
                    <a:p>
                      <a:pPr marL="0" marR="252095" algn="ctr">
                        <a:lnSpc>
                          <a:spcPct val="142000"/>
                        </a:lnSpc>
                        <a:spcBef>
                          <a:spcPts val="660"/>
                        </a:spcBef>
                        <a:spcAft>
                          <a:spcPts val="0"/>
                        </a:spcAft>
                      </a:pPr>
                      <a:r>
                        <a:rPr lang="en-IN" sz="1200">
                          <a:effectLst/>
                        </a:rPr>
                        <a:t>Gradient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0.1500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0.1678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3.9435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666453525"/>
                  </a:ext>
                </a:extLst>
              </a:tr>
              <a:tr h="331436">
                <a:tc>
                  <a:txBody>
                    <a:bodyPr/>
                    <a:lstStyle/>
                    <a:p>
                      <a:pPr marL="0" marR="252095" algn="ctr">
                        <a:lnSpc>
                          <a:spcPct val="142000"/>
                        </a:lnSpc>
                        <a:spcBef>
                          <a:spcPts val="660"/>
                        </a:spcBef>
                        <a:spcAft>
                          <a:spcPts val="0"/>
                        </a:spcAft>
                      </a:pPr>
                      <a:r>
                        <a:rPr lang="en-IN" sz="1200">
                          <a:effectLst/>
                        </a:rPr>
                        <a:t>ADAM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0.1572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0.1718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3.9522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74914406"/>
                  </a:ext>
                </a:extLst>
              </a:tr>
              <a:tr h="331436">
                <a:tc>
                  <a:txBody>
                    <a:bodyPr/>
                    <a:lstStyle/>
                    <a:p>
                      <a:pPr marL="0" marR="252095" algn="ctr">
                        <a:lnSpc>
                          <a:spcPct val="142000"/>
                        </a:lnSpc>
                        <a:spcBef>
                          <a:spcPts val="660"/>
                        </a:spcBef>
                        <a:spcAft>
                          <a:spcPts val="0"/>
                        </a:spcAft>
                      </a:pPr>
                      <a:r>
                        <a:rPr lang="en-IN" sz="1200">
                          <a:effectLst/>
                        </a:rPr>
                        <a:t>ADAM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0.1532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0.1699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dirty="0">
                          <a:effectLst/>
                        </a:rPr>
                        <a:t>4.1342</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027846717"/>
                  </a:ext>
                </a:extLst>
              </a:tr>
            </a:tbl>
          </a:graphicData>
        </a:graphic>
      </p:graphicFrame>
      <p:graphicFrame>
        <p:nvGraphicFramePr>
          <p:cNvPr id="8" name="Table 7">
            <a:extLst>
              <a:ext uri="{FF2B5EF4-FFF2-40B4-BE49-F238E27FC236}">
                <a16:creationId xmlns:a16="http://schemas.microsoft.com/office/drawing/2014/main" id="{239CFCA9-6F9A-4DE1-9F2B-8B5E3FC74D72}"/>
              </a:ext>
            </a:extLst>
          </p:cNvPr>
          <p:cNvGraphicFramePr>
            <a:graphicFrameLocks noGrp="1"/>
          </p:cNvGraphicFramePr>
          <p:nvPr>
            <p:extLst>
              <p:ext uri="{D42A27DB-BD31-4B8C-83A1-F6EECF244321}">
                <p14:modId xmlns:p14="http://schemas.microsoft.com/office/powerpoint/2010/main" val="2245616747"/>
              </p:ext>
            </p:extLst>
          </p:nvPr>
        </p:nvGraphicFramePr>
        <p:xfrm>
          <a:off x="6643991" y="3837066"/>
          <a:ext cx="5272392" cy="2238883"/>
        </p:xfrm>
        <a:graphic>
          <a:graphicData uri="http://schemas.openxmlformats.org/drawingml/2006/table">
            <a:tbl>
              <a:tblPr firstRow="1" firstCol="1" bandRow="1">
                <a:tableStyleId>{5C22544A-7EE6-4342-B048-85BDC9FD1C3A}</a:tableStyleId>
              </a:tblPr>
              <a:tblGrid>
                <a:gridCol w="2386330">
                  <a:extLst>
                    <a:ext uri="{9D8B030D-6E8A-4147-A177-3AD203B41FA5}">
                      <a16:colId xmlns:a16="http://schemas.microsoft.com/office/drawing/2014/main" val="708863260"/>
                    </a:ext>
                  </a:extLst>
                </a:gridCol>
                <a:gridCol w="1135083">
                  <a:extLst>
                    <a:ext uri="{9D8B030D-6E8A-4147-A177-3AD203B41FA5}">
                      <a16:colId xmlns:a16="http://schemas.microsoft.com/office/drawing/2014/main" val="3782421144"/>
                    </a:ext>
                  </a:extLst>
                </a:gridCol>
                <a:gridCol w="865762">
                  <a:extLst>
                    <a:ext uri="{9D8B030D-6E8A-4147-A177-3AD203B41FA5}">
                      <a16:colId xmlns:a16="http://schemas.microsoft.com/office/drawing/2014/main" val="2555685155"/>
                    </a:ext>
                  </a:extLst>
                </a:gridCol>
                <a:gridCol w="885217">
                  <a:extLst>
                    <a:ext uri="{9D8B030D-6E8A-4147-A177-3AD203B41FA5}">
                      <a16:colId xmlns:a16="http://schemas.microsoft.com/office/drawing/2014/main" val="4168443202"/>
                    </a:ext>
                  </a:extLst>
                </a:gridCol>
              </a:tblGrid>
              <a:tr h="0">
                <a:tc>
                  <a:txBody>
                    <a:bodyPr/>
                    <a:lstStyle/>
                    <a:p>
                      <a:pPr marL="0" marR="252095" algn="ctr">
                        <a:lnSpc>
                          <a:spcPct val="142000"/>
                        </a:lnSpc>
                        <a:spcBef>
                          <a:spcPts val="660"/>
                        </a:spcBef>
                        <a:spcAft>
                          <a:spcPts val="0"/>
                        </a:spcAft>
                      </a:pPr>
                      <a:r>
                        <a:rPr lang="en-IN" sz="1200">
                          <a:effectLst/>
                        </a:rPr>
                        <a:t>Model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R-Precision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NDCG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dirty="0">
                          <a:effectLst/>
                        </a:rPr>
                        <a:t>Click</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674876170"/>
                  </a:ext>
                </a:extLst>
              </a:tr>
              <a:tr h="0">
                <a:tc>
                  <a:txBody>
                    <a:bodyPr/>
                    <a:lstStyle/>
                    <a:p>
                      <a:pPr marL="0" marR="252095" algn="ctr">
                        <a:lnSpc>
                          <a:spcPct val="142000"/>
                        </a:lnSpc>
                        <a:spcBef>
                          <a:spcPts val="660"/>
                        </a:spcBef>
                        <a:spcAft>
                          <a:spcPts val="0"/>
                        </a:spcAft>
                      </a:pPr>
                      <a:r>
                        <a:rPr lang="en-IN" sz="1200">
                          <a:effectLst/>
                        </a:rPr>
                        <a:t>Two-stage model CNN + Collaborative filtering (Volkovs et al., 2018)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0.2241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0.3946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1.7839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181771208"/>
                  </a:ext>
                </a:extLst>
              </a:tr>
              <a:tr h="0">
                <a:tc>
                  <a:txBody>
                    <a:bodyPr/>
                    <a:lstStyle/>
                    <a:p>
                      <a:pPr marL="0" marR="252095" algn="ctr">
                        <a:lnSpc>
                          <a:spcPct val="142000"/>
                        </a:lnSpc>
                        <a:spcBef>
                          <a:spcPts val="660"/>
                        </a:spcBef>
                        <a:spcAft>
                          <a:spcPts val="0"/>
                        </a:spcAft>
                      </a:pPr>
                      <a:r>
                        <a:rPr lang="en-IN" sz="1200">
                          <a:effectLst/>
                        </a:rPr>
                        <a:t>Multimodal Collaborative Filtering CNN + encoders (Yang et al., 2018)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0.2234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0.3932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1.8952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215553903"/>
                  </a:ext>
                </a:extLst>
              </a:tr>
              <a:tr h="0">
                <a:tc>
                  <a:txBody>
                    <a:bodyPr/>
                    <a:lstStyle/>
                    <a:p>
                      <a:pPr marL="0" marR="252095" algn="ctr">
                        <a:lnSpc>
                          <a:spcPct val="142000"/>
                        </a:lnSpc>
                        <a:spcBef>
                          <a:spcPts val="660"/>
                        </a:spcBef>
                        <a:spcAft>
                          <a:spcPts val="0"/>
                        </a:spcAft>
                      </a:pPr>
                      <a:r>
                        <a:rPr lang="en-IN" sz="1200">
                          <a:effectLst/>
                        </a:rPr>
                        <a:t>Hybrid model with LightFM + xgboost (Rubtsov et al., 2018)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0.2153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a:effectLst/>
                        </a:rPr>
                        <a:t>0.3846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252095" algn="ctr">
                        <a:lnSpc>
                          <a:spcPct val="142000"/>
                        </a:lnSpc>
                        <a:spcBef>
                          <a:spcPts val="660"/>
                        </a:spcBef>
                        <a:spcAft>
                          <a:spcPts val="0"/>
                        </a:spcAft>
                      </a:pPr>
                      <a:r>
                        <a:rPr lang="en-IN" sz="1200" dirty="0">
                          <a:effectLst/>
                        </a:rPr>
                        <a:t>1.7818</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1708881"/>
                  </a:ext>
                </a:extLst>
              </a:tr>
            </a:tbl>
          </a:graphicData>
        </a:graphic>
      </p:graphicFrame>
    </p:spTree>
    <p:extLst>
      <p:ext uri="{BB962C8B-B14F-4D97-AF65-F5344CB8AC3E}">
        <p14:creationId xmlns:p14="http://schemas.microsoft.com/office/powerpoint/2010/main" val="1790003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9A36-51A8-4601-831D-648745ABFCA3}"/>
              </a:ext>
            </a:extLst>
          </p:cNvPr>
          <p:cNvSpPr>
            <a:spLocks noGrp="1"/>
          </p:cNvSpPr>
          <p:nvPr>
            <p:ph type="title"/>
          </p:nvPr>
        </p:nvSpPr>
        <p:spPr>
          <a:xfrm>
            <a:off x="838200" y="365126"/>
            <a:ext cx="10515600" cy="695190"/>
          </a:xfrm>
        </p:spPr>
        <p:txBody>
          <a:bodyPr/>
          <a:lstStyle/>
          <a:p>
            <a:r>
              <a:rPr lang="en-US" sz="3600" dirty="0"/>
              <a:t>Conclusion and Future Work</a:t>
            </a:r>
            <a:endParaRPr lang="en-IN" sz="3600" dirty="0"/>
          </a:p>
        </p:txBody>
      </p:sp>
      <p:sp>
        <p:nvSpPr>
          <p:cNvPr id="3" name="Content Placeholder 2">
            <a:extLst>
              <a:ext uri="{FF2B5EF4-FFF2-40B4-BE49-F238E27FC236}">
                <a16:creationId xmlns:a16="http://schemas.microsoft.com/office/drawing/2014/main" id="{9FF6187C-1D26-42A1-A0F7-1910102958DF}"/>
              </a:ext>
            </a:extLst>
          </p:cNvPr>
          <p:cNvSpPr>
            <a:spLocks noGrp="1"/>
          </p:cNvSpPr>
          <p:nvPr>
            <p:ph idx="1"/>
          </p:nvPr>
        </p:nvSpPr>
        <p:spPr>
          <a:xfrm>
            <a:off x="838200" y="1147864"/>
            <a:ext cx="10515600" cy="5029099"/>
          </a:xfrm>
        </p:spPr>
        <p:txBody>
          <a:bodyPr/>
          <a:lstStyle/>
          <a:p>
            <a:r>
              <a:rPr lang="en-US" dirty="0"/>
              <a:t>Word2vec and RNN models are complementing each other well.</a:t>
            </a:r>
          </a:p>
          <a:p>
            <a:r>
              <a:rPr lang="en-US" dirty="0"/>
              <a:t>Our model is able to capture sequential patterns in the dataset.</a:t>
            </a:r>
          </a:p>
          <a:p>
            <a:r>
              <a:rPr lang="en-US" dirty="0"/>
              <a:t>Model is tested on 10 different types of set of playlists.</a:t>
            </a:r>
          </a:p>
          <a:p>
            <a:endParaRPr lang="en-US" dirty="0"/>
          </a:p>
          <a:p>
            <a:endParaRPr lang="en-US" dirty="0"/>
          </a:p>
          <a:p>
            <a:r>
              <a:rPr lang="en-US" dirty="0"/>
              <a:t>Since computation time for training RNN is high, we can train model on larger dataset with higher computation power.</a:t>
            </a:r>
          </a:p>
          <a:p>
            <a:r>
              <a:rPr lang="en-US" dirty="0"/>
              <a:t>Model should also take into account number of times a track appears in the playlists.</a:t>
            </a:r>
          </a:p>
          <a:p>
            <a:r>
              <a:rPr lang="en-US" dirty="0"/>
              <a:t>Lyrics of songs can be further utilized to do sentimental analysis.</a:t>
            </a:r>
            <a:endParaRPr lang="en-IN" dirty="0"/>
          </a:p>
        </p:txBody>
      </p:sp>
      <p:sp>
        <p:nvSpPr>
          <p:cNvPr id="4" name="Footer Placeholder 3">
            <a:extLst>
              <a:ext uri="{FF2B5EF4-FFF2-40B4-BE49-F238E27FC236}">
                <a16:creationId xmlns:a16="http://schemas.microsoft.com/office/drawing/2014/main" id="{39CFA0E9-EB04-4ADB-BDF0-8983E8C4C888}"/>
              </a:ext>
            </a:extLst>
          </p:cNvPr>
          <p:cNvSpPr>
            <a:spLocks noGrp="1"/>
          </p:cNvSpPr>
          <p:nvPr>
            <p:ph type="ftr" sz="quarter" idx="11"/>
          </p:nvPr>
        </p:nvSpPr>
        <p:spPr/>
        <p:txBody>
          <a:bodyPr/>
          <a:lstStyle/>
          <a:p>
            <a:r>
              <a:rPr lang="en-IN"/>
              <a:t>Liverpool John Moores University</a:t>
            </a:r>
            <a:endParaRPr lang="en-IN" dirty="0"/>
          </a:p>
        </p:txBody>
      </p:sp>
      <p:sp>
        <p:nvSpPr>
          <p:cNvPr id="5" name="Slide Number Placeholder 4">
            <a:extLst>
              <a:ext uri="{FF2B5EF4-FFF2-40B4-BE49-F238E27FC236}">
                <a16:creationId xmlns:a16="http://schemas.microsoft.com/office/drawing/2014/main" id="{74783FAE-A5F5-4055-A5C3-996CABA01516}"/>
              </a:ext>
            </a:extLst>
          </p:cNvPr>
          <p:cNvSpPr>
            <a:spLocks noGrp="1"/>
          </p:cNvSpPr>
          <p:nvPr>
            <p:ph type="sldNum" sz="quarter" idx="12"/>
          </p:nvPr>
        </p:nvSpPr>
        <p:spPr/>
        <p:txBody>
          <a:bodyPr/>
          <a:lstStyle/>
          <a:p>
            <a:fld id="{DEF642F2-386E-44FA-ADFF-48F945CBCD86}" type="slidenum">
              <a:rPr lang="en-IN" smtClean="0"/>
              <a:t>19</a:t>
            </a:fld>
            <a:endParaRPr lang="en-IN"/>
          </a:p>
        </p:txBody>
      </p:sp>
    </p:spTree>
    <p:extLst>
      <p:ext uri="{BB962C8B-B14F-4D97-AF65-F5344CB8AC3E}">
        <p14:creationId xmlns:p14="http://schemas.microsoft.com/office/powerpoint/2010/main" val="37032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4F377-48B0-4FED-8A32-99ADA132D5E7}"/>
              </a:ext>
            </a:extLst>
          </p:cNvPr>
          <p:cNvSpPr>
            <a:spLocks noGrp="1"/>
          </p:cNvSpPr>
          <p:nvPr>
            <p:ph type="title"/>
          </p:nvPr>
        </p:nvSpPr>
        <p:spPr>
          <a:xfrm>
            <a:off x="838200" y="365125"/>
            <a:ext cx="10515600" cy="607641"/>
          </a:xfrm>
        </p:spPr>
        <p:txBody>
          <a:bodyPr/>
          <a:lstStyle/>
          <a:p>
            <a:r>
              <a:rPr lang="en-US" sz="3600" dirty="0"/>
              <a:t>Table of Contents</a:t>
            </a:r>
            <a:endParaRPr lang="en-IN" sz="3600" dirty="0"/>
          </a:p>
        </p:txBody>
      </p:sp>
      <p:sp>
        <p:nvSpPr>
          <p:cNvPr id="3" name="Content Placeholder 2">
            <a:extLst>
              <a:ext uri="{FF2B5EF4-FFF2-40B4-BE49-F238E27FC236}">
                <a16:creationId xmlns:a16="http://schemas.microsoft.com/office/drawing/2014/main" id="{25D0F59C-D54B-4675-8434-F6773E93B413}"/>
              </a:ext>
            </a:extLst>
          </p:cNvPr>
          <p:cNvSpPr>
            <a:spLocks noGrp="1"/>
          </p:cNvSpPr>
          <p:nvPr>
            <p:ph idx="1"/>
          </p:nvPr>
        </p:nvSpPr>
        <p:spPr>
          <a:xfrm>
            <a:off x="838200" y="1060315"/>
            <a:ext cx="10515600" cy="5505855"/>
          </a:xfrm>
        </p:spPr>
        <p:txBody>
          <a:bodyPr>
            <a:normAutofit fontScale="70000" lnSpcReduction="20000"/>
          </a:bodyPr>
          <a:lstStyle/>
          <a:p>
            <a:r>
              <a:rPr lang="en-US" sz="2800" dirty="0"/>
              <a:t>What is Recommendation System</a:t>
            </a:r>
            <a:endParaRPr lang="en-IN" sz="2800" dirty="0"/>
          </a:p>
          <a:p>
            <a:r>
              <a:rPr lang="en-US" sz="2800" dirty="0"/>
              <a:t>What’s Special to Music Recommendation?</a:t>
            </a:r>
            <a:endParaRPr lang="en-IN" sz="2800" dirty="0"/>
          </a:p>
          <a:p>
            <a:r>
              <a:rPr lang="en-US" sz="2800" dirty="0"/>
              <a:t>History of Recommendation Systems</a:t>
            </a:r>
            <a:endParaRPr lang="en-IN" sz="2800" dirty="0"/>
          </a:p>
          <a:p>
            <a:r>
              <a:rPr lang="en-US" sz="2800" dirty="0"/>
              <a:t>User-based Collaborative Filtering</a:t>
            </a:r>
            <a:endParaRPr lang="en-IN" sz="2800" dirty="0"/>
          </a:p>
          <a:p>
            <a:r>
              <a:rPr lang="en-US" sz="2800" dirty="0"/>
              <a:t>Item-based Collaborative Filtering</a:t>
            </a:r>
          </a:p>
          <a:p>
            <a:r>
              <a:rPr lang="en-IN" sz="2800" dirty="0"/>
              <a:t>Content-based Filtering</a:t>
            </a:r>
          </a:p>
          <a:p>
            <a:r>
              <a:rPr lang="en-IN" sz="2800" dirty="0"/>
              <a:t>Deep Learning</a:t>
            </a:r>
          </a:p>
          <a:p>
            <a:r>
              <a:rPr lang="en-US" sz="2800" dirty="0"/>
              <a:t>Challenges to be encountered</a:t>
            </a:r>
            <a:endParaRPr lang="en-IN" sz="2800" dirty="0"/>
          </a:p>
          <a:p>
            <a:r>
              <a:rPr lang="en-US" sz="2800" dirty="0"/>
              <a:t>Problem Statement</a:t>
            </a:r>
            <a:endParaRPr lang="en-IN" sz="2800" dirty="0"/>
          </a:p>
          <a:p>
            <a:r>
              <a:rPr lang="en-US" sz="2800" dirty="0"/>
              <a:t>Dataset Description</a:t>
            </a:r>
            <a:endParaRPr lang="en-IN" sz="2800" dirty="0"/>
          </a:p>
          <a:p>
            <a:r>
              <a:rPr lang="en-US" sz="2800" dirty="0"/>
              <a:t>Exploratory Data Analysis</a:t>
            </a:r>
            <a:endParaRPr lang="en-IN" sz="2800" dirty="0"/>
          </a:p>
          <a:p>
            <a:r>
              <a:rPr lang="en-US" sz="2800" dirty="0"/>
              <a:t>Data Pre-processing</a:t>
            </a:r>
            <a:endParaRPr lang="en-IN" sz="2800" dirty="0"/>
          </a:p>
          <a:p>
            <a:r>
              <a:rPr lang="en-US" sz="2800" dirty="0"/>
              <a:t>Proposed Solution</a:t>
            </a:r>
            <a:endParaRPr lang="en-IN" sz="2800" dirty="0"/>
          </a:p>
          <a:p>
            <a:r>
              <a:rPr lang="en-US" sz="2800" dirty="0"/>
              <a:t>Cold start problem</a:t>
            </a:r>
            <a:endParaRPr lang="en-IN" sz="2800" dirty="0"/>
          </a:p>
          <a:p>
            <a:r>
              <a:rPr lang="en-US" sz="2800" dirty="0"/>
              <a:t>Results and Discussion</a:t>
            </a:r>
            <a:endParaRPr lang="en-IN" sz="2800" dirty="0"/>
          </a:p>
          <a:p>
            <a:r>
              <a:rPr lang="en-US" sz="2800" dirty="0"/>
              <a:t>Conclusion and Future Work</a:t>
            </a:r>
          </a:p>
        </p:txBody>
      </p:sp>
      <p:sp>
        <p:nvSpPr>
          <p:cNvPr id="4" name="Footer Placeholder 3">
            <a:extLst>
              <a:ext uri="{FF2B5EF4-FFF2-40B4-BE49-F238E27FC236}">
                <a16:creationId xmlns:a16="http://schemas.microsoft.com/office/drawing/2014/main" id="{7281E7D9-86B0-4A7A-A09C-0E2B65057C58}"/>
              </a:ext>
            </a:extLst>
          </p:cNvPr>
          <p:cNvSpPr>
            <a:spLocks noGrp="1"/>
          </p:cNvSpPr>
          <p:nvPr>
            <p:ph type="ftr" sz="quarter" idx="11"/>
          </p:nvPr>
        </p:nvSpPr>
        <p:spPr/>
        <p:txBody>
          <a:bodyPr/>
          <a:lstStyle/>
          <a:p>
            <a:r>
              <a:rPr lang="en-IN"/>
              <a:t>Liverpool John Moores University</a:t>
            </a:r>
            <a:endParaRPr lang="en-IN" dirty="0"/>
          </a:p>
        </p:txBody>
      </p:sp>
      <p:sp>
        <p:nvSpPr>
          <p:cNvPr id="5" name="Slide Number Placeholder 4">
            <a:extLst>
              <a:ext uri="{FF2B5EF4-FFF2-40B4-BE49-F238E27FC236}">
                <a16:creationId xmlns:a16="http://schemas.microsoft.com/office/drawing/2014/main" id="{8EF88C7C-B504-4244-852E-5DB18895041B}"/>
              </a:ext>
            </a:extLst>
          </p:cNvPr>
          <p:cNvSpPr>
            <a:spLocks noGrp="1"/>
          </p:cNvSpPr>
          <p:nvPr>
            <p:ph type="sldNum" sz="quarter" idx="12"/>
          </p:nvPr>
        </p:nvSpPr>
        <p:spPr/>
        <p:txBody>
          <a:bodyPr/>
          <a:lstStyle/>
          <a:p>
            <a:fld id="{DEF642F2-386E-44FA-ADFF-48F945CBCD86}" type="slidenum">
              <a:rPr lang="en-IN" smtClean="0"/>
              <a:t>2</a:t>
            </a:fld>
            <a:endParaRPr lang="en-IN"/>
          </a:p>
        </p:txBody>
      </p:sp>
    </p:spTree>
    <p:extLst>
      <p:ext uri="{BB962C8B-B14F-4D97-AF65-F5344CB8AC3E}">
        <p14:creationId xmlns:p14="http://schemas.microsoft.com/office/powerpoint/2010/main" val="1950545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0CDC-E868-4993-928A-C95F59A42247}"/>
              </a:ext>
            </a:extLst>
          </p:cNvPr>
          <p:cNvSpPr>
            <a:spLocks noGrp="1"/>
          </p:cNvSpPr>
          <p:nvPr>
            <p:ph type="title"/>
          </p:nvPr>
        </p:nvSpPr>
        <p:spPr>
          <a:xfrm>
            <a:off x="838200" y="2766218"/>
            <a:ext cx="10515600" cy="1325563"/>
          </a:xfrm>
        </p:spPr>
        <p:txBody>
          <a:bodyPr/>
          <a:lstStyle/>
          <a:p>
            <a:pPr algn="ctr"/>
            <a:r>
              <a:rPr lang="en-US" dirty="0"/>
              <a:t>THANK YOU</a:t>
            </a:r>
            <a:endParaRPr lang="en-IN" dirty="0"/>
          </a:p>
        </p:txBody>
      </p:sp>
      <p:sp>
        <p:nvSpPr>
          <p:cNvPr id="3" name="Footer Placeholder 2">
            <a:extLst>
              <a:ext uri="{FF2B5EF4-FFF2-40B4-BE49-F238E27FC236}">
                <a16:creationId xmlns:a16="http://schemas.microsoft.com/office/drawing/2014/main" id="{94411D70-AEB7-440D-99E6-E956D891AB2A}"/>
              </a:ext>
            </a:extLst>
          </p:cNvPr>
          <p:cNvSpPr>
            <a:spLocks noGrp="1"/>
          </p:cNvSpPr>
          <p:nvPr>
            <p:ph type="ftr" sz="quarter" idx="11"/>
          </p:nvPr>
        </p:nvSpPr>
        <p:spPr/>
        <p:txBody>
          <a:bodyPr/>
          <a:lstStyle/>
          <a:p>
            <a:r>
              <a:rPr lang="en-IN"/>
              <a:t>Liverpool John Moores University</a:t>
            </a:r>
            <a:endParaRPr lang="en-IN" dirty="0"/>
          </a:p>
        </p:txBody>
      </p:sp>
      <p:sp>
        <p:nvSpPr>
          <p:cNvPr id="4" name="Slide Number Placeholder 3">
            <a:extLst>
              <a:ext uri="{FF2B5EF4-FFF2-40B4-BE49-F238E27FC236}">
                <a16:creationId xmlns:a16="http://schemas.microsoft.com/office/drawing/2014/main" id="{A64DEDE7-4593-4170-AC22-79FB377E2E48}"/>
              </a:ext>
            </a:extLst>
          </p:cNvPr>
          <p:cNvSpPr>
            <a:spLocks noGrp="1"/>
          </p:cNvSpPr>
          <p:nvPr>
            <p:ph type="sldNum" sz="quarter" idx="12"/>
          </p:nvPr>
        </p:nvSpPr>
        <p:spPr/>
        <p:txBody>
          <a:bodyPr/>
          <a:lstStyle/>
          <a:p>
            <a:fld id="{DEF642F2-386E-44FA-ADFF-48F945CBCD86}" type="slidenum">
              <a:rPr lang="en-IN" smtClean="0"/>
              <a:t>20</a:t>
            </a:fld>
            <a:endParaRPr lang="en-IN"/>
          </a:p>
        </p:txBody>
      </p:sp>
    </p:spTree>
    <p:extLst>
      <p:ext uri="{BB962C8B-B14F-4D97-AF65-F5344CB8AC3E}">
        <p14:creationId xmlns:p14="http://schemas.microsoft.com/office/powerpoint/2010/main" val="24358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6E93-D0BF-47D3-B15F-38FD825F6C72}"/>
              </a:ext>
            </a:extLst>
          </p:cNvPr>
          <p:cNvSpPr>
            <a:spLocks noGrp="1"/>
          </p:cNvSpPr>
          <p:nvPr>
            <p:ph type="title"/>
          </p:nvPr>
        </p:nvSpPr>
        <p:spPr>
          <a:xfrm>
            <a:off x="838200" y="365125"/>
            <a:ext cx="10515600" cy="804283"/>
          </a:xfrm>
        </p:spPr>
        <p:txBody>
          <a:bodyPr>
            <a:normAutofit/>
          </a:bodyPr>
          <a:lstStyle/>
          <a:p>
            <a:r>
              <a:rPr lang="en-US" sz="3600" dirty="0"/>
              <a:t>What is Recommendation System</a:t>
            </a:r>
            <a:endParaRPr lang="en-IN" sz="3600" dirty="0"/>
          </a:p>
        </p:txBody>
      </p:sp>
      <p:sp>
        <p:nvSpPr>
          <p:cNvPr id="3" name="Content Placeholder 2">
            <a:extLst>
              <a:ext uri="{FF2B5EF4-FFF2-40B4-BE49-F238E27FC236}">
                <a16:creationId xmlns:a16="http://schemas.microsoft.com/office/drawing/2014/main" id="{1BFAFD00-4715-413C-985B-EC9BDA411A00}"/>
              </a:ext>
            </a:extLst>
          </p:cNvPr>
          <p:cNvSpPr>
            <a:spLocks noGrp="1"/>
          </p:cNvSpPr>
          <p:nvPr>
            <p:ph idx="1"/>
          </p:nvPr>
        </p:nvSpPr>
        <p:spPr>
          <a:xfrm>
            <a:off x="838200" y="1247775"/>
            <a:ext cx="10515600" cy="4929188"/>
          </a:xfrm>
        </p:spPr>
        <p:txBody>
          <a:bodyPr/>
          <a:lstStyle/>
          <a:p>
            <a:pPr marL="0" indent="0">
              <a:buNone/>
            </a:pPr>
            <a:r>
              <a:rPr lang="en-US" dirty="0"/>
              <a:t>Recommendation System is a information filtering technique, which provides users with information, which he/she may be interested in.</a:t>
            </a:r>
          </a:p>
          <a:p>
            <a:pPr lvl="4"/>
            <a:endParaRPr lang="en-US" dirty="0"/>
          </a:p>
          <a:p>
            <a:pPr lvl="4"/>
            <a:r>
              <a:rPr lang="en-US" dirty="0"/>
              <a:t>Millions of Customers with huge inventory of movies, 60-70% of views result from the recommendations</a:t>
            </a:r>
          </a:p>
          <a:p>
            <a:pPr lvl="4"/>
            <a:endParaRPr lang="en-US" dirty="0"/>
          </a:p>
          <a:p>
            <a:pPr lvl="4"/>
            <a:r>
              <a:rPr lang="en-US" dirty="0"/>
              <a:t>82 Million songs, more than a million user-generated playlists. Provides next song recommendation</a:t>
            </a:r>
          </a:p>
          <a:p>
            <a:pPr lvl="4"/>
            <a:endParaRPr lang="en-US" dirty="0"/>
          </a:p>
          <a:p>
            <a:pPr lvl="4"/>
            <a:r>
              <a:rPr lang="en-US" dirty="0"/>
              <a:t>Huge volume of collective information about user’s social and profession network, customers can view what people with similar taste viewed</a:t>
            </a:r>
          </a:p>
          <a:p>
            <a:pPr lvl="4"/>
            <a:endParaRPr lang="en-US" dirty="0"/>
          </a:p>
          <a:p>
            <a:pPr lvl="4"/>
            <a:r>
              <a:rPr lang="en-IN" dirty="0"/>
              <a:t>Recommends customers based on their interest and what other customers with similar interest have purchased.</a:t>
            </a:r>
          </a:p>
        </p:txBody>
      </p:sp>
      <p:sp>
        <p:nvSpPr>
          <p:cNvPr id="4" name="Footer Placeholder 3">
            <a:extLst>
              <a:ext uri="{FF2B5EF4-FFF2-40B4-BE49-F238E27FC236}">
                <a16:creationId xmlns:a16="http://schemas.microsoft.com/office/drawing/2014/main" id="{7A3F9431-1EDC-4D95-9651-A48F660A6FB5}"/>
              </a:ext>
            </a:extLst>
          </p:cNvPr>
          <p:cNvSpPr>
            <a:spLocks noGrp="1"/>
          </p:cNvSpPr>
          <p:nvPr>
            <p:ph type="ftr" sz="quarter" idx="11"/>
          </p:nvPr>
        </p:nvSpPr>
        <p:spPr/>
        <p:txBody>
          <a:bodyPr/>
          <a:lstStyle/>
          <a:p>
            <a:r>
              <a:rPr lang="en-IN"/>
              <a:t>Liverpool John Moores University</a:t>
            </a:r>
            <a:endParaRPr lang="en-IN" dirty="0"/>
          </a:p>
        </p:txBody>
      </p:sp>
      <p:sp>
        <p:nvSpPr>
          <p:cNvPr id="5" name="Slide Number Placeholder 4">
            <a:extLst>
              <a:ext uri="{FF2B5EF4-FFF2-40B4-BE49-F238E27FC236}">
                <a16:creationId xmlns:a16="http://schemas.microsoft.com/office/drawing/2014/main" id="{26BE9F81-23BF-42FC-867C-38D0C93C2784}"/>
              </a:ext>
            </a:extLst>
          </p:cNvPr>
          <p:cNvSpPr>
            <a:spLocks noGrp="1"/>
          </p:cNvSpPr>
          <p:nvPr>
            <p:ph type="sldNum" sz="quarter" idx="12"/>
          </p:nvPr>
        </p:nvSpPr>
        <p:spPr/>
        <p:txBody>
          <a:bodyPr/>
          <a:lstStyle/>
          <a:p>
            <a:fld id="{DEF642F2-386E-44FA-ADFF-48F945CBCD86}" type="slidenum">
              <a:rPr lang="en-IN" smtClean="0"/>
              <a:t>3</a:t>
            </a:fld>
            <a:endParaRPr lang="en-IN" dirty="0"/>
          </a:p>
        </p:txBody>
      </p:sp>
      <p:pic>
        <p:nvPicPr>
          <p:cNvPr id="17" name="Picture 16">
            <a:extLst>
              <a:ext uri="{FF2B5EF4-FFF2-40B4-BE49-F238E27FC236}">
                <a16:creationId xmlns:a16="http://schemas.microsoft.com/office/drawing/2014/main" id="{1F218D93-4DE4-4CD8-99B7-E2E6D354B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2262188"/>
            <a:ext cx="2066925" cy="661988"/>
          </a:xfrm>
          <a:prstGeom prst="rect">
            <a:avLst/>
          </a:prstGeom>
        </p:spPr>
      </p:pic>
      <p:pic>
        <p:nvPicPr>
          <p:cNvPr id="19" name="Picture 18">
            <a:extLst>
              <a:ext uri="{FF2B5EF4-FFF2-40B4-BE49-F238E27FC236}">
                <a16:creationId xmlns:a16="http://schemas.microsoft.com/office/drawing/2014/main" id="{EB68D3C9-2999-4BD9-AA55-49AD45C5A9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8" y="3162301"/>
            <a:ext cx="2066925" cy="616530"/>
          </a:xfrm>
          <a:prstGeom prst="rect">
            <a:avLst/>
          </a:prstGeom>
        </p:spPr>
      </p:pic>
      <p:pic>
        <p:nvPicPr>
          <p:cNvPr id="21" name="Picture 20">
            <a:extLst>
              <a:ext uri="{FF2B5EF4-FFF2-40B4-BE49-F238E27FC236}">
                <a16:creationId xmlns:a16="http://schemas.microsoft.com/office/drawing/2014/main" id="{63035AFD-E5EC-47CB-A628-F5657CF6F3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224" y="4016956"/>
            <a:ext cx="1171576" cy="783644"/>
          </a:xfrm>
          <a:prstGeom prst="rect">
            <a:avLst/>
          </a:prstGeom>
        </p:spPr>
      </p:pic>
      <p:pic>
        <p:nvPicPr>
          <p:cNvPr id="23" name="Picture 22">
            <a:extLst>
              <a:ext uri="{FF2B5EF4-FFF2-40B4-BE49-F238E27FC236}">
                <a16:creationId xmlns:a16="http://schemas.microsoft.com/office/drawing/2014/main" id="{28297649-FDAF-4548-AB44-E081C9C97B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000" y="4016956"/>
            <a:ext cx="1000124" cy="785813"/>
          </a:xfrm>
          <a:prstGeom prst="rect">
            <a:avLst/>
          </a:prstGeom>
        </p:spPr>
      </p:pic>
      <p:pic>
        <p:nvPicPr>
          <p:cNvPr id="25" name="Picture 24">
            <a:extLst>
              <a:ext uri="{FF2B5EF4-FFF2-40B4-BE49-F238E27FC236}">
                <a16:creationId xmlns:a16="http://schemas.microsoft.com/office/drawing/2014/main" id="{5C5BC702-5679-4EE6-9FE8-940516F4AD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197" y="5038725"/>
            <a:ext cx="2066925" cy="616531"/>
          </a:xfrm>
          <a:prstGeom prst="rect">
            <a:avLst/>
          </a:prstGeom>
        </p:spPr>
      </p:pic>
    </p:spTree>
    <p:extLst>
      <p:ext uri="{BB962C8B-B14F-4D97-AF65-F5344CB8AC3E}">
        <p14:creationId xmlns:p14="http://schemas.microsoft.com/office/powerpoint/2010/main" val="40957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1AF1-66E0-4564-908F-559BFE73E5F1}"/>
              </a:ext>
            </a:extLst>
          </p:cNvPr>
          <p:cNvSpPr>
            <a:spLocks noGrp="1"/>
          </p:cNvSpPr>
          <p:nvPr>
            <p:ph type="title"/>
          </p:nvPr>
        </p:nvSpPr>
        <p:spPr>
          <a:xfrm>
            <a:off x="838200" y="365126"/>
            <a:ext cx="10515600" cy="730250"/>
          </a:xfrm>
        </p:spPr>
        <p:txBody>
          <a:bodyPr vert="horz" lIns="91440" tIns="45720" rIns="91440" bIns="45720" rtlCol="0" anchor="ctr">
            <a:normAutofit/>
          </a:bodyPr>
          <a:lstStyle/>
          <a:p>
            <a:r>
              <a:rPr lang="en-US" sz="3600" dirty="0"/>
              <a:t>What’s Special to Music Recommendation?</a:t>
            </a:r>
            <a:endParaRPr lang="en-IN" sz="3600" dirty="0"/>
          </a:p>
        </p:txBody>
      </p:sp>
      <p:sp>
        <p:nvSpPr>
          <p:cNvPr id="4" name="Footer Placeholder 3">
            <a:extLst>
              <a:ext uri="{FF2B5EF4-FFF2-40B4-BE49-F238E27FC236}">
                <a16:creationId xmlns:a16="http://schemas.microsoft.com/office/drawing/2014/main" id="{005341A6-E219-4C7C-A5C3-A6D47E813AB4}"/>
              </a:ext>
            </a:extLst>
          </p:cNvPr>
          <p:cNvSpPr>
            <a:spLocks noGrp="1"/>
          </p:cNvSpPr>
          <p:nvPr>
            <p:ph type="ftr" sz="quarter" idx="11"/>
          </p:nvPr>
        </p:nvSpPr>
        <p:spPr/>
        <p:txBody>
          <a:bodyPr/>
          <a:lstStyle/>
          <a:p>
            <a:r>
              <a:rPr lang="en-IN"/>
              <a:t>Liverpool John Moores University</a:t>
            </a:r>
            <a:endParaRPr lang="en-IN" dirty="0"/>
          </a:p>
        </p:txBody>
      </p:sp>
      <p:sp>
        <p:nvSpPr>
          <p:cNvPr id="5" name="Slide Number Placeholder 4">
            <a:extLst>
              <a:ext uri="{FF2B5EF4-FFF2-40B4-BE49-F238E27FC236}">
                <a16:creationId xmlns:a16="http://schemas.microsoft.com/office/drawing/2014/main" id="{396A92F1-823F-41B6-9F15-871963AB6134}"/>
              </a:ext>
            </a:extLst>
          </p:cNvPr>
          <p:cNvSpPr>
            <a:spLocks noGrp="1"/>
          </p:cNvSpPr>
          <p:nvPr>
            <p:ph type="sldNum" sz="quarter" idx="12"/>
          </p:nvPr>
        </p:nvSpPr>
        <p:spPr/>
        <p:txBody>
          <a:bodyPr/>
          <a:lstStyle/>
          <a:p>
            <a:fld id="{DEF642F2-386E-44FA-ADFF-48F945CBCD86}" type="slidenum">
              <a:rPr lang="en-IN" smtClean="0"/>
              <a:t>4</a:t>
            </a:fld>
            <a:endParaRPr lang="en-IN"/>
          </a:p>
        </p:txBody>
      </p:sp>
      <p:grpSp>
        <p:nvGrpSpPr>
          <p:cNvPr id="6" name="Google Shape;236;p16">
            <a:extLst>
              <a:ext uri="{FF2B5EF4-FFF2-40B4-BE49-F238E27FC236}">
                <a16:creationId xmlns:a16="http://schemas.microsoft.com/office/drawing/2014/main" id="{19F61685-FA5C-44B7-97BE-85F52177006A}"/>
              </a:ext>
            </a:extLst>
          </p:cNvPr>
          <p:cNvGrpSpPr/>
          <p:nvPr/>
        </p:nvGrpSpPr>
        <p:grpSpPr>
          <a:xfrm>
            <a:off x="1079333" y="1907547"/>
            <a:ext cx="3852589" cy="596100"/>
            <a:chOff x="3297249" y="1109874"/>
            <a:chExt cx="3852589" cy="596100"/>
          </a:xfrm>
        </p:grpSpPr>
        <p:sp>
          <p:nvSpPr>
            <p:cNvPr id="7" name="Google Shape;237;p16">
              <a:extLst>
                <a:ext uri="{FF2B5EF4-FFF2-40B4-BE49-F238E27FC236}">
                  <a16:creationId xmlns:a16="http://schemas.microsoft.com/office/drawing/2014/main" id="{DFD15D42-449E-41A4-83C1-D5435B84EB7E}"/>
                </a:ext>
              </a:extLst>
            </p:cNvPr>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sp>
          <p:nvSpPr>
            <p:cNvPr id="10" name="Google Shape;240;p16">
              <a:extLst>
                <a:ext uri="{FF2B5EF4-FFF2-40B4-BE49-F238E27FC236}">
                  <a16:creationId xmlns:a16="http://schemas.microsoft.com/office/drawing/2014/main" id="{4FB120E2-736B-45AC-AF45-19A4EDF93092}"/>
                </a:ext>
              </a:extLst>
            </p:cNvPr>
            <p:cNvSpPr txBox="1"/>
            <p:nvPr/>
          </p:nvSpPr>
          <p:spPr>
            <a:xfrm>
              <a:off x="3969521" y="1274951"/>
              <a:ext cx="3180317" cy="331800"/>
            </a:xfrm>
            <a:prstGeom prst="rect">
              <a:avLst/>
            </a:prstGeom>
            <a:noFill/>
            <a:ln>
              <a:noFill/>
            </a:ln>
          </p:spPr>
          <p:txBody>
            <a:bodyPr spcFirstLastPara="1" wrap="square" lIns="91425" tIns="91425" rIns="91425" bIns="91425" anchor="ctr" anchorCtr="0">
              <a:noAutofit/>
            </a:bodyPr>
            <a:lstStyle/>
            <a:p>
              <a:r>
                <a:rPr lang="en-US" dirty="0"/>
                <a:t>Duration of items is very less</a:t>
              </a:r>
            </a:p>
          </p:txBody>
        </p:sp>
      </p:grpSp>
      <p:grpSp>
        <p:nvGrpSpPr>
          <p:cNvPr id="11" name="Google Shape;299;p16">
            <a:extLst>
              <a:ext uri="{FF2B5EF4-FFF2-40B4-BE49-F238E27FC236}">
                <a16:creationId xmlns:a16="http://schemas.microsoft.com/office/drawing/2014/main" id="{4B832645-F46A-416A-B343-00B3A59A2685}"/>
              </a:ext>
            </a:extLst>
          </p:cNvPr>
          <p:cNvGrpSpPr/>
          <p:nvPr/>
        </p:nvGrpSpPr>
        <p:grpSpPr>
          <a:xfrm>
            <a:off x="5926338" y="1936733"/>
            <a:ext cx="4277977" cy="596100"/>
            <a:chOff x="6033350" y="1109875"/>
            <a:chExt cx="4277977" cy="596100"/>
          </a:xfrm>
        </p:grpSpPr>
        <p:sp>
          <p:nvSpPr>
            <p:cNvPr id="15" name="Google Shape;302;p16">
              <a:extLst>
                <a:ext uri="{FF2B5EF4-FFF2-40B4-BE49-F238E27FC236}">
                  <a16:creationId xmlns:a16="http://schemas.microsoft.com/office/drawing/2014/main" id="{226B8DBF-0BB7-4953-B68E-89D6A07A3AF0}"/>
                </a:ext>
              </a:extLst>
            </p:cNvPr>
            <p:cNvSpPr txBox="1"/>
            <p:nvPr/>
          </p:nvSpPr>
          <p:spPr>
            <a:xfrm>
              <a:off x="6705623" y="1241536"/>
              <a:ext cx="3605704" cy="331800"/>
            </a:xfrm>
            <a:prstGeom prst="rect">
              <a:avLst/>
            </a:prstGeom>
            <a:noFill/>
            <a:ln>
              <a:noFill/>
            </a:ln>
          </p:spPr>
          <p:txBody>
            <a:bodyPr spcFirstLastPara="1" wrap="square" lIns="91425" tIns="91425" rIns="91425" bIns="91425" anchor="ctr" anchorCtr="0">
              <a:noAutofit/>
            </a:bodyPr>
            <a:lstStyle/>
            <a:p>
              <a:r>
                <a:rPr lang="en-IN" dirty="0"/>
                <a:t>Huge magnitude of available items</a:t>
              </a:r>
            </a:p>
          </p:txBody>
        </p:sp>
        <p:sp>
          <p:nvSpPr>
            <p:cNvPr id="13" name="Google Shape;303;p16">
              <a:extLst>
                <a:ext uri="{FF2B5EF4-FFF2-40B4-BE49-F238E27FC236}">
                  <a16:creationId xmlns:a16="http://schemas.microsoft.com/office/drawing/2014/main" id="{359AE3AE-556F-4426-A2DC-780D0C4DAFE6}"/>
                </a:ext>
              </a:extLst>
            </p:cNvPr>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16" name="Google Shape;304;p16">
            <a:extLst>
              <a:ext uri="{FF2B5EF4-FFF2-40B4-BE49-F238E27FC236}">
                <a16:creationId xmlns:a16="http://schemas.microsoft.com/office/drawing/2014/main" id="{797CC893-F21A-4202-AE6A-6E817CC49A9C}"/>
              </a:ext>
            </a:extLst>
          </p:cNvPr>
          <p:cNvGrpSpPr/>
          <p:nvPr/>
        </p:nvGrpSpPr>
        <p:grpSpPr>
          <a:xfrm>
            <a:off x="1079332" y="3387271"/>
            <a:ext cx="4134667" cy="596100"/>
            <a:chOff x="3297248" y="2589598"/>
            <a:chExt cx="4134667" cy="596100"/>
          </a:xfrm>
        </p:grpSpPr>
        <p:sp>
          <p:nvSpPr>
            <p:cNvPr id="20" name="Google Shape;307;p16">
              <a:extLst>
                <a:ext uri="{FF2B5EF4-FFF2-40B4-BE49-F238E27FC236}">
                  <a16:creationId xmlns:a16="http://schemas.microsoft.com/office/drawing/2014/main" id="{528F439C-81A0-42EE-91AB-0631A3B0E96B}"/>
                </a:ext>
              </a:extLst>
            </p:cNvPr>
            <p:cNvSpPr txBox="1"/>
            <p:nvPr/>
          </p:nvSpPr>
          <p:spPr>
            <a:xfrm>
              <a:off x="3969521" y="2739373"/>
              <a:ext cx="3462394" cy="331800"/>
            </a:xfrm>
            <a:prstGeom prst="rect">
              <a:avLst/>
            </a:prstGeom>
            <a:noFill/>
            <a:ln>
              <a:noFill/>
            </a:ln>
          </p:spPr>
          <p:txBody>
            <a:bodyPr spcFirstLastPara="1" wrap="square" lIns="91425" tIns="91425" rIns="91425" bIns="91425" anchor="ctr" anchorCtr="0">
              <a:noAutofit/>
            </a:bodyPr>
            <a:lstStyle/>
            <a:p>
              <a:r>
                <a:rPr lang="en-US" dirty="0"/>
                <a:t>Very often consumed in sequence</a:t>
              </a:r>
            </a:p>
          </p:txBody>
        </p:sp>
        <p:sp>
          <p:nvSpPr>
            <p:cNvPr id="18" name="Google Shape;308;p16">
              <a:extLst>
                <a:ext uri="{FF2B5EF4-FFF2-40B4-BE49-F238E27FC236}">
                  <a16:creationId xmlns:a16="http://schemas.microsoft.com/office/drawing/2014/main" id="{40DE5A0E-1B8C-48B6-978E-EFCFA72F0A56}"/>
                </a:ext>
              </a:extLst>
            </p:cNvPr>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21" name="Google Shape;309;p16">
            <a:extLst>
              <a:ext uri="{FF2B5EF4-FFF2-40B4-BE49-F238E27FC236}">
                <a16:creationId xmlns:a16="http://schemas.microsoft.com/office/drawing/2014/main" id="{B5D789DF-094D-4391-8705-F93E15BE2BFF}"/>
              </a:ext>
            </a:extLst>
          </p:cNvPr>
          <p:cNvGrpSpPr/>
          <p:nvPr/>
        </p:nvGrpSpPr>
        <p:grpSpPr>
          <a:xfrm>
            <a:off x="1079332" y="4852696"/>
            <a:ext cx="5016641" cy="596100"/>
            <a:chOff x="3297248" y="4055023"/>
            <a:chExt cx="5016641" cy="596100"/>
          </a:xfrm>
        </p:grpSpPr>
        <p:sp>
          <p:nvSpPr>
            <p:cNvPr id="25" name="Google Shape;312;p16">
              <a:extLst>
                <a:ext uri="{FF2B5EF4-FFF2-40B4-BE49-F238E27FC236}">
                  <a16:creationId xmlns:a16="http://schemas.microsoft.com/office/drawing/2014/main" id="{A4629ECE-7B15-42B2-8A26-BA4E438C8A39}"/>
                </a:ext>
              </a:extLst>
            </p:cNvPr>
            <p:cNvSpPr txBox="1"/>
            <p:nvPr/>
          </p:nvSpPr>
          <p:spPr>
            <a:xfrm>
              <a:off x="3969521" y="4187173"/>
              <a:ext cx="4344368" cy="331800"/>
            </a:xfrm>
            <a:prstGeom prst="rect">
              <a:avLst/>
            </a:prstGeom>
            <a:noFill/>
            <a:ln>
              <a:noFill/>
            </a:ln>
          </p:spPr>
          <p:txBody>
            <a:bodyPr spcFirstLastPara="1" wrap="square" lIns="91425" tIns="91425" rIns="91425" bIns="91425" anchor="ctr" anchorCtr="0">
              <a:noAutofit/>
            </a:bodyPr>
            <a:lstStyle/>
            <a:p>
              <a:r>
                <a:rPr lang="en-IN" dirty="0"/>
                <a:t>Listener’s intent and context are crucial</a:t>
              </a:r>
            </a:p>
          </p:txBody>
        </p:sp>
        <p:sp>
          <p:nvSpPr>
            <p:cNvPr id="23" name="Google Shape;313;p16">
              <a:extLst>
                <a:ext uri="{FF2B5EF4-FFF2-40B4-BE49-F238E27FC236}">
                  <a16:creationId xmlns:a16="http://schemas.microsoft.com/office/drawing/2014/main" id="{8D2950C0-A813-402F-985F-54DCA57446DF}"/>
                </a:ext>
              </a:extLst>
            </p:cNvPr>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26" name="Google Shape;314;p16">
            <a:extLst>
              <a:ext uri="{FF2B5EF4-FFF2-40B4-BE49-F238E27FC236}">
                <a16:creationId xmlns:a16="http://schemas.microsoft.com/office/drawing/2014/main" id="{2943227E-11EF-4D81-BC21-26E84B46F153}"/>
              </a:ext>
            </a:extLst>
          </p:cNvPr>
          <p:cNvGrpSpPr/>
          <p:nvPr/>
        </p:nvGrpSpPr>
        <p:grpSpPr>
          <a:xfrm>
            <a:off x="5926338" y="3443808"/>
            <a:ext cx="4888243" cy="596100"/>
            <a:chOff x="6033350" y="2616950"/>
            <a:chExt cx="4888243" cy="596100"/>
          </a:xfrm>
        </p:grpSpPr>
        <p:sp>
          <p:nvSpPr>
            <p:cNvPr id="30" name="Google Shape;317;p16">
              <a:extLst>
                <a:ext uri="{FF2B5EF4-FFF2-40B4-BE49-F238E27FC236}">
                  <a16:creationId xmlns:a16="http://schemas.microsoft.com/office/drawing/2014/main" id="{4B048F27-45CD-44C8-955D-4C05A5267A92}"/>
                </a:ext>
              </a:extLst>
            </p:cNvPr>
            <p:cNvSpPr txBox="1"/>
            <p:nvPr/>
          </p:nvSpPr>
          <p:spPr>
            <a:xfrm>
              <a:off x="6705623" y="2749100"/>
              <a:ext cx="4215970" cy="331800"/>
            </a:xfrm>
            <a:prstGeom prst="rect">
              <a:avLst/>
            </a:prstGeom>
            <a:noFill/>
            <a:ln>
              <a:noFill/>
            </a:ln>
          </p:spPr>
          <p:txBody>
            <a:bodyPr spcFirstLastPara="1" wrap="square" lIns="91425" tIns="91425" rIns="91425" bIns="91425" anchor="ctr" anchorCtr="0">
              <a:noAutofit/>
            </a:bodyPr>
            <a:lstStyle/>
            <a:p>
              <a:r>
                <a:rPr lang="en-IN" dirty="0"/>
                <a:t>In contrast to movies, recommendations are often appreciated</a:t>
              </a:r>
            </a:p>
          </p:txBody>
        </p:sp>
        <p:sp>
          <p:nvSpPr>
            <p:cNvPr id="28" name="Google Shape;318;p16">
              <a:extLst>
                <a:ext uri="{FF2B5EF4-FFF2-40B4-BE49-F238E27FC236}">
                  <a16:creationId xmlns:a16="http://schemas.microsoft.com/office/drawing/2014/main" id="{BAF99C06-9E7C-4DAC-904A-EEEC065C7B6F}"/>
                </a:ext>
              </a:extLst>
            </p:cNvPr>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1" name="Google Shape;319;p16">
            <a:extLst>
              <a:ext uri="{FF2B5EF4-FFF2-40B4-BE49-F238E27FC236}">
                <a16:creationId xmlns:a16="http://schemas.microsoft.com/office/drawing/2014/main" id="{373DE00D-DB02-4528-A9E8-E1A05E150546}"/>
              </a:ext>
            </a:extLst>
          </p:cNvPr>
          <p:cNvGrpSpPr/>
          <p:nvPr/>
        </p:nvGrpSpPr>
        <p:grpSpPr>
          <a:xfrm>
            <a:off x="5926338" y="4882858"/>
            <a:ext cx="5186330" cy="731838"/>
            <a:chOff x="6033350" y="4056000"/>
            <a:chExt cx="5186330" cy="731838"/>
          </a:xfrm>
        </p:grpSpPr>
        <p:sp>
          <p:nvSpPr>
            <p:cNvPr id="35" name="Google Shape;322;p16">
              <a:extLst>
                <a:ext uri="{FF2B5EF4-FFF2-40B4-BE49-F238E27FC236}">
                  <a16:creationId xmlns:a16="http://schemas.microsoft.com/office/drawing/2014/main" id="{E6F276EB-1530-4104-B424-A37308646121}"/>
                </a:ext>
              </a:extLst>
            </p:cNvPr>
            <p:cNvSpPr txBox="1"/>
            <p:nvPr/>
          </p:nvSpPr>
          <p:spPr>
            <a:xfrm>
              <a:off x="6705623" y="4456038"/>
              <a:ext cx="4514057" cy="331800"/>
            </a:xfrm>
            <a:prstGeom prst="rect">
              <a:avLst/>
            </a:prstGeom>
            <a:noFill/>
            <a:ln>
              <a:noFill/>
            </a:ln>
          </p:spPr>
          <p:txBody>
            <a:bodyPr spcFirstLastPara="1" wrap="square" lIns="91425" tIns="91425" rIns="91425" bIns="91425" anchor="ctr" anchorCtr="0">
              <a:noAutofit/>
            </a:bodyPr>
            <a:lstStyle/>
            <a:p>
              <a:r>
                <a:rPr lang="en-IN" dirty="0"/>
                <a:t>Different consumption settings, headphones or stereo, alone or in group, etc.</a:t>
              </a:r>
            </a:p>
            <a:p>
              <a:endParaRPr lang="en-IN" dirty="0"/>
            </a:p>
            <a:p>
              <a:endParaRPr lang="en-IN" dirty="0"/>
            </a:p>
          </p:txBody>
        </p:sp>
        <p:sp>
          <p:nvSpPr>
            <p:cNvPr id="33" name="Google Shape;323;p16">
              <a:extLst>
                <a:ext uri="{FF2B5EF4-FFF2-40B4-BE49-F238E27FC236}">
                  <a16:creationId xmlns:a16="http://schemas.microsoft.com/office/drawing/2014/main" id="{5061623D-36F7-4369-A5D9-FE8F902FDCA8}"/>
                </a:ext>
              </a:extLst>
            </p:cNvPr>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spTree>
    <p:extLst>
      <p:ext uri="{BB962C8B-B14F-4D97-AF65-F5344CB8AC3E}">
        <p14:creationId xmlns:p14="http://schemas.microsoft.com/office/powerpoint/2010/main" val="179477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E2168-CCB0-4FE4-A7FE-695CB61FFD5F}"/>
              </a:ext>
            </a:extLst>
          </p:cNvPr>
          <p:cNvSpPr>
            <a:spLocks noGrp="1"/>
          </p:cNvSpPr>
          <p:nvPr>
            <p:ph type="title"/>
          </p:nvPr>
        </p:nvSpPr>
        <p:spPr>
          <a:xfrm>
            <a:off x="838200" y="365126"/>
            <a:ext cx="10515600" cy="811922"/>
          </a:xfrm>
        </p:spPr>
        <p:txBody>
          <a:bodyPr>
            <a:normAutofit/>
          </a:bodyPr>
          <a:lstStyle/>
          <a:p>
            <a:r>
              <a:rPr lang="en-US" sz="3600" dirty="0"/>
              <a:t>History of Recommendation Systems</a:t>
            </a:r>
            <a:endParaRPr lang="en-IN" sz="3600" dirty="0"/>
          </a:p>
        </p:txBody>
      </p:sp>
      <p:sp>
        <p:nvSpPr>
          <p:cNvPr id="3" name="Content Placeholder 2">
            <a:extLst>
              <a:ext uri="{FF2B5EF4-FFF2-40B4-BE49-F238E27FC236}">
                <a16:creationId xmlns:a16="http://schemas.microsoft.com/office/drawing/2014/main" id="{CB95A5D6-BA63-425B-8CCE-ED39C34C8EC8}"/>
              </a:ext>
            </a:extLst>
          </p:cNvPr>
          <p:cNvSpPr>
            <a:spLocks noGrp="1"/>
          </p:cNvSpPr>
          <p:nvPr>
            <p:ph idx="1"/>
          </p:nvPr>
        </p:nvSpPr>
        <p:spPr>
          <a:xfrm>
            <a:off x="838200" y="1177048"/>
            <a:ext cx="10515600" cy="4999915"/>
          </a:xfrm>
        </p:spPr>
        <p:txBody>
          <a:bodyPr/>
          <a:lstStyle/>
          <a:p>
            <a:pPr marL="514350" indent="-514350">
              <a:buAutoNum type="arabicPeriod"/>
            </a:pPr>
            <a:r>
              <a:rPr lang="en-US" b="1" dirty="0"/>
              <a:t>Collaborative Filtering</a:t>
            </a:r>
            <a:r>
              <a:rPr lang="en-US" dirty="0"/>
              <a:t> </a:t>
            </a:r>
            <a:r>
              <a:rPr lang="en-IN" sz="1800" dirty="0">
                <a:solidFill>
                  <a:srgbClr val="000000"/>
                </a:solidFill>
                <a:effectLst/>
                <a:latin typeface="Times New Roman" panose="02020603050405020304" pitchFamily="18" charset="0"/>
                <a:ea typeface="Times New Roman" panose="02020603050405020304" pitchFamily="18" charset="0"/>
              </a:rPr>
              <a:t>(</a:t>
            </a:r>
            <a:r>
              <a:rPr lang="en-IN" sz="1800" dirty="0" err="1">
                <a:solidFill>
                  <a:srgbClr val="000000"/>
                </a:solidFill>
                <a:effectLst/>
                <a:latin typeface="Times New Roman" panose="02020603050405020304" pitchFamily="18" charset="0"/>
                <a:ea typeface="Times New Roman" panose="02020603050405020304" pitchFamily="18" charset="0"/>
              </a:rPr>
              <a:t>Shardanand</a:t>
            </a:r>
            <a:r>
              <a:rPr lang="en-IN" sz="1800" dirty="0">
                <a:solidFill>
                  <a:srgbClr val="000000"/>
                </a:solidFill>
                <a:effectLst/>
                <a:latin typeface="Times New Roman" panose="02020603050405020304" pitchFamily="18" charset="0"/>
                <a:ea typeface="Times New Roman" panose="02020603050405020304" pitchFamily="18" charset="0"/>
              </a:rPr>
              <a:t> 1994) </a:t>
            </a:r>
            <a:r>
              <a:rPr lang="en-US" dirty="0"/>
              <a:t>method finds a subset of users who have similar tastes and preferences to the target user and use this subset for offering recommendations.</a:t>
            </a:r>
          </a:p>
          <a:p>
            <a:pPr marL="514350" indent="-514350">
              <a:buAutoNum type="arabicPeriod"/>
            </a:pPr>
            <a:endParaRPr lang="en-US" dirty="0"/>
          </a:p>
          <a:p>
            <a:pPr marL="0" indent="0">
              <a:buNone/>
            </a:pPr>
            <a:r>
              <a:rPr lang="en-US" dirty="0"/>
              <a:t>Assumptions:</a:t>
            </a:r>
          </a:p>
          <a:p>
            <a:pPr lvl="1"/>
            <a:r>
              <a:rPr lang="en-US" dirty="0"/>
              <a:t>Users with similar interests have common preferences.</a:t>
            </a:r>
          </a:p>
          <a:p>
            <a:pPr lvl="1"/>
            <a:r>
              <a:rPr lang="en-US" dirty="0"/>
              <a:t>Sufficiently large number of user preferences are available.</a:t>
            </a:r>
          </a:p>
          <a:p>
            <a:pPr lvl="1"/>
            <a:endParaRPr lang="en-US" dirty="0"/>
          </a:p>
          <a:p>
            <a:pPr marL="0" indent="0">
              <a:buNone/>
            </a:pPr>
            <a:r>
              <a:rPr lang="en-US" dirty="0"/>
              <a:t>Types:</a:t>
            </a:r>
          </a:p>
          <a:p>
            <a:pPr lvl="1"/>
            <a:r>
              <a:rPr lang="en-US" dirty="0"/>
              <a:t>User Based</a:t>
            </a:r>
          </a:p>
          <a:p>
            <a:pPr lvl="1"/>
            <a:r>
              <a:rPr lang="en-US" dirty="0"/>
              <a:t>Item Based</a:t>
            </a:r>
          </a:p>
        </p:txBody>
      </p:sp>
      <p:sp>
        <p:nvSpPr>
          <p:cNvPr id="4" name="Footer Placeholder 3">
            <a:extLst>
              <a:ext uri="{FF2B5EF4-FFF2-40B4-BE49-F238E27FC236}">
                <a16:creationId xmlns:a16="http://schemas.microsoft.com/office/drawing/2014/main" id="{A086CD77-2411-4176-A29E-E2A08BDF878E}"/>
              </a:ext>
            </a:extLst>
          </p:cNvPr>
          <p:cNvSpPr>
            <a:spLocks noGrp="1"/>
          </p:cNvSpPr>
          <p:nvPr>
            <p:ph type="ftr" sz="quarter" idx="11"/>
          </p:nvPr>
        </p:nvSpPr>
        <p:spPr/>
        <p:txBody>
          <a:bodyPr/>
          <a:lstStyle/>
          <a:p>
            <a:r>
              <a:rPr lang="en-IN"/>
              <a:t>Liverpool John Moores University</a:t>
            </a:r>
            <a:endParaRPr lang="en-IN" dirty="0"/>
          </a:p>
        </p:txBody>
      </p:sp>
      <p:sp>
        <p:nvSpPr>
          <p:cNvPr id="5" name="Slide Number Placeholder 4">
            <a:extLst>
              <a:ext uri="{FF2B5EF4-FFF2-40B4-BE49-F238E27FC236}">
                <a16:creationId xmlns:a16="http://schemas.microsoft.com/office/drawing/2014/main" id="{AA496344-5D4A-43DF-93CC-50B9C4FE94F4}"/>
              </a:ext>
            </a:extLst>
          </p:cNvPr>
          <p:cNvSpPr>
            <a:spLocks noGrp="1"/>
          </p:cNvSpPr>
          <p:nvPr>
            <p:ph type="sldNum" sz="quarter" idx="12"/>
          </p:nvPr>
        </p:nvSpPr>
        <p:spPr/>
        <p:txBody>
          <a:bodyPr/>
          <a:lstStyle/>
          <a:p>
            <a:fld id="{DEF642F2-386E-44FA-ADFF-48F945CBCD86}" type="slidenum">
              <a:rPr lang="en-IN" smtClean="0"/>
              <a:t>5</a:t>
            </a:fld>
            <a:endParaRPr lang="en-IN"/>
          </a:p>
        </p:txBody>
      </p:sp>
    </p:spTree>
    <p:extLst>
      <p:ext uri="{BB962C8B-B14F-4D97-AF65-F5344CB8AC3E}">
        <p14:creationId xmlns:p14="http://schemas.microsoft.com/office/powerpoint/2010/main" val="2875707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6854-EB5F-4BA6-9B4A-4D1659F5023E}"/>
              </a:ext>
            </a:extLst>
          </p:cNvPr>
          <p:cNvSpPr>
            <a:spLocks noGrp="1"/>
          </p:cNvSpPr>
          <p:nvPr>
            <p:ph type="title"/>
          </p:nvPr>
        </p:nvSpPr>
        <p:spPr>
          <a:xfrm>
            <a:off x="838200" y="365126"/>
            <a:ext cx="10515600" cy="841104"/>
          </a:xfrm>
        </p:spPr>
        <p:txBody>
          <a:bodyPr>
            <a:normAutofit/>
          </a:bodyPr>
          <a:lstStyle/>
          <a:p>
            <a:r>
              <a:rPr lang="en-US" sz="3600" dirty="0"/>
              <a:t>User-based Collaborative Filtering</a:t>
            </a:r>
            <a:endParaRPr lang="en-IN" sz="3600" dirty="0"/>
          </a:p>
        </p:txBody>
      </p:sp>
      <p:sp>
        <p:nvSpPr>
          <p:cNvPr id="3" name="Content Placeholder 2">
            <a:extLst>
              <a:ext uri="{FF2B5EF4-FFF2-40B4-BE49-F238E27FC236}">
                <a16:creationId xmlns:a16="http://schemas.microsoft.com/office/drawing/2014/main" id="{88D3D57B-F04A-4F5E-B96F-7DC55B8C7909}"/>
              </a:ext>
            </a:extLst>
          </p:cNvPr>
          <p:cNvSpPr>
            <a:spLocks noGrp="1"/>
          </p:cNvSpPr>
          <p:nvPr>
            <p:ph idx="1"/>
          </p:nvPr>
        </p:nvSpPr>
        <p:spPr>
          <a:xfrm>
            <a:off x="838200" y="1352145"/>
            <a:ext cx="10515600" cy="1614791"/>
          </a:xfrm>
        </p:spPr>
        <p:txBody>
          <a:bodyPr/>
          <a:lstStyle/>
          <a:p>
            <a:r>
              <a:rPr lang="en-US" dirty="0"/>
              <a:t>User-item representation matrix is used</a:t>
            </a:r>
          </a:p>
          <a:p>
            <a:r>
              <a:rPr lang="en-US" dirty="0"/>
              <a:t>Makes user-to-user correlations</a:t>
            </a:r>
          </a:p>
          <a:p>
            <a:r>
              <a:rPr lang="en-US" dirty="0"/>
              <a:t>Recommend items preferred by those users</a:t>
            </a:r>
          </a:p>
        </p:txBody>
      </p:sp>
      <p:sp>
        <p:nvSpPr>
          <p:cNvPr id="4" name="Footer Placeholder 3">
            <a:extLst>
              <a:ext uri="{FF2B5EF4-FFF2-40B4-BE49-F238E27FC236}">
                <a16:creationId xmlns:a16="http://schemas.microsoft.com/office/drawing/2014/main" id="{4A1C5148-17CD-4B61-8A2E-BABF537505E6}"/>
              </a:ext>
            </a:extLst>
          </p:cNvPr>
          <p:cNvSpPr>
            <a:spLocks noGrp="1"/>
          </p:cNvSpPr>
          <p:nvPr>
            <p:ph type="ftr" sz="quarter" idx="11"/>
          </p:nvPr>
        </p:nvSpPr>
        <p:spPr/>
        <p:txBody>
          <a:bodyPr/>
          <a:lstStyle/>
          <a:p>
            <a:r>
              <a:rPr lang="en-IN"/>
              <a:t>Liverpool John Moores University</a:t>
            </a:r>
            <a:endParaRPr lang="en-IN" dirty="0"/>
          </a:p>
        </p:txBody>
      </p:sp>
      <p:sp>
        <p:nvSpPr>
          <p:cNvPr id="5" name="Slide Number Placeholder 4">
            <a:extLst>
              <a:ext uri="{FF2B5EF4-FFF2-40B4-BE49-F238E27FC236}">
                <a16:creationId xmlns:a16="http://schemas.microsoft.com/office/drawing/2014/main" id="{214EF3C5-76BB-48B4-865A-F346C1EE3396}"/>
              </a:ext>
            </a:extLst>
          </p:cNvPr>
          <p:cNvSpPr>
            <a:spLocks noGrp="1"/>
          </p:cNvSpPr>
          <p:nvPr>
            <p:ph type="sldNum" sz="quarter" idx="12"/>
          </p:nvPr>
        </p:nvSpPr>
        <p:spPr/>
        <p:txBody>
          <a:bodyPr/>
          <a:lstStyle/>
          <a:p>
            <a:fld id="{DEF642F2-386E-44FA-ADFF-48F945CBCD86}" type="slidenum">
              <a:rPr lang="en-IN" smtClean="0"/>
              <a:t>6</a:t>
            </a:fld>
            <a:endParaRPr lang="en-IN"/>
          </a:p>
        </p:txBody>
      </p:sp>
      <p:pic>
        <p:nvPicPr>
          <p:cNvPr id="7" name="Picture 6">
            <a:extLst>
              <a:ext uri="{FF2B5EF4-FFF2-40B4-BE49-F238E27FC236}">
                <a16:creationId xmlns:a16="http://schemas.microsoft.com/office/drawing/2014/main" id="{EA34BBBB-6A1C-4671-9E5A-16E33449D7A2}"/>
              </a:ext>
            </a:extLst>
          </p:cNvPr>
          <p:cNvPicPr>
            <a:picLocks noChangeAspect="1"/>
          </p:cNvPicPr>
          <p:nvPr/>
        </p:nvPicPr>
        <p:blipFill>
          <a:blip r:embed="rId3"/>
          <a:stretch>
            <a:fillRect/>
          </a:stretch>
        </p:blipFill>
        <p:spPr>
          <a:xfrm>
            <a:off x="838200" y="2843044"/>
            <a:ext cx="9648825" cy="3505200"/>
          </a:xfrm>
          <a:prstGeom prst="rect">
            <a:avLst/>
          </a:prstGeom>
        </p:spPr>
      </p:pic>
      <p:pic>
        <p:nvPicPr>
          <p:cNvPr id="9" name="Picture 8">
            <a:extLst>
              <a:ext uri="{FF2B5EF4-FFF2-40B4-BE49-F238E27FC236}">
                <a16:creationId xmlns:a16="http://schemas.microsoft.com/office/drawing/2014/main" id="{1FCD40F6-05E3-453D-AF3B-7F13EAE4017B}"/>
              </a:ext>
            </a:extLst>
          </p:cNvPr>
          <p:cNvPicPr>
            <a:picLocks noChangeAspect="1"/>
          </p:cNvPicPr>
          <p:nvPr/>
        </p:nvPicPr>
        <p:blipFill>
          <a:blip r:embed="rId4"/>
          <a:stretch>
            <a:fillRect/>
          </a:stretch>
        </p:blipFill>
        <p:spPr>
          <a:xfrm>
            <a:off x="7934325" y="785678"/>
            <a:ext cx="3419475" cy="1895475"/>
          </a:xfrm>
          <a:prstGeom prst="rect">
            <a:avLst/>
          </a:prstGeom>
        </p:spPr>
      </p:pic>
    </p:spTree>
    <p:extLst>
      <p:ext uri="{BB962C8B-B14F-4D97-AF65-F5344CB8AC3E}">
        <p14:creationId xmlns:p14="http://schemas.microsoft.com/office/powerpoint/2010/main" val="114746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12B6-A39F-4B45-9FFE-2F57FA4AAA38}"/>
              </a:ext>
            </a:extLst>
          </p:cNvPr>
          <p:cNvSpPr>
            <a:spLocks noGrp="1"/>
          </p:cNvSpPr>
          <p:nvPr>
            <p:ph type="title"/>
          </p:nvPr>
        </p:nvSpPr>
        <p:spPr>
          <a:xfrm>
            <a:off x="838200" y="365126"/>
            <a:ext cx="10515600" cy="792466"/>
          </a:xfrm>
        </p:spPr>
        <p:txBody>
          <a:bodyPr>
            <a:normAutofit/>
          </a:bodyPr>
          <a:lstStyle/>
          <a:p>
            <a:r>
              <a:rPr lang="en-US" sz="3600" dirty="0"/>
              <a:t>Item-based Collaborative Filtering</a:t>
            </a:r>
            <a:endParaRPr lang="en-IN" sz="3600" dirty="0"/>
          </a:p>
        </p:txBody>
      </p:sp>
      <p:sp>
        <p:nvSpPr>
          <p:cNvPr id="3" name="Content Placeholder 2">
            <a:extLst>
              <a:ext uri="{FF2B5EF4-FFF2-40B4-BE49-F238E27FC236}">
                <a16:creationId xmlns:a16="http://schemas.microsoft.com/office/drawing/2014/main" id="{76714D31-4238-4AE2-A806-D66081019073}"/>
              </a:ext>
            </a:extLst>
          </p:cNvPr>
          <p:cNvSpPr>
            <a:spLocks noGrp="1"/>
          </p:cNvSpPr>
          <p:nvPr>
            <p:ph idx="1"/>
          </p:nvPr>
        </p:nvSpPr>
        <p:spPr>
          <a:xfrm>
            <a:off x="838200" y="1254867"/>
            <a:ext cx="10515600" cy="1636275"/>
          </a:xfrm>
        </p:spPr>
        <p:txBody>
          <a:bodyPr/>
          <a:lstStyle/>
          <a:p>
            <a:r>
              <a:rPr lang="en-US" dirty="0"/>
              <a:t>Also uses user-item representation matrix</a:t>
            </a:r>
          </a:p>
          <a:p>
            <a:r>
              <a:rPr lang="en-US" dirty="0"/>
              <a:t>Makes item-to-item correlations</a:t>
            </a:r>
          </a:p>
          <a:p>
            <a:r>
              <a:rPr lang="en-IN" dirty="0"/>
              <a:t>Recommend items with highest correlation</a:t>
            </a:r>
          </a:p>
        </p:txBody>
      </p:sp>
      <p:sp>
        <p:nvSpPr>
          <p:cNvPr id="4" name="Footer Placeholder 3">
            <a:extLst>
              <a:ext uri="{FF2B5EF4-FFF2-40B4-BE49-F238E27FC236}">
                <a16:creationId xmlns:a16="http://schemas.microsoft.com/office/drawing/2014/main" id="{8304065B-9C92-41C1-A1DB-BA1E270903F1}"/>
              </a:ext>
            </a:extLst>
          </p:cNvPr>
          <p:cNvSpPr>
            <a:spLocks noGrp="1"/>
          </p:cNvSpPr>
          <p:nvPr>
            <p:ph type="ftr" sz="quarter" idx="11"/>
          </p:nvPr>
        </p:nvSpPr>
        <p:spPr/>
        <p:txBody>
          <a:bodyPr/>
          <a:lstStyle/>
          <a:p>
            <a:r>
              <a:rPr lang="en-IN"/>
              <a:t>Liverpool John Moores University</a:t>
            </a:r>
            <a:endParaRPr lang="en-IN" dirty="0"/>
          </a:p>
        </p:txBody>
      </p:sp>
      <p:sp>
        <p:nvSpPr>
          <p:cNvPr id="5" name="Slide Number Placeholder 4">
            <a:extLst>
              <a:ext uri="{FF2B5EF4-FFF2-40B4-BE49-F238E27FC236}">
                <a16:creationId xmlns:a16="http://schemas.microsoft.com/office/drawing/2014/main" id="{B90C94DB-68D4-4FDB-AB32-162FA51748D9}"/>
              </a:ext>
            </a:extLst>
          </p:cNvPr>
          <p:cNvSpPr>
            <a:spLocks noGrp="1"/>
          </p:cNvSpPr>
          <p:nvPr>
            <p:ph type="sldNum" sz="quarter" idx="12"/>
          </p:nvPr>
        </p:nvSpPr>
        <p:spPr/>
        <p:txBody>
          <a:bodyPr/>
          <a:lstStyle/>
          <a:p>
            <a:fld id="{DEF642F2-386E-44FA-ADFF-48F945CBCD86}" type="slidenum">
              <a:rPr lang="en-IN" smtClean="0"/>
              <a:t>7</a:t>
            </a:fld>
            <a:endParaRPr lang="en-IN"/>
          </a:p>
        </p:txBody>
      </p:sp>
      <p:pic>
        <p:nvPicPr>
          <p:cNvPr id="7" name="Picture 6">
            <a:extLst>
              <a:ext uri="{FF2B5EF4-FFF2-40B4-BE49-F238E27FC236}">
                <a16:creationId xmlns:a16="http://schemas.microsoft.com/office/drawing/2014/main" id="{4572C184-247E-4238-8E55-BB884EEB900C}"/>
              </a:ext>
            </a:extLst>
          </p:cNvPr>
          <p:cNvPicPr>
            <a:picLocks noChangeAspect="1"/>
          </p:cNvPicPr>
          <p:nvPr/>
        </p:nvPicPr>
        <p:blipFill>
          <a:blip r:embed="rId3"/>
          <a:stretch>
            <a:fillRect/>
          </a:stretch>
        </p:blipFill>
        <p:spPr>
          <a:xfrm>
            <a:off x="7621317" y="761359"/>
            <a:ext cx="3933825" cy="1733550"/>
          </a:xfrm>
          <a:prstGeom prst="rect">
            <a:avLst/>
          </a:prstGeom>
        </p:spPr>
      </p:pic>
      <p:pic>
        <p:nvPicPr>
          <p:cNvPr id="9" name="Picture 8">
            <a:extLst>
              <a:ext uri="{FF2B5EF4-FFF2-40B4-BE49-F238E27FC236}">
                <a16:creationId xmlns:a16="http://schemas.microsoft.com/office/drawing/2014/main" id="{BA482D62-F3D1-41A7-B80A-3D13C23320F5}"/>
              </a:ext>
            </a:extLst>
          </p:cNvPr>
          <p:cNvPicPr>
            <a:picLocks noChangeAspect="1"/>
          </p:cNvPicPr>
          <p:nvPr/>
        </p:nvPicPr>
        <p:blipFill>
          <a:blip r:embed="rId4"/>
          <a:stretch>
            <a:fillRect/>
          </a:stretch>
        </p:blipFill>
        <p:spPr>
          <a:xfrm>
            <a:off x="1690687" y="2677200"/>
            <a:ext cx="8810625" cy="3771900"/>
          </a:xfrm>
          <a:prstGeom prst="rect">
            <a:avLst/>
          </a:prstGeom>
        </p:spPr>
      </p:pic>
    </p:spTree>
    <p:extLst>
      <p:ext uri="{BB962C8B-B14F-4D97-AF65-F5344CB8AC3E}">
        <p14:creationId xmlns:p14="http://schemas.microsoft.com/office/powerpoint/2010/main" val="428086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2BE7-A486-4902-8EAC-B71FA4233A63}"/>
              </a:ext>
            </a:extLst>
          </p:cNvPr>
          <p:cNvSpPr>
            <a:spLocks noGrp="1"/>
          </p:cNvSpPr>
          <p:nvPr>
            <p:ph type="title"/>
          </p:nvPr>
        </p:nvSpPr>
        <p:spPr>
          <a:xfrm>
            <a:off x="838200" y="365126"/>
            <a:ext cx="10515600" cy="753556"/>
          </a:xfrm>
        </p:spPr>
        <p:txBody>
          <a:bodyPr/>
          <a:lstStyle/>
          <a:p>
            <a:r>
              <a:rPr lang="en-US" sz="3600" dirty="0"/>
              <a:t>History of Recommendation Systems</a:t>
            </a:r>
            <a:endParaRPr lang="en-IN" sz="3600" dirty="0"/>
          </a:p>
        </p:txBody>
      </p:sp>
      <p:sp>
        <p:nvSpPr>
          <p:cNvPr id="3" name="Content Placeholder 2">
            <a:extLst>
              <a:ext uri="{FF2B5EF4-FFF2-40B4-BE49-F238E27FC236}">
                <a16:creationId xmlns:a16="http://schemas.microsoft.com/office/drawing/2014/main" id="{D08E9504-E8B0-484E-8AC2-C6541EA16E12}"/>
              </a:ext>
            </a:extLst>
          </p:cNvPr>
          <p:cNvSpPr>
            <a:spLocks noGrp="1"/>
          </p:cNvSpPr>
          <p:nvPr>
            <p:ph idx="1"/>
          </p:nvPr>
        </p:nvSpPr>
        <p:spPr>
          <a:xfrm>
            <a:off x="838200" y="1215957"/>
            <a:ext cx="10515600" cy="4961006"/>
          </a:xfrm>
        </p:spPr>
        <p:txBody>
          <a:bodyPr/>
          <a:lstStyle/>
          <a:p>
            <a:pPr marL="0" indent="0">
              <a:buNone/>
            </a:pPr>
            <a:r>
              <a:rPr lang="en-US" dirty="0"/>
              <a:t>2. </a:t>
            </a:r>
            <a:r>
              <a:rPr lang="en-US" b="1" dirty="0"/>
              <a:t>Content Based Systems</a:t>
            </a:r>
            <a:r>
              <a:rPr lang="en-US" dirty="0"/>
              <a:t> recommend items similar to those a user has liked (browsed/purchased) in the past.</a:t>
            </a:r>
          </a:p>
          <a:p>
            <a:pPr marL="0" indent="0">
              <a:buNone/>
            </a:pPr>
            <a:r>
              <a:rPr lang="en-IN" dirty="0"/>
              <a:t>Advantages: </a:t>
            </a:r>
          </a:p>
          <a:p>
            <a:pPr lvl="1"/>
            <a:r>
              <a:rPr lang="en-IN" dirty="0"/>
              <a:t>No need for data on other users. No cold start problem</a:t>
            </a:r>
          </a:p>
          <a:p>
            <a:pPr lvl="1"/>
            <a:r>
              <a:rPr lang="en-IN" dirty="0"/>
              <a:t>Customers with unique taste also get good recommendations</a:t>
            </a:r>
          </a:p>
          <a:p>
            <a:pPr lvl="1"/>
            <a:r>
              <a:rPr lang="en-IN" dirty="0"/>
              <a:t>Recommendations are interpretable</a:t>
            </a:r>
          </a:p>
          <a:p>
            <a:pPr lvl="1"/>
            <a:endParaRPr lang="en-IN" dirty="0"/>
          </a:p>
          <a:p>
            <a:pPr marL="0" indent="0">
              <a:buNone/>
            </a:pPr>
            <a:r>
              <a:rPr lang="en-IN" dirty="0"/>
              <a:t>Limitations:</a:t>
            </a:r>
          </a:p>
          <a:p>
            <a:pPr lvl="1"/>
            <a:r>
              <a:rPr lang="en-IN" dirty="0"/>
              <a:t>Unable to use quality judgements from other users.</a:t>
            </a:r>
          </a:p>
          <a:p>
            <a:pPr lvl="1"/>
            <a:r>
              <a:rPr lang="en-IN" dirty="0"/>
              <a:t>Poor recommendations for customers who like variety of genres.</a:t>
            </a:r>
          </a:p>
        </p:txBody>
      </p:sp>
      <p:sp>
        <p:nvSpPr>
          <p:cNvPr id="4" name="Footer Placeholder 3">
            <a:extLst>
              <a:ext uri="{FF2B5EF4-FFF2-40B4-BE49-F238E27FC236}">
                <a16:creationId xmlns:a16="http://schemas.microsoft.com/office/drawing/2014/main" id="{5AD2BB01-CEFF-4906-AE95-11B98B218771}"/>
              </a:ext>
            </a:extLst>
          </p:cNvPr>
          <p:cNvSpPr>
            <a:spLocks noGrp="1"/>
          </p:cNvSpPr>
          <p:nvPr>
            <p:ph type="ftr" sz="quarter" idx="11"/>
          </p:nvPr>
        </p:nvSpPr>
        <p:spPr/>
        <p:txBody>
          <a:bodyPr/>
          <a:lstStyle/>
          <a:p>
            <a:r>
              <a:rPr lang="en-IN"/>
              <a:t>Liverpool John Moores University</a:t>
            </a:r>
            <a:endParaRPr lang="en-IN" dirty="0"/>
          </a:p>
        </p:txBody>
      </p:sp>
      <p:sp>
        <p:nvSpPr>
          <p:cNvPr id="5" name="Slide Number Placeholder 4">
            <a:extLst>
              <a:ext uri="{FF2B5EF4-FFF2-40B4-BE49-F238E27FC236}">
                <a16:creationId xmlns:a16="http://schemas.microsoft.com/office/drawing/2014/main" id="{E9F00A99-D9A8-4561-9A54-7028A72848EA}"/>
              </a:ext>
            </a:extLst>
          </p:cNvPr>
          <p:cNvSpPr>
            <a:spLocks noGrp="1"/>
          </p:cNvSpPr>
          <p:nvPr>
            <p:ph type="sldNum" sz="quarter" idx="12"/>
          </p:nvPr>
        </p:nvSpPr>
        <p:spPr/>
        <p:txBody>
          <a:bodyPr/>
          <a:lstStyle/>
          <a:p>
            <a:fld id="{DEF642F2-386E-44FA-ADFF-48F945CBCD86}" type="slidenum">
              <a:rPr lang="en-IN" smtClean="0"/>
              <a:t>8</a:t>
            </a:fld>
            <a:endParaRPr lang="en-IN"/>
          </a:p>
        </p:txBody>
      </p:sp>
    </p:spTree>
    <p:extLst>
      <p:ext uri="{BB962C8B-B14F-4D97-AF65-F5344CB8AC3E}">
        <p14:creationId xmlns:p14="http://schemas.microsoft.com/office/powerpoint/2010/main" val="200363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99C3-E32D-4138-AB81-57AC62FC7AD5}"/>
              </a:ext>
            </a:extLst>
          </p:cNvPr>
          <p:cNvSpPr>
            <a:spLocks noGrp="1"/>
          </p:cNvSpPr>
          <p:nvPr>
            <p:ph type="title"/>
          </p:nvPr>
        </p:nvSpPr>
        <p:spPr>
          <a:xfrm>
            <a:off x="838200" y="365125"/>
            <a:ext cx="10515600" cy="773011"/>
          </a:xfrm>
        </p:spPr>
        <p:txBody>
          <a:bodyPr/>
          <a:lstStyle/>
          <a:p>
            <a:r>
              <a:rPr lang="en-US" sz="3600" dirty="0"/>
              <a:t>History of Recommendation Systems</a:t>
            </a:r>
            <a:endParaRPr lang="en-IN" sz="3600" dirty="0"/>
          </a:p>
        </p:txBody>
      </p:sp>
      <p:sp>
        <p:nvSpPr>
          <p:cNvPr id="3" name="Content Placeholder 2">
            <a:extLst>
              <a:ext uri="{FF2B5EF4-FFF2-40B4-BE49-F238E27FC236}">
                <a16:creationId xmlns:a16="http://schemas.microsoft.com/office/drawing/2014/main" id="{C88FA7DA-E783-4A5B-A3A1-5684C151528D}"/>
              </a:ext>
            </a:extLst>
          </p:cNvPr>
          <p:cNvSpPr>
            <a:spLocks noGrp="1"/>
          </p:cNvSpPr>
          <p:nvPr>
            <p:ph idx="1"/>
          </p:nvPr>
        </p:nvSpPr>
        <p:spPr>
          <a:xfrm>
            <a:off x="838200" y="1225685"/>
            <a:ext cx="10515600" cy="4951278"/>
          </a:xfrm>
        </p:spPr>
        <p:txBody>
          <a:bodyPr/>
          <a:lstStyle/>
          <a:p>
            <a:pPr marL="0" indent="0">
              <a:buNone/>
            </a:pPr>
            <a:r>
              <a:rPr lang="en-US" dirty="0"/>
              <a:t>3. </a:t>
            </a:r>
            <a:r>
              <a:rPr lang="en-US" b="1" dirty="0"/>
              <a:t>Deep Learning </a:t>
            </a:r>
            <a:r>
              <a:rPr lang="en-US" dirty="0"/>
              <a:t>is used in recommender systems to make use of title, artist and lyrics embeddings along with collaborative or contest-based filtering to create ensembles.</a:t>
            </a:r>
          </a:p>
          <a:p>
            <a:pPr marL="0" indent="0">
              <a:buNone/>
            </a:pPr>
            <a:endParaRPr lang="en-US" dirty="0"/>
          </a:p>
          <a:p>
            <a:pPr marL="0" indent="0">
              <a:buNone/>
            </a:pPr>
            <a:r>
              <a:rPr lang="en-US" dirty="0"/>
              <a:t>Such ensembles of deep learning models outperforms only filtering based models and give more relevant recommendations.</a:t>
            </a:r>
          </a:p>
          <a:p>
            <a:pPr marL="0" indent="0">
              <a:buNone/>
            </a:pPr>
            <a:endParaRPr lang="en-US" dirty="0"/>
          </a:p>
          <a:p>
            <a:pPr marL="0" indent="0">
              <a:buNone/>
            </a:pPr>
            <a:r>
              <a:rPr lang="en-US" dirty="0"/>
              <a:t>Some models like multimodal collaborative filtering (Yang et al., 2018) and Two-stage model (</a:t>
            </a:r>
            <a:r>
              <a:rPr lang="en-US" dirty="0" err="1"/>
              <a:t>Volkovs</a:t>
            </a:r>
            <a:r>
              <a:rPr lang="en-US" dirty="0"/>
              <a:t> et al, 2018) made use of CNNs for recognizing song orders and title embeddings respectively.</a:t>
            </a:r>
            <a:endParaRPr lang="en-IN" dirty="0"/>
          </a:p>
        </p:txBody>
      </p:sp>
      <p:sp>
        <p:nvSpPr>
          <p:cNvPr id="4" name="Footer Placeholder 3">
            <a:extLst>
              <a:ext uri="{FF2B5EF4-FFF2-40B4-BE49-F238E27FC236}">
                <a16:creationId xmlns:a16="http://schemas.microsoft.com/office/drawing/2014/main" id="{CC5ED35A-94F4-4FF4-A12B-896D4B7B9230}"/>
              </a:ext>
            </a:extLst>
          </p:cNvPr>
          <p:cNvSpPr>
            <a:spLocks noGrp="1"/>
          </p:cNvSpPr>
          <p:nvPr>
            <p:ph type="ftr" sz="quarter" idx="11"/>
          </p:nvPr>
        </p:nvSpPr>
        <p:spPr/>
        <p:txBody>
          <a:bodyPr/>
          <a:lstStyle/>
          <a:p>
            <a:r>
              <a:rPr lang="en-IN"/>
              <a:t>Liverpool John Moores University</a:t>
            </a:r>
            <a:endParaRPr lang="en-IN" dirty="0"/>
          </a:p>
        </p:txBody>
      </p:sp>
      <p:sp>
        <p:nvSpPr>
          <p:cNvPr id="5" name="Slide Number Placeholder 4">
            <a:extLst>
              <a:ext uri="{FF2B5EF4-FFF2-40B4-BE49-F238E27FC236}">
                <a16:creationId xmlns:a16="http://schemas.microsoft.com/office/drawing/2014/main" id="{98DE5887-D356-4C51-8131-0DDE3D53785F}"/>
              </a:ext>
            </a:extLst>
          </p:cNvPr>
          <p:cNvSpPr>
            <a:spLocks noGrp="1"/>
          </p:cNvSpPr>
          <p:nvPr>
            <p:ph type="sldNum" sz="quarter" idx="12"/>
          </p:nvPr>
        </p:nvSpPr>
        <p:spPr/>
        <p:txBody>
          <a:bodyPr/>
          <a:lstStyle/>
          <a:p>
            <a:fld id="{DEF642F2-386E-44FA-ADFF-48F945CBCD86}" type="slidenum">
              <a:rPr lang="en-IN" smtClean="0"/>
              <a:t>9</a:t>
            </a:fld>
            <a:endParaRPr lang="en-IN"/>
          </a:p>
        </p:txBody>
      </p:sp>
    </p:spTree>
    <p:extLst>
      <p:ext uri="{BB962C8B-B14F-4D97-AF65-F5344CB8AC3E}">
        <p14:creationId xmlns:p14="http://schemas.microsoft.com/office/powerpoint/2010/main" val="3067314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A2799B1-1653-4B30-A0A4-45091AFB8AF1}">
  <we:reference id="wa200003052" version="1.0.0.0" store="en-US" storeType="OMEX"/>
  <we:alternateReferences>
    <we:reference id="wa200003052" version="1.0.0.0" store="WA20000305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1080</TotalTime>
  <Words>1596</Words>
  <Application>Microsoft Office PowerPoint</Application>
  <PresentationFormat>Widescreen</PresentationFormat>
  <Paragraphs>303</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Fira Sans Extra Condensed</vt:lpstr>
      <vt:lpstr>Roboto</vt:lpstr>
      <vt:lpstr>Times New Roman</vt:lpstr>
      <vt:lpstr>Office Theme</vt:lpstr>
      <vt:lpstr>Music Recommendation System Using Deep Leaning and Language Modeling</vt:lpstr>
      <vt:lpstr>Table of Contents</vt:lpstr>
      <vt:lpstr>What is Recommendation System</vt:lpstr>
      <vt:lpstr>What’s Special to Music Recommendation?</vt:lpstr>
      <vt:lpstr>History of Recommendation Systems</vt:lpstr>
      <vt:lpstr>User-based Collaborative Filtering</vt:lpstr>
      <vt:lpstr>Item-based Collaborative Filtering</vt:lpstr>
      <vt:lpstr>History of Recommendation Systems</vt:lpstr>
      <vt:lpstr>History of Recommendation Systems</vt:lpstr>
      <vt:lpstr>Challenges to be encountered</vt:lpstr>
      <vt:lpstr>Problem Statement</vt:lpstr>
      <vt:lpstr>Dataset Description</vt:lpstr>
      <vt:lpstr>Exploratory Data Analysis</vt:lpstr>
      <vt:lpstr>PowerPoint Presentation</vt:lpstr>
      <vt:lpstr>Data Pre-processing</vt:lpstr>
      <vt:lpstr>Proposed Solution</vt:lpstr>
      <vt:lpstr>Cold start problem</vt:lpstr>
      <vt:lpstr>Results and Discussion</vt:lpstr>
      <vt:lpstr>Conclusion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 Using Deep Leaning and Language Modeling</dc:title>
  <dc:creator>gaurav garg</dc:creator>
  <cp:lastModifiedBy>gaurav garg</cp:lastModifiedBy>
  <cp:revision>36</cp:revision>
  <dcterms:created xsi:type="dcterms:W3CDTF">2022-03-10T11:52:02Z</dcterms:created>
  <dcterms:modified xsi:type="dcterms:W3CDTF">2022-03-11T17:43:47Z</dcterms:modified>
</cp:coreProperties>
</file>