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6" r:id="rId3"/>
    <p:sldId id="256" r:id="rId4"/>
    <p:sldId id="268" r:id="rId5"/>
    <p:sldId id="275" r:id="rId6"/>
    <p:sldId id="265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66CCFF"/>
    <a:srgbClr val="FF7C80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62" autoAdjust="0"/>
  </p:normalViewPr>
  <p:slideViewPr>
    <p:cSldViewPr>
      <p:cViewPr>
        <p:scale>
          <a:sx n="80" d="100"/>
          <a:sy n="80" d="100"/>
        </p:scale>
        <p:origin x="-8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C66A7-1797-4A12-8293-B213E5179142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E38AA-D36B-49EA-BA4A-E07FC63A4882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Survival</a:t>
          </a:r>
          <a:endParaRPr lang="en-US" dirty="0">
            <a:solidFill>
              <a:schemeClr val="tx1"/>
            </a:solidFill>
          </a:endParaRPr>
        </a:p>
      </dgm:t>
    </dgm:pt>
    <dgm:pt modelId="{15901473-DC5F-4F63-A077-FC82F449A9E9}" type="parTrans" cxnId="{4B158C37-0CC2-49F2-9250-104EA954A614}">
      <dgm:prSet/>
      <dgm:spPr/>
      <dgm:t>
        <a:bodyPr/>
        <a:lstStyle/>
        <a:p>
          <a:endParaRPr lang="en-US"/>
        </a:p>
      </dgm:t>
    </dgm:pt>
    <dgm:pt modelId="{1672465B-5A58-4AEF-8303-B2DBD523EB5C}" type="sibTrans" cxnId="{4B158C37-0CC2-49F2-9250-104EA954A614}">
      <dgm:prSet/>
      <dgm:spPr/>
      <dgm:t>
        <a:bodyPr/>
        <a:lstStyle/>
        <a:p>
          <a:endParaRPr lang="en-US"/>
        </a:p>
      </dgm:t>
    </dgm:pt>
    <dgm:pt modelId="{22826AE4-037D-45CF-A66F-D8964D7DE486}">
      <dgm:prSet phldrT="[Text]" custT="1"/>
      <dgm:spPr/>
      <dgm:t>
        <a:bodyPr/>
        <a:lstStyle/>
        <a:p>
          <a:r>
            <a:rPr lang="en-US" sz="1000" dirty="0" smtClean="0"/>
            <a:t>Survival/Health</a:t>
          </a:r>
          <a:endParaRPr lang="en-US" sz="1000" dirty="0"/>
        </a:p>
      </dgm:t>
    </dgm:pt>
    <dgm:pt modelId="{68AD5C0A-7116-4B80-9DE2-96F5BF5EFB0A}" type="parTrans" cxnId="{D568754F-FDDE-47FD-B0C3-F15EEE73A99D}">
      <dgm:prSet/>
      <dgm:spPr/>
      <dgm:t>
        <a:bodyPr/>
        <a:lstStyle/>
        <a:p>
          <a:endParaRPr lang="en-US"/>
        </a:p>
      </dgm:t>
    </dgm:pt>
    <dgm:pt modelId="{095412CF-3039-4F9F-9DDD-F3CED2890A15}" type="sibTrans" cxnId="{D568754F-FDDE-47FD-B0C3-F15EEE73A99D}">
      <dgm:prSet/>
      <dgm:spPr/>
      <dgm:t>
        <a:bodyPr/>
        <a:lstStyle/>
        <a:p>
          <a:endParaRPr lang="en-US"/>
        </a:p>
      </dgm:t>
    </dgm:pt>
    <dgm:pt modelId="{23E54540-B9FB-4808-B25F-7545D28B8125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Internal</a:t>
          </a:r>
          <a:endParaRPr lang="en-US" dirty="0">
            <a:solidFill>
              <a:schemeClr val="tx1"/>
            </a:solidFill>
          </a:endParaRPr>
        </a:p>
      </dgm:t>
    </dgm:pt>
    <dgm:pt modelId="{2670A024-E7EA-4BAF-83F5-785D42A49DB5}" type="parTrans" cxnId="{592CF2FB-2F31-40F4-B9C0-46572443BC43}">
      <dgm:prSet/>
      <dgm:spPr/>
      <dgm:t>
        <a:bodyPr/>
        <a:lstStyle/>
        <a:p>
          <a:endParaRPr lang="en-US"/>
        </a:p>
      </dgm:t>
    </dgm:pt>
    <dgm:pt modelId="{1176D544-F954-41A4-8089-B28397E4956E}" type="sibTrans" cxnId="{592CF2FB-2F31-40F4-B9C0-46572443BC43}">
      <dgm:prSet/>
      <dgm:spPr/>
      <dgm:t>
        <a:bodyPr/>
        <a:lstStyle/>
        <a:p>
          <a:endParaRPr lang="en-US"/>
        </a:p>
      </dgm:t>
    </dgm:pt>
    <dgm:pt modelId="{774CB9C5-362B-4FA5-8503-77F532AED998}">
      <dgm:prSet phldrT="[Text]" custT="1"/>
      <dgm:spPr/>
      <dgm:t>
        <a:bodyPr/>
        <a:lstStyle/>
        <a:p>
          <a:r>
            <a:rPr lang="en-US" sz="1000" dirty="0" smtClean="0"/>
            <a:t>No Control</a:t>
          </a:r>
          <a:endParaRPr lang="en-US" sz="1000" dirty="0"/>
        </a:p>
      </dgm:t>
    </dgm:pt>
    <dgm:pt modelId="{CF3E13F6-7EB4-43CB-BBB7-D2C20D921D8B}" type="parTrans" cxnId="{7AAEF148-425A-42F1-A01F-41A40A9960EA}">
      <dgm:prSet/>
      <dgm:spPr/>
      <dgm:t>
        <a:bodyPr/>
        <a:lstStyle/>
        <a:p>
          <a:endParaRPr lang="en-US"/>
        </a:p>
      </dgm:t>
    </dgm:pt>
    <dgm:pt modelId="{AAB345E0-716F-4BF4-902C-C671BA928641}" type="sibTrans" cxnId="{7AAEF148-425A-42F1-A01F-41A40A9960EA}">
      <dgm:prSet/>
      <dgm:spPr/>
      <dgm:t>
        <a:bodyPr/>
        <a:lstStyle/>
        <a:p>
          <a:endParaRPr lang="en-US"/>
        </a:p>
      </dgm:t>
    </dgm:pt>
    <dgm:pt modelId="{F3192421-E41B-4A20-88FE-57B6DB2513DE}">
      <dgm:prSet phldrT="[Text]"/>
      <dgm:spPr>
        <a:solidFill>
          <a:srgbClr val="FFFF6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Fatigue</a:t>
          </a:r>
          <a:endParaRPr lang="en-US" dirty="0">
            <a:solidFill>
              <a:schemeClr val="tx1"/>
            </a:solidFill>
          </a:endParaRPr>
        </a:p>
      </dgm:t>
    </dgm:pt>
    <dgm:pt modelId="{F4D8836C-F2BC-43BB-8901-5C87B2652E04}" type="parTrans" cxnId="{AB7D2A83-2795-42CC-93F2-79B880B4E84A}">
      <dgm:prSet/>
      <dgm:spPr/>
      <dgm:t>
        <a:bodyPr/>
        <a:lstStyle/>
        <a:p>
          <a:endParaRPr lang="en-US"/>
        </a:p>
      </dgm:t>
    </dgm:pt>
    <dgm:pt modelId="{0947FFA6-E1EE-4CB4-A4B2-F3EA2F1AF5C4}" type="sibTrans" cxnId="{AB7D2A83-2795-42CC-93F2-79B880B4E84A}">
      <dgm:prSet/>
      <dgm:spPr/>
      <dgm:t>
        <a:bodyPr/>
        <a:lstStyle/>
        <a:p>
          <a:endParaRPr lang="en-US"/>
        </a:p>
      </dgm:t>
    </dgm:pt>
    <dgm:pt modelId="{287FFD2C-E2F1-4374-AFAD-1F753F21EBBD}">
      <dgm:prSet phldrT="[Text]" custT="1"/>
      <dgm:spPr/>
      <dgm:t>
        <a:bodyPr/>
        <a:lstStyle/>
        <a:p>
          <a:r>
            <a:rPr lang="en-US" sz="1000" dirty="0" smtClean="0"/>
            <a:t>Builds up over a long period of time</a:t>
          </a:r>
          <a:endParaRPr lang="en-US" sz="1000" dirty="0"/>
        </a:p>
      </dgm:t>
    </dgm:pt>
    <dgm:pt modelId="{270116F0-43E8-42B0-93CE-E4EF5C15D982}" type="parTrans" cxnId="{F1E6071B-6BD7-4853-A850-B99E68F16114}">
      <dgm:prSet/>
      <dgm:spPr/>
      <dgm:t>
        <a:bodyPr/>
        <a:lstStyle/>
        <a:p>
          <a:endParaRPr lang="en-US"/>
        </a:p>
      </dgm:t>
    </dgm:pt>
    <dgm:pt modelId="{366F0F41-49DB-40AD-89D9-29D496F98031}" type="sibTrans" cxnId="{F1E6071B-6BD7-4853-A850-B99E68F16114}">
      <dgm:prSet/>
      <dgm:spPr/>
      <dgm:t>
        <a:bodyPr/>
        <a:lstStyle/>
        <a:p>
          <a:endParaRPr lang="en-US"/>
        </a:p>
      </dgm:t>
    </dgm:pt>
    <dgm:pt modelId="{70ADCE74-A3FB-409A-BB1F-7D7BC5DD314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Environmental</a:t>
          </a:r>
          <a:endParaRPr lang="en-US" dirty="0">
            <a:solidFill>
              <a:schemeClr val="tx1"/>
            </a:solidFill>
          </a:endParaRPr>
        </a:p>
      </dgm:t>
    </dgm:pt>
    <dgm:pt modelId="{0CE1C358-465E-4288-A4BE-67A717DF804F}" type="parTrans" cxnId="{B38B3642-2446-4F4A-B64F-EE7E9CFBF215}">
      <dgm:prSet/>
      <dgm:spPr/>
      <dgm:t>
        <a:bodyPr/>
        <a:lstStyle/>
        <a:p>
          <a:endParaRPr lang="en-US"/>
        </a:p>
      </dgm:t>
    </dgm:pt>
    <dgm:pt modelId="{599DB036-8CF7-4C8B-A504-FEB2468DD9BB}" type="sibTrans" cxnId="{B38B3642-2446-4F4A-B64F-EE7E9CFBF215}">
      <dgm:prSet/>
      <dgm:spPr/>
      <dgm:t>
        <a:bodyPr/>
        <a:lstStyle/>
        <a:p>
          <a:endParaRPr lang="en-US"/>
        </a:p>
      </dgm:t>
    </dgm:pt>
    <dgm:pt modelId="{DC0007C3-ACFD-4148-94FE-598740FDBBD3}">
      <dgm:prSet phldrT="[Text]" custT="1"/>
      <dgm:spPr/>
      <dgm:t>
        <a:bodyPr/>
        <a:lstStyle/>
        <a:p>
          <a:r>
            <a:rPr lang="en-US" sz="1000" dirty="0" smtClean="0"/>
            <a:t>Conditions around</a:t>
          </a:r>
          <a:endParaRPr lang="en-US" sz="1000" dirty="0"/>
        </a:p>
      </dgm:t>
    </dgm:pt>
    <dgm:pt modelId="{409D676A-6108-4D5D-BAE9-AEA6FECB24D0}" type="parTrans" cxnId="{C873D845-DADD-4892-9F68-8DDD811E3C87}">
      <dgm:prSet/>
      <dgm:spPr/>
      <dgm:t>
        <a:bodyPr/>
        <a:lstStyle/>
        <a:p>
          <a:endParaRPr lang="en-US"/>
        </a:p>
      </dgm:t>
    </dgm:pt>
    <dgm:pt modelId="{DFBB3307-488C-4E30-8F29-8A6CAF01CC8F}" type="sibTrans" cxnId="{C873D845-DADD-4892-9F68-8DDD811E3C87}">
      <dgm:prSet/>
      <dgm:spPr/>
      <dgm:t>
        <a:bodyPr/>
        <a:lstStyle/>
        <a:p>
          <a:endParaRPr lang="en-US"/>
        </a:p>
      </dgm:t>
    </dgm:pt>
    <dgm:pt modelId="{70D44B4A-4BFD-49BC-9BF9-7A8B135AD11C}">
      <dgm:prSet phldrT="[Text]" custT="1"/>
      <dgm:spPr/>
      <dgm:t>
        <a:bodyPr/>
        <a:lstStyle/>
        <a:p>
          <a:r>
            <a:rPr lang="en-US" sz="1000" dirty="0" smtClean="0"/>
            <a:t>Pressure</a:t>
          </a:r>
          <a:endParaRPr lang="en-US" sz="1000" dirty="0"/>
        </a:p>
      </dgm:t>
    </dgm:pt>
    <dgm:pt modelId="{81ABC78A-11AB-4DC3-B043-44EB5A8C6CAF}" type="parTrans" cxnId="{2893B227-BA7E-4CBB-B4E2-4E2335D1A71C}">
      <dgm:prSet/>
      <dgm:spPr/>
      <dgm:t>
        <a:bodyPr/>
        <a:lstStyle/>
        <a:p>
          <a:endParaRPr lang="en-US"/>
        </a:p>
      </dgm:t>
    </dgm:pt>
    <dgm:pt modelId="{DED7CA96-79E0-4B20-8ABD-1153E9BBBC5B}" type="sibTrans" cxnId="{2893B227-BA7E-4CBB-B4E2-4E2335D1A71C}">
      <dgm:prSet/>
      <dgm:spPr/>
      <dgm:t>
        <a:bodyPr/>
        <a:lstStyle/>
        <a:p>
          <a:endParaRPr lang="en-US"/>
        </a:p>
      </dgm:t>
    </dgm:pt>
    <dgm:pt modelId="{246039FD-B3D1-4B39-88A2-E3393C6B5F44}">
      <dgm:prSet phldrT="[Text]" custT="1"/>
      <dgm:spPr/>
      <dgm:t>
        <a:bodyPr/>
        <a:lstStyle/>
        <a:p>
          <a:r>
            <a:rPr lang="en-US" sz="1000" dirty="0" smtClean="0"/>
            <a:t>Unpleasant Event</a:t>
          </a:r>
          <a:endParaRPr lang="en-US" sz="1000" dirty="0"/>
        </a:p>
      </dgm:t>
    </dgm:pt>
    <dgm:pt modelId="{FBFC7D10-4194-4D46-B09E-F91C37E4858D}" type="parTrans" cxnId="{C02A7094-D001-4361-A993-BD7D794775FC}">
      <dgm:prSet/>
      <dgm:spPr/>
      <dgm:t>
        <a:bodyPr/>
        <a:lstStyle/>
        <a:p>
          <a:endParaRPr lang="en-US"/>
        </a:p>
      </dgm:t>
    </dgm:pt>
    <dgm:pt modelId="{131B4A6C-7E59-46B6-A38E-AC5B499C11D6}" type="sibTrans" cxnId="{C02A7094-D001-4361-A993-BD7D794775FC}">
      <dgm:prSet/>
      <dgm:spPr/>
      <dgm:t>
        <a:bodyPr/>
        <a:lstStyle/>
        <a:p>
          <a:endParaRPr lang="en-US"/>
        </a:p>
      </dgm:t>
    </dgm:pt>
    <dgm:pt modelId="{08C67DF4-1FDA-4178-B139-3DAAF42956C9}">
      <dgm:prSet phldrT="[Text]" custT="1"/>
      <dgm:spPr/>
      <dgm:t>
        <a:bodyPr/>
        <a:lstStyle/>
        <a:p>
          <a:r>
            <a:rPr lang="en-US" sz="1000" dirty="0" smtClean="0"/>
            <a:t>Challenge</a:t>
          </a:r>
          <a:endParaRPr lang="en-US" sz="1000" dirty="0"/>
        </a:p>
      </dgm:t>
    </dgm:pt>
    <dgm:pt modelId="{49B1426D-8B57-4B62-9157-3DE46DB47CAB}" type="parTrans" cxnId="{F162E964-B472-472C-80E0-B27368C8B39A}">
      <dgm:prSet/>
      <dgm:spPr/>
      <dgm:t>
        <a:bodyPr/>
        <a:lstStyle/>
        <a:p>
          <a:endParaRPr lang="en-US"/>
        </a:p>
      </dgm:t>
    </dgm:pt>
    <dgm:pt modelId="{E45E3D29-4390-4F42-8457-54AF32AF688C}" type="sibTrans" cxnId="{F162E964-B472-472C-80E0-B27368C8B39A}">
      <dgm:prSet/>
      <dgm:spPr/>
      <dgm:t>
        <a:bodyPr/>
        <a:lstStyle/>
        <a:p>
          <a:endParaRPr lang="en-US"/>
        </a:p>
      </dgm:t>
    </dgm:pt>
    <dgm:pt modelId="{D2162407-70BF-40C1-90FE-17E27E2E0F37}">
      <dgm:prSet phldrT="[Text]" custT="1"/>
      <dgm:spPr/>
      <dgm:t>
        <a:bodyPr/>
        <a:lstStyle/>
        <a:p>
          <a:r>
            <a:rPr lang="en-US" sz="1000" dirty="0" smtClean="0"/>
            <a:t>Fight or Flight</a:t>
          </a:r>
          <a:endParaRPr lang="en-US" sz="1000" dirty="0"/>
        </a:p>
      </dgm:t>
    </dgm:pt>
    <dgm:pt modelId="{26C954AA-39DE-4D19-9C04-E4E0C77B5D1F}" type="parTrans" cxnId="{40405B26-B9CC-4A07-9D64-AC20F828F1AB}">
      <dgm:prSet/>
      <dgm:spPr/>
      <dgm:t>
        <a:bodyPr/>
        <a:lstStyle/>
        <a:p>
          <a:endParaRPr lang="en-US"/>
        </a:p>
      </dgm:t>
    </dgm:pt>
    <dgm:pt modelId="{91F146AF-BAC0-4D66-BEC3-DA7ABDE0C98C}" type="sibTrans" cxnId="{40405B26-B9CC-4A07-9D64-AC20F828F1AB}">
      <dgm:prSet/>
      <dgm:spPr/>
      <dgm:t>
        <a:bodyPr/>
        <a:lstStyle/>
        <a:p>
          <a:endParaRPr lang="en-US"/>
        </a:p>
      </dgm:t>
    </dgm:pt>
    <dgm:pt modelId="{939DDE40-A229-4E2E-86D0-8E117DBC0711}">
      <dgm:prSet phldrT="[Text]" custT="1"/>
      <dgm:spPr/>
      <dgm:t>
        <a:bodyPr/>
        <a:lstStyle/>
        <a:p>
          <a:r>
            <a:rPr lang="en-US" sz="1000" dirty="0" smtClean="0"/>
            <a:t>Adrenaline Rush</a:t>
          </a:r>
          <a:endParaRPr lang="en-US" sz="1000" dirty="0"/>
        </a:p>
      </dgm:t>
    </dgm:pt>
    <dgm:pt modelId="{321DCD05-AD55-47EE-9E17-905D27FFD1C1}" type="parTrans" cxnId="{FC4F1263-E407-4AD4-BCAD-87FBCA607742}">
      <dgm:prSet/>
      <dgm:spPr/>
      <dgm:t>
        <a:bodyPr/>
        <a:lstStyle/>
        <a:p>
          <a:endParaRPr lang="en-US"/>
        </a:p>
      </dgm:t>
    </dgm:pt>
    <dgm:pt modelId="{B1A03E0E-F557-4542-B644-A4A5CE05D0CF}" type="sibTrans" cxnId="{FC4F1263-E407-4AD4-BCAD-87FBCA607742}">
      <dgm:prSet/>
      <dgm:spPr/>
      <dgm:t>
        <a:bodyPr/>
        <a:lstStyle/>
        <a:p>
          <a:endParaRPr lang="en-US"/>
        </a:p>
      </dgm:t>
    </dgm:pt>
    <dgm:pt modelId="{473C551D-3367-449E-B364-566B38354966}">
      <dgm:prSet phldrT="[Text]" custT="1"/>
      <dgm:spPr/>
      <dgm:t>
        <a:bodyPr/>
        <a:lstStyle/>
        <a:p>
          <a:r>
            <a:rPr lang="en-US" sz="1000" dirty="0" smtClean="0"/>
            <a:t>Tensions</a:t>
          </a:r>
          <a:endParaRPr lang="en-US" sz="1000" dirty="0"/>
        </a:p>
      </dgm:t>
    </dgm:pt>
    <dgm:pt modelId="{7E25AB19-B4E9-458C-A6FD-18070C0A3312}" type="parTrans" cxnId="{3306B377-BF9F-4BBE-B829-DAA1421D0F20}">
      <dgm:prSet/>
      <dgm:spPr/>
      <dgm:t>
        <a:bodyPr/>
        <a:lstStyle/>
        <a:p>
          <a:endParaRPr lang="en-US"/>
        </a:p>
      </dgm:t>
    </dgm:pt>
    <dgm:pt modelId="{71FFA9C9-5F28-4C7E-BF7D-E24F1B9A22C6}" type="sibTrans" cxnId="{3306B377-BF9F-4BBE-B829-DAA1421D0F20}">
      <dgm:prSet/>
      <dgm:spPr/>
      <dgm:t>
        <a:bodyPr/>
        <a:lstStyle/>
        <a:p>
          <a:endParaRPr lang="en-US"/>
        </a:p>
      </dgm:t>
    </dgm:pt>
    <dgm:pt modelId="{BEB06898-6BD9-4F58-9892-58E2476875C6}">
      <dgm:prSet phldrT="[Text]" custT="1"/>
      <dgm:spPr/>
      <dgm:t>
        <a:bodyPr/>
        <a:lstStyle/>
        <a:p>
          <a:r>
            <a:rPr lang="en-US" sz="1000" dirty="0" smtClean="0"/>
            <a:t>Approach to Life</a:t>
          </a:r>
          <a:endParaRPr lang="en-US" sz="1000" dirty="0"/>
        </a:p>
      </dgm:t>
    </dgm:pt>
    <dgm:pt modelId="{D204937E-5046-4AA4-9E42-0BB735C80FDD}" type="parTrans" cxnId="{EA235210-7BE7-44A7-A582-5D03613C84D0}">
      <dgm:prSet/>
      <dgm:spPr/>
      <dgm:t>
        <a:bodyPr/>
        <a:lstStyle/>
        <a:p>
          <a:endParaRPr lang="en-US"/>
        </a:p>
      </dgm:t>
    </dgm:pt>
    <dgm:pt modelId="{1077D61C-F6F1-4394-8153-E66BE424EBF6}" type="sibTrans" cxnId="{EA235210-7BE7-44A7-A582-5D03613C84D0}">
      <dgm:prSet/>
      <dgm:spPr/>
      <dgm:t>
        <a:bodyPr/>
        <a:lstStyle/>
        <a:p>
          <a:endParaRPr lang="en-US"/>
        </a:p>
      </dgm:t>
    </dgm:pt>
    <dgm:pt modelId="{4471D891-A47C-4EA1-A354-1F37233CD0A6}">
      <dgm:prSet phldrT="[Text]" custT="1"/>
      <dgm:spPr/>
      <dgm:t>
        <a:bodyPr/>
        <a:lstStyle/>
        <a:p>
          <a:r>
            <a:rPr lang="en-US" sz="1000" dirty="0" smtClean="0"/>
            <a:t>Behavioral Issues</a:t>
          </a:r>
          <a:endParaRPr lang="en-US" sz="1000" dirty="0"/>
        </a:p>
      </dgm:t>
    </dgm:pt>
    <dgm:pt modelId="{922870C2-3C84-4D83-B237-514AB02F6D25}" type="parTrans" cxnId="{F1CB87C4-042A-4974-9A28-A2D3B5A3E5C1}">
      <dgm:prSet/>
      <dgm:spPr/>
      <dgm:t>
        <a:bodyPr/>
        <a:lstStyle/>
        <a:p>
          <a:endParaRPr lang="en-US"/>
        </a:p>
      </dgm:t>
    </dgm:pt>
    <dgm:pt modelId="{0521C282-9ADA-407D-9488-AFAF016899CD}" type="sibTrans" cxnId="{F1CB87C4-042A-4974-9A28-A2D3B5A3E5C1}">
      <dgm:prSet/>
      <dgm:spPr/>
      <dgm:t>
        <a:bodyPr/>
        <a:lstStyle/>
        <a:p>
          <a:endParaRPr lang="en-US"/>
        </a:p>
      </dgm:t>
    </dgm:pt>
    <dgm:pt modelId="{365AEE29-5E1B-437E-96D7-AE1165D36EE0}">
      <dgm:prSet phldrT="[Text]" custT="1"/>
      <dgm:spPr/>
      <dgm:t>
        <a:bodyPr/>
        <a:lstStyle/>
        <a:p>
          <a:r>
            <a:rPr lang="en-US" sz="1000" dirty="0" smtClean="0"/>
            <a:t>Relationships</a:t>
          </a:r>
          <a:endParaRPr lang="en-US" sz="1000" dirty="0"/>
        </a:p>
      </dgm:t>
    </dgm:pt>
    <dgm:pt modelId="{7DD0CB4B-9419-42D0-8FE2-7DC239B1E7C8}" type="parTrans" cxnId="{EA9C7FAF-A3C3-4831-995B-C2E2E8AE8FB9}">
      <dgm:prSet/>
      <dgm:spPr/>
      <dgm:t>
        <a:bodyPr/>
        <a:lstStyle/>
        <a:p>
          <a:endParaRPr lang="en-US"/>
        </a:p>
      </dgm:t>
    </dgm:pt>
    <dgm:pt modelId="{B8CB2F57-4CCD-476B-944F-AFE2C4B38C6F}" type="sibTrans" cxnId="{EA9C7FAF-A3C3-4831-995B-C2E2E8AE8FB9}">
      <dgm:prSet/>
      <dgm:spPr/>
      <dgm:t>
        <a:bodyPr/>
        <a:lstStyle/>
        <a:p>
          <a:endParaRPr lang="en-US"/>
        </a:p>
      </dgm:t>
    </dgm:pt>
    <dgm:pt modelId="{12D54C06-7416-4890-A9D0-757E211C7913}">
      <dgm:prSet phldrT="[Text]" custT="1"/>
      <dgm:spPr/>
      <dgm:t>
        <a:bodyPr/>
        <a:lstStyle/>
        <a:p>
          <a:r>
            <a:rPr lang="en-US" sz="1000" dirty="0" smtClean="0"/>
            <a:t>Events &amp; Pressures at work</a:t>
          </a:r>
          <a:endParaRPr lang="en-US" sz="1000" dirty="0"/>
        </a:p>
      </dgm:t>
    </dgm:pt>
    <dgm:pt modelId="{6C6F2666-C176-45A1-A1A3-098493540F23}" type="parTrans" cxnId="{787B7DBA-89DB-4CEE-8173-844D214B953B}">
      <dgm:prSet/>
      <dgm:spPr/>
      <dgm:t>
        <a:bodyPr/>
        <a:lstStyle/>
        <a:p>
          <a:endParaRPr lang="en-US"/>
        </a:p>
      </dgm:t>
    </dgm:pt>
    <dgm:pt modelId="{ED3B01AB-7A24-4FF7-8CA3-D8A6199A7437}" type="sibTrans" cxnId="{787B7DBA-89DB-4CEE-8173-844D214B953B}">
      <dgm:prSet/>
      <dgm:spPr/>
      <dgm:t>
        <a:bodyPr/>
        <a:lstStyle/>
        <a:p>
          <a:endParaRPr lang="en-US"/>
        </a:p>
      </dgm:t>
    </dgm:pt>
    <dgm:pt modelId="{990313A8-8971-43F9-BD9E-ECF5154D1A21}">
      <dgm:prSet phldrT="[Text]" custT="1"/>
      <dgm:spPr/>
      <dgm:t>
        <a:bodyPr/>
        <a:lstStyle/>
        <a:p>
          <a:r>
            <a:rPr lang="en-US" sz="1000" dirty="0" smtClean="0"/>
            <a:t>Distractions</a:t>
          </a:r>
          <a:endParaRPr lang="en-US" sz="1000" dirty="0"/>
        </a:p>
      </dgm:t>
    </dgm:pt>
    <dgm:pt modelId="{2699D7F9-1C94-4CE6-BCDF-8FA37A2B3366}" type="parTrans" cxnId="{C6D19CE6-3FA3-4BC7-BE9B-F00FB222AA0D}">
      <dgm:prSet/>
      <dgm:spPr/>
      <dgm:t>
        <a:bodyPr/>
        <a:lstStyle/>
        <a:p>
          <a:endParaRPr lang="en-US"/>
        </a:p>
      </dgm:t>
    </dgm:pt>
    <dgm:pt modelId="{504F7098-4A81-43EA-9E5F-58E900B14CEA}" type="sibTrans" cxnId="{C6D19CE6-3FA3-4BC7-BE9B-F00FB222AA0D}">
      <dgm:prSet/>
      <dgm:spPr/>
      <dgm:t>
        <a:bodyPr/>
        <a:lstStyle/>
        <a:p>
          <a:endParaRPr lang="en-US"/>
        </a:p>
      </dgm:t>
    </dgm:pt>
    <dgm:pt modelId="{DEEEB0EC-7201-43CB-95F5-2FE0BC52C482}">
      <dgm:prSet phldrT="[Text]" custT="1"/>
      <dgm:spPr/>
      <dgm:t>
        <a:bodyPr/>
        <a:lstStyle/>
        <a:p>
          <a:endParaRPr lang="en-US" sz="1000" dirty="0"/>
        </a:p>
      </dgm:t>
    </dgm:pt>
    <dgm:pt modelId="{F6F232FD-318A-45B1-99B9-8F49E8AA5E11}" type="parTrans" cxnId="{795F96B0-B9AC-49CA-8D70-ED4066F71A59}">
      <dgm:prSet/>
      <dgm:spPr/>
      <dgm:t>
        <a:bodyPr/>
        <a:lstStyle/>
        <a:p>
          <a:endParaRPr lang="en-US"/>
        </a:p>
      </dgm:t>
    </dgm:pt>
    <dgm:pt modelId="{47DE52F0-F7EF-4287-8935-2F7A46FAFB1A}" type="sibTrans" cxnId="{795F96B0-B9AC-49CA-8D70-ED4066F71A59}">
      <dgm:prSet/>
      <dgm:spPr/>
      <dgm:t>
        <a:bodyPr/>
        <a:lstStyle/>
        <a:p>
          <a:endParaRPr lang="en-US"/>
        </a:p>
      </dgm:t>
    </dgm:pt>
    <dgm:pt modelId="{558A1169-DD0E-44FE-BDCC-0DCDD8EF4211}">
      <dgm:prSet phldrT="[Text]" custT="1"/>
      <dgm:spPr/>
      <dgm:t>
        <a:bodyPr/>
        <a:lstStyle/>
        <a:p>
          <a:endParaRPr lang="en-US" sz="1000" dirty="0"/>
        </a:p>
      </dgm:t>
    </dgm:pt>
    <dgm:pt modelId="{F83C7CA1-3C15-4840-84FF-E386A8AE0136}" type="parTrans" cxnId="{908D8582-A1A2-421D-82A1-4D8CB5C1B6F2}">
      <dgm:prSet/>
      <dgm:spPr/>
      <dgm:t>
        <a:bodyPr/>
        <a:lstStyle/>
        <a:p>
          <a:endParaRPr lang="en-US"/>
        </a:p>
      </dgm:t>
    </dgm:pt>
    <dgm:pt modelId="{6F37B7CF-A4B3-4810-823E-F6AFF4A7E00A}" type="sibTrans" cxnId="{908D8582-A1A2-421D-82A1-4D8CB5C1B6F2}">
      <dgm:prSet/>
      <dgm:spPr/>
      <dgm:t>
        <a:bodyPr/>
        <a:lstStyle/>
        <a:p>
          <a:endParaRPr lang="en-US"/>
        </a:p>
      </dgm:t>
    </dgm:pt>
    <dgm:pt modelId="{6048C4B8-2898-48A1-AEAC-71C1AEEE0320}">
      <dgm:prSet phldrT="[Text]" custT="1"/>
      <dgm:spPr/>
      <dgm:t>
        <a:bodyPr/>
        <a:lstStyle/>
        <a:p>
          <a:r>
            <a:rPr lang="en-US" sz="1000" dirty="0" smtClean="0"/>
            <a:t>Too much – too soon</a:t>
          </a:r>
          <a:endParaRPr lang="en-US" sz="1000" dirty="0"/>
        </a:p>
      </dgm:t>
    </dgm:pt>
    <dgm:pt modelId="{0D414ADE-A803-417F-95E5-E0776DD061EE}" type="parTrans" cxnId="{D5A2F90B-3C9C-44B8-B9BE-B3D8B2FA469B}">
      <dgm:prSet/>
      <dgm:spPr/>
      <dgm:t>
        <a:bodyPr/>
        <a:lstStyle/>
        <a:p>
          <a:endParaRPr lang="en-US"/>
        </a:p>
      </dgm:t>
    </dgm:pt>
    <dgm:pt modelId="{35906A96-AAE8-4DCF-B850-C64A189FC8DE}" type="sibTrans" cxnId="{D5A2F90B-3C9C-44B8-B9BE-B3D8B2FA469B}">
      <dgm:prSet/>
      <dgm:spPr/>
      <dgm:t>
        <a:bodyPr/>
        <a:lstStyle/>
        <a:p>
          <a:endParaRPr lang="en-US"/>
        </a:p>
      </dgm:t>
    </dgm:pt>
    <dgm:pt modelId="{BE32E7FB-E4D3-4AEC-B7B8-41692099ABF5}">
      <dgm:prSet phldrT="[Text]" custT="1"/>
      <dgm:spPr/>
      <dgm:t>
        <a:bodyPr/>
        <a:lstStyle/>
        <a:p>
          <a:r>
            <a:rPr lang="en-US" sz="1000" dirty="0" smtClean="0"/>
            <a:t>Ineffective Time Management</a:t>
          </a:r>
          <a:endParaRPr lang="en-US" sz="1000" dirty="0"/>
        </a:p>
      </dgm:t>
    </dgm:pt>
    <dgm:pt modelId="{96E603F9-9CAC-4B5B-BE8C-58D7F839D4A4}" type="parTrans" cxnId="{DF7E2338-74A4-4E4B-832B-A98C6CA7554D}">
      <dgm:prSet/>
      <dgm:spPr/>
      <dgm:t>
        <a:bodyPr/>
        <a:lstStyle/>
        <a:p>
          <a:endParaRPr lang="en-US"/>
        </a:p>
      </dgm:t>
    </dgm:pt>
    <dgm:pt modelId="{7EE06362-98A3-43B3-A084-A4C3CB9DC310}" type="sibTrans" cxnId="{DF7E2338-74A4-4E4B-832B-A98C6CA7554D}">
      <dgm:prSet/>
      <dgm:spPr/>
      <dgm:t>
        <a:bodyPr/>
        <a:lstStyle/>
        <a:p>
          <a:endParaRPr lang="en-US"/>
        </a:p>
      </dgm:t>
    </dgm:pt>
    <dgm:pt modelId="{E419E556-16B3-4CD0-9D49-13542A85058E}" type="pres">
      <dgm:prSet presAssocID="{A10C66A7-1797-4A12-8293-B213E517914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F4B06-84C4-4DCD-BA0D-7253D0C89629}" type="pres">
      <dgm:prSet presAssocID="{A10C66A7-1797-4A12-8293-B213E5179142}" presName="children" presStyleCnt="0"/>
      <dgm:spPr/>
    </dgm:pt>
    <dgm:pt modelId="{A3D783ED-F9FE-4D61-8BDC-3DAF507C825E}" type="pres">
      <dgm:prSet presAssocID="{A10C66A7-1797-4A12-8293-B213E5179142}" presName="child1group" presStyleCnt="0"/>
      <dgm:spPr/>
    </dgm:pt>
    <dgm:pt modelId="{7DB55991-C9D0-47CD-B03F-2C09457B2B25}" type="pres">
      <dgm:prSet presAssocID="{A10C66A7-1797-4A12-8293-B213E5179142}" presName="child1" presStyleLbl="bgAcc1" presStyleIdx="0" presStyleCnt="4"/>
      <dgm:spPr/>
      <dgm:t>
        <a:bodyPr/>
        <a:lstStyle/>
        <a:p>
          <a:endParaRPr lang="en-US"/>
        </a:p>
      </dgm:t>
    </dgm:pt>
    <dgm:pt modelId="{BF1315C9-6F92-4468-969C-4BB393BE8B95}" type="pres">
      <dgm:prSet presAssocID="{A10C66A7-1797-4A12-8293-B213E517914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C0FEE-CD60-4007-BCA4-83AC8D988EE9}" type="pres">
      <dgm:prSet presAssocID="{A10C66A7-1797-4A12-8293-B213E5179142}" presName="child2group" presStyleCnt="0"/>
      <dgm:spPr/>
    </dgm:pt>
    <dgm:pt modelId="{92EECF0E-98EC-4895-93F9-65820D329A7D}" type="pres">
      <dgm:prSet presAssocID="{A10C66A7-1797-4A12-8293-B213E5179142}" presName="child2" presStyleLbl="bgAcc1" presStyleIdx="1" presStyleCnt="4"/>
      <dgm:spPr/>
      <dgm:t>
        <a:bodyPr/>
        <a:lstStyle/>
        <a:p>
          <a:endParaRPr lang="en-US"/>
        </a:p>
      </dgm:t>
    </dgm:pt>
    <dgm:pt modelId="{BADB6131-2103-4749-BB3D-B0E0D7BCD2AE}" type="pres">
      <dgm:prSet presAssocID="{A10C66A7-1797-4A12-8293-B213E517914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9ADEF-771B-41BA-B7AE-47C6397AF6AE}" type="pres">
      <dgm:prSet presAssocID="{A10C66A7-1797-4A12-8293-B213E5179142}" presName="child3group" presStyleCnt="0"/>
      <dgm:spPr/>
    </dgm:pt>
    <dgm:pt modelId="{12F7BA7E-A322-4106-9114-4746E36090F5}" type="pres">
      <dgm:prSet presAssocID="{A10C66A7-1797-4A12-8293-B213E5179142}" presName="child3" presStyleLbl="bgAcc1" presStyleIdx="2" presStyleCnt="4"/>
      <dgm:spPr/>
      <dgm:t>
        <a:bodyPr/>
        <a:lstStyle/>
        <a:p>
          <a:endParaRPr lang="en-US"/>
        </a:p>
      </dgm:t>
    </dgm:pt>
    <dgm:pt modelId="{AEEFEC2B-F5C3-4119-B2CD-E5AD1D6653E1}" type="pres">
      <dgm:prSet presAssocID="{A10C66A7-1797-4A12-8293-B213E517914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AAF37-54F6-4AFC-A1FC-FCE7070DE266}" type="pres">
      <dgm:prSet presAssocID="{A10C66A7-1797-4A12-8293-B213E5179142}" presName="child4group" presStyleCnt="0"/>
      <dgm:spPr/>
    </dgm:pt>
    <dgm:pt modelId="{118DFC75-910C-4C72-853F-B9B5A0AF8285}" type="pres">
      <dgm:prSet presAssocID="{A10C66A7-1797-4A12-8293-B213E5179142}" presName="child4" presStyleLbl="bgAcc1" presStyleIdx="3" presStyleCnt="4"/>
      <dgm:spPr/>
      <dgm:t>
        <a:bodyPr/>
        <a:lstStyle/>
        <a:p>
          <a:endParaRPr lang="en-US"/>
        </a:p>
      </dgm:t>
    </dgm:pt>
    <dgm:pt modelId="{4A27CE6F-9AD1-462F-BB8A-D6FD8BC3F817}" type="pres">
      <dgm:prSet presAssocID="{A10C66A7-1797-4A12-8293-B213E517914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EC05B-2D49-43E5-8A2C-0CB9D05B790C}" type="pres">
      <dgm:prSet presAssocID="{A10C66A7-1797-4A12-8293-B213E5179142}" presName="childPlaceholder" presStyleCnt="0"/>
      <dgm:spPr/>
    </dgm:pt>
    <dgm:pt modelId="{C070F7D8-9073-4E43-B03F-FB26BC569486}" type="pres">
      <dgm:prSet presAssocID="{A10C66A7-1797-4A12-8293-B213E5179142}" presName="circle" presStyleCnt="0"/>
      <dgm:spPr/>
    </dgm:pt>
    <dgm:pt modelId="{2BED32E0-F336-4264-8BEF-3BD89C52286B}" type="pres">
      <dgm:prSet presAssocID="{A10C66A7-1797-4A12-8293-B213E517914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E0427-A71E-4141-BFA8-5515AC4443E2}" type="pres">
      <dgm:prSet presAssocID="{A10C66A7-1797-4A12-8293-B213E517914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22184-439E-4D12-B66C-681BB930FE5A}" type="pres">
      <dgm:prSet presAssocID="{A10C66A7-1797-4A12-8293-B213E517914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7EBA8-7CCB-4954-86BC-019396E4AC8C}" type="pres">
      <dgm:prSet presAssocID="{A10C66A7-1797-4A12-8293-B213E5179142}" presName="quadrant4" presStyleLbl="node1" presStyleIdx="3" presStyleCnt="4" custLinFactNeighborX="-576" custLinFactNeighborY="-1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2AC46-2671-4365-B01A-520E2AFD4804}" type="pres">
      <dgm:prSet presAssocID="{A10C66A7-1797-4A12-8293-B213E5179142}" presName="quadrantPlaceholder" presStyleCnt="0"/>
      <dgm:spPr/>
    </dgm:pt>
    <dgm:pt modelId="{C686CE11-C35E-442B-803A-A42BBB33C923}" type="pres">
      <dgm:prSet presAssocID="{A10C66A7-1797-4A12-8293-B213E5179142}" presName="center1" presStyleLbl="fgShp" presStyleIdx="0" presStyleCnt="2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678AA7E-DDC2-47C2-854A-7A265C4744E3}" type="pres">
      <dgm:prSet presAssocID="{A10C66A7-1797-4A12-8293-B213E5179142}" presName="center2" presStyleLbl="fgShp" presStyleIdx="1" presStyleCnt="2"/>
      <dgm:spPr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E0BE5506-BD89-4421-96A3-24D871E406CC}" type="presOf" srcId="{70D44B4A-4BFD-49BC-9BF9-7A8B135AD11C}" destId="{7DB55991-C9D0-47CD-B03F-2C09457B2B25}" srcOrd="0" destOrd="1" presId="urn:microsoft.com/office/officeart/2005/8/layout/cycle4"/>
    <dgm:cxn modelId="{88B471CE-0617-407F-A6B4-41D96B767FF7}" type="presOf" srcId="{473C551D-3367-449E-B364-566B38354966}" destId="{92EECF0E-98EC-4895-93F9-65820D329A7D}" srcOrd="0" destOrd="1" presId="urn:microsoft.com/office/officeart/2005/8/layout/cycle4"/>
    <dgm:cxn modelId="{F1E6071B-6BD7-4853-A850-B99E68F16114}" srcId="{F3192421-E41B-4A20-88FE-57B6DB2513DE}" destId="{287FFD2C-E2F1-4374-AFAD-1F753F21EBBD}" srcOrd="1" destOrd="0" parTransId="{270116F0-43E8-42B0-93CE-E4EF5C15D982}" sibTransId="{366F0F41-49DB-40AD-89D9-29D496F98031}"/>
    <dgm:cxn modelId="{787B7DBA-89DB-4CEE-8173-844D214B953B}" srcId="{70ADCE74-A3FB-409A-BB1F-7D7BC5DD3140}" destId="{12D54C06-7416-4890-A9D0-757E211C7913}" srcOrd="2" destOrd="0" parTransId="{6C6F2666-C176-45A1-A1A3-098493540F23}" sibTransId="{ED3B01AB-7A24-4FF7-8CA3-D8A6199A7437}"/>
    <dgm:cxn modelId="{5C2BDD46-6903-40F1-AABC-3065691E6AA5}" type="presOf" srcId="{246039FD-B3D1-4B39-88A2-E3393C6B5F44}" destId="{BF1315C9-6F92-4468-969C-4BB393BE8B95}" srcOrd="1" destOrd="2" presId="urn:microsoft.com/office/officeart/2005/8/layout/cycle4"/>
    <dgm:cxn modelId="{0BFAE9C5-5C98-420A-BEFD-C38E42F04B30}" type="presOf" srcId="{D2162407-70BF-40C1-90FE-17E27E2E0F37}" destId="{7DB55991-C9D0-47CD-B03F-2C09457B2B25}" srcOrd="0" destOrd="4" presId="urn:microsoft.com/office/officeart/2005/8/layout/cycle4"/>
    <dgm:cxn modelId="{8C4AC900-A58E-4397-8407-34D4837A9DEA}" type="presOf" srcId="{287FFD2C-E2F1-4374-AFAD-1F753F21EBBD}" destId="{AEEFEC2B-F5C3-4119-B2CD-E5AD1D6653E1}" srcOrd="1" destOrd="1" presId="urn:microsoft.com/office/officeart/2005/8/layout/cycle4"/>
    <dgm:cxn modelId="{29ED611D-DBA9-46BD-83E1-C2A9EA791598}" type="presOf" srcId="{22826AE4-037D-45CF-A66F-D8964D7DE486}" destId="{BF1315C9-6F92-4468-969C-4BB393BE8B95}" srcOrd="1" destOrd="0" presId="urn:microsoft.com/office/officeart/2005/8/layout/cycle4"/>
    <dgm:cxn modelId="{827BEFE7-716A-411D-9285-DA1134D79A4F}" type="presOf" srcId="{D2162407-70BF-40C1-90FE-17E27E2E0F37}" destId="{BF1315C9-6F92-4468-969C-4BB393BE8B95}" srcOrd="1" destOrd="4" presId="urn:microsoft.com/office/officeart/2005/8/layout/cycle4"/>
    <dgm:cxn modelId="{42A48B0B-6F69-4CE4-8FAB-72281B34D683}" type="presOf" srcId="{DC0007C3-ACFD-4148-94FE-598740FDBBD3}" destId="{118DFC75-910C-4C72-853F-B9B5A0AF8285}" srcOrd="0" destOrd="1" presId="urn:microsoft.com/office/officeart/2005/8/layout/cycle4"/>
    <dgm:cxn modelId="{0468C2B2-718A-458F-8355-05BC5435BE61}" type="presOf" srcId="{4471D891-A47C-4EA1-A354-1F37233CD0A6}" destId="{92EECF0E-98EC-4895-93F9-65820D329A7D}" srcOrd="0" destOrd="3" presId="urn:microsoft.com/office/officeart/2005/8/layout/cycle4"/>
    <dgm:cxn modelId="{73940A62-C77E-4273-9B33-86C9C82B202C}" type="presOf" srcId="{246039FD-B3D1-4B39-88A2-E3393C6B5F44}" destId="{7DB55991-C9D0-47CD-B03F-2C09457B2B25}" srcOrd="0" destOrd="2" presId="urn:microsoft.com/office/officeart/2005/8/layout/cycle4"/>
    <dgm:cxn modelId="{1015837F-DDD4-40CA-B508-0B1900F5B00C}" type="presOf" srcId="{939DDE40-A229-4E2E-86D0-8E117DBC0711}" destId="{7DB55991-C9D0-47CD-B03F-2C09457B2B25}" srcOrd="0" destOrd="5" presId="urn:microsoft.com/office/officeart/2005/8/layout/cycle4"/>
    <dgm:cxn modelId="{EA235210-7BE7-44A7-A582-5D03613C84D0}" srcId="{23E54540-B9FB-4808-B25F-7545D28B8125}" destId="{BEB06898-6BD9-4F58-9892-58E2476875C6}" srcOrd="2" destOrd="0" parTransId="{D204937E-5046-4AA4-9E42-0BB735C80FDD}" sibTransId="{1077D61C-F6F1-4394-8153-E66BE424EBF6}"/>
    <dgm:cxn modelId="{5823DF4D-A42A-47E6-A7B2-5DD367B02567}" type="presOf" srcId="{774CB9C5-362B-4FA5-8503-77F532AED998}" destId="{92EECF0E-98EC-4895-93F9-65820D329A7D}" srcOrd="0" destOrd="0" presId="urn:microsoft.com/office/officeart/2005/8/layout/cycle4"/>
    <dgm:cxn modelId="{3306B377-BF9F-4BBE-B829-DAA1421D0F20}" srcId="{23E54540-B9FB-4808-B25F-7545D28B8125}" destId="{473C551D-3367-449E-B364-566B38354966}" srcOrd="1" destOrd="0" parTransId="{7E25AB19-B4E9-458C-A6FD-18070C0A3312}" sibTransId="{71FFA9C9-5F28-4C7E-BF7D-E24F1B9A22C6}"/>
    <dgm:cxn modelId="{9A7ADE80-1C2A-479B-BEAE-3667F1A67986}" type="presOf" srcId="{6048C4B8-2898-48A1-AEAC-71C1AEEE0320}" destId="{12F7BA7E-A322-4106-9114-4746E36090F5}" srcOrd="0" destOrd="2" presId="urn:microsoft.com/office/officeart/2005/8/layout/cycle4"/>
    <dgm:cxn modelId="{734F98C9-8CF1-4E8B-B406-F3E78470EE7B}" type="presOf" srcId="{365AEE29-5E1B-437E-96D7-AE1165D36EE0}" destId="{BADB6131-2103-4749-BB3D-B0E0D7BCD2AE}" srcOrd="1" destOrd="4" presId="urn:microsoft.com/office/officeart/2005/8/layout/cycle4"/>
    <dgm:cxn modelId="{EA9C7FAF-A3C3-4831-995B-C2E2E8AE8FB9}" srcId="{23E54540-B9FB-4808-B25F-7545D28B8125}" destId="{365AEE29-5E1B-437E-96D7-AE1165D36EE0}" srcOrd="4" destOrd="0" parTransId="{7DD0CB4B-9419-42D0-8FE2-7DC239B1E7C8}" sibTransId="{B8CB2F57-4CCD-476B-944F-AFE2C4B38C6F}"/>
    <dgm:cxn modelId="{FC4F1263-E407-4AD4-BCAD-87FBCA607742}" srcId="{D7CE38AA-D36B-49EA-BA4A-E07FC63A4882}" destId="{939DDE40-A229-4E2E-86D0-8E117DBC0711}" srcOrd="5" destOrd="0" parTransId="{321DCD05-AD55-47EE-9E17-905D27FFD1C1}" sibTransId="{B1A03E0E-F557-4542-B644-A4A5CE05D0CF}"/>
    <dgm:cxn modelId="{A78611CE-51DE-49DC-886F-1960FC6DDDF1}" type="presOf" srcId="{08C67DF4-1FDA-4178-B139-3DAAF42956C9}" destId="{BF1315C9-6F92-4468-969C-4BB393BE8B95}" srcOrd="1" destOrd="3" presId="urn:microsoft.com/office/officeart/2005/8/layout/cycle4"/>
    <dgm:cxn modelId="{4B158C37-0CC2-49F2-9250-104EA954A614}" srcId="{A10C66A7-1797-4A12-8293-B213E5179142}" destId="{D7CE38AA-D36B-49EA-BA4A-E07FC63A4882}" srcOrd="0" destOrd="0" parTransId="{15901473-DC5F-4F63-A077-FC82F449A9E9}" sibTransId="{1672465B-5A58-4AEF-8303-B2DBD523EB5C}"/>
    <dgm:cxn modelId="{40405B26-B9CC-4A07-9D64-AC20F828F1AB}" srcId="{D7CE38AA-D36B-49EA-BA4A-E07FC63A4882}" destId="{D2162407-70BF-40C1-90FE-17E27E2E0F37}" srcOrd="4" destOrd="0" parTransId="{26C954AA-39DE-4D19-9C04-E4E0C77B5D1F}" sibTransId="{91F146AF-BAC0-4D66-BEC3-DA7ABDE0C98C}"/>
    <dgm:cxn modelId="{668C6788-F0CF-402C-ABF1-C7584187D25A}" type="presOf" srcId="{939DDE40-A229-4E2E-86D0-8E117DBC0711}" destId="{BF1315C9-6F92-4468-969C-4BB393BE8B95}" srcOrd="1" destOrd="5" presId="urn:microsoft.com/office/officeart/2005/8/layout/cycle4"/>
    <dgm:cxn modelId="{D5A2F90B-3C9C-44B8-B9BE-B3D8B2FA469B}" srcId="{F3192421-E41B-4A20-88FE-57B6DB2513DE}" destId="{6048C4B8-2898-48A1-AEAC-71C1AEEE0320}" srcOrd="2" destOrd="0" parTransId="{0D414ADE-A803-417F-95E5-E0776DD061EE}" sibTransId="{35906A96-AAE8-4DCF-B850-C64A189FC8DE}"/>
    <dgm:cxn modelId="{A7A40112-499E-4F80-AC47-0F11084FD935}" type="presOf" srcId="{DC0007C3-ACFD-4148-94FE-598740FDBBD3}" destId="{4A27CE6F-9AD1-462F-BB8A-D6FD8BC3F817}" srcOrd="1" destOrd="1" presId="urn:microsoft.com/office/officeart/2005/8/layout/cycle4"/>
    <dgm:cxn modelId="{AB7D2A83-2795-42CC-93F2-79B880B4E84A}" srcId="{A10C66A7-1797-4A12-8293-B213E5179142}" destId="{F3192421-E41B-4A20-88FE-57B6DB2513DE}" srcOrd="2" destOrd="0" parTransId="{F4D8836C-F2BC-43BB-8901-5C87B2652E04}" sibTransId="{0947FFA6-E1EE-4CB4-A4B2-F3EA2F1AF5C4}"/>
    <dgm:cxn modelId="{F162E964-B472-472C-80E0-B27368C8B39A}" srcId="{D7CE38AA-D36B-49EA-BA4A-E07FC63A4882}" destId="{08C67DF4-1FDA-4178-B139-3DAAF42956C9}" srcOrd="3" destOrd="0" parTransId="{49B1426D-8B57-4B62-9157-3DE46DB47CAB}" sibTransId="{E45E3D29-4390-4F42-8457-54AF32AF688C}"/>
    <dgm:cxn modelId="{592CF2FB-2F31-40F4-B9C0-46572443BC43}" srcId="{A10C66A7-1797-4A12-8293-B213E5179142}" destId="{23E54540-B9FB-4808-B25F-7545D28B8125}" srcOrd="1" destOrd="0" parTransId="{2670A024-E7EA-4BAF-83F5-785D42A49DB5}" sibTransId="{1176D544-F954-41A4-8089-B28397E4956E}"/>
    <dgm:cxn modelId="{F9672315-F760-4079-8CCB-2E6EF3F0C854}" type="presOf" srcId="{473C551D-3367-449E-B364-566B38354966}" destId="{BADB6131-2103-4749-BB3D-B0E0D7BCD2AE}" srcOrd="1" destOrd="1" presId="urn:microsoft.com/office/officeart/2005/8/layout/cycle4"/>
    <dgm:cxn modelId="{253B633A-A09A-4055-A36F-DCA801D37288}" type="presOf" srcId="{12D54C06-7416-4890-A9D0-757E211C7913}" destId="{118DFC75-910C-4C72-853F-B9B5A0AF8285}" srcOrd="0" destOrd="2" presId="urn:microsoft.com/office/officeart/2005/8/layout/cycle4"/>
    <dgm:cxn modelId="{CEC6FC91-80E1-4192-B341-8BB399F433F0}" type="presOf" srcId="{990313A8-8971-43F9-BD9E-ECF5154D1A21}" destId="{4A27CE6F-9AD1-462F-BB8A-D6FD8BC3F817}" srcOrd="1" destOrd="3" presId="urn:microsoft.com/office/officeart/2005/8/layout/cycle4"/>
    <dgm:cxn modelId="{57C45DE9-4747-4328-A8E0-022534B0CD9C}" type="presOf" srcId="{BEB06898-6BD9-4F58-9892-58E2476875C6}" destId="{92EECF0E-98EC-4895-93F9-65820D329A7D}" srcOrd="0" destOrd="2" presId="urn:microsoft.com/office/officeart/2005/8/layout/cycle4"/>
    <dgm:cxn modelId="{C2C4B3D3-0777-4988-A945-613C7DFACE8D}" type="presOf" srcId="{23E54540-B9FB-4808-B25F-7545D28B8125}" destId="{199E0427-A71E-4141-BFA8-5515AC4443E2}" srcOrd="0" destOrd="0" presId="urn:microsoft.com/office/officeart/2005/8/layout/cycle4"/>
    <dgm:cxn modelId="{F1CB87C4-042A-4974-9A28-A2D3B5A3E5C1}" srcId="{23E54540-B9FB-4808-B25F-7545D28B8125}" destId="{4471D891-A47C-4EA1-A354-1F37233CD0A6}" srcOrd="3" destOrd="0" parTransId="{922870C2-3C84-4D83-B237-514AB02F6D25}" sibTransId="{0521C282-9ADA-407D-9488-AFAF016899CD}"/>
    <dgm:cxn modelId="{7989FE2C-0692-43D8-A6B1-0569DFA1654E}" type="presOf" srcId="{08C67DF4-1FDA-4178-B139-3DAAF42956C9}" destId="{7DB55991-C9D0-47CD-B03F-2C09457B2B25}" srcOrd="0" destOrd="3" presId="urn:microsoft.com/office/officeart/2005/8/layout/cycle4"/>
    <dgm:cxn modelId="{C873D845-DADD-4892-9F68-8DDD811E3C87}" srcId="{70ADCE74-A3FB-409A-BB1F-7D7BC5DD3140}" destId="{DC0007C3-ACFD-4148-94FE-598740FDBBD3}" srcOrd="1" destOrd="0" parTransId="{409D676A-6108-4D5D-BAE9-AEA6FECB24D0}" sibTransId="{DFBB3307-488C-4E30-8F29-8A6CAF01CC8F}"/>
    <dgm:cxn modelId="{DF7E2338-74A4-4E4B-832B-A98C6CA7554D}" srcId="{F3192421-E41B-4A20-88FE-57B6DB2513DE}" destId="{BE32E7FB-E4D3-4AEC-B7B8-41692099ABF5}" srcOrd="3" destOrd="0" parTransId="{96E603F9-9CAC-4B5B-BE8C-58D7F839D4A4}" sibTransId="{7EE06362-98A3-43B3-A084-A4C3CB9DC310}"/>
    <dgm:cxn modelId="{795F96B0-B9AC-49CA-8D70-ED4066F71A59}" srcId="{F3192421-E41B-4A20-88FE-57B6DB2513DE}" destId="{DEEEB0EC-7201-43CB-95F5-2FE0BC52C482}" srcOrd="0" destOrd="0" parTransId="{F6F232FD-318A-45B1-99B9-8F49E8AA5E11}" sibTransId="{47DE52F0-F7EF-4287-8935-2F7A46FAFB1A}"/>
    <dgm:cxn modelId="{908D8582-A1A2-421D-82A1-4D8CB5C1B6F2}" srcId="{70ADCE74-A3FB-409A-BB1F-7D7BC5DD3140}" destId="{558A1169-DD0E-44FE-BDCC-0DCDD8EF4211}" srcOrd="0" destOrd="0" parTransId="{F83C7CA1-3C15-4840-84FF-E386A8AE0136}" sibTransId="{6F37B7CF-A4B3-4810-823E-F6AFF4A7E00A}"/>
    <dgm:cxn modelId="{C0792485-9A05-49C2-B153-AD5D4DE52314}" type="presOf" srcId="{365AEE29-5E1B-437E-96D7-AE1165D36EE0}" destId="{92EECF0E-98EC-4895-93F9-65820D329A7D}" srcOrd="0" destOrd="4" presId="urn:microsoft.com/office/officeart/2005/8/layout/cycle4"/>
    <dgm:cxn modelId="{D6DC40B7-9A13-44E7-B016-958EF0FA6D17}" type="presOf" srcId="{D7CE38AA-D36B-49EA-BA4A-E07FC63A4882}" destId="{2BED32E0-F336-4264-8BEF-3BD89C52286B}" srcOrd="0" destOrd="0" presId="urn:microsoft.com/office/officeart/2005/8/layout/cycle4"/>
    <dgm:cxn modelId="{2F3CE6B4-F13D-4819-B2B1-C409048825C5}" type="presOf" srcId="{70D44B4A-4BFD-49BC-9BF9-7A8B135AD11C}" destId="{BF1315C9-6F92-4468-969C-4BB393BE8B95}" srcOrd="1" destOrd="1" presId="urn:microsoft.com/office/officeart/2005/8/layout/cycle4"/>
    <dgm:cxn modelId="{C01B3D21-D953-4981-909D-0C97691B5A15}" type="presOf" srcId="{BE32E7FB-E4D3-4AEC-B7B8-41692099ABF5}" destId="{12F7BA7E-A322-4106-9114-4746E36090F5}" srcOrd="0" destOrd="3" presId="urn:microsoft.com/office/officeart/2005/8/layout/cycle4"/>
    <dgm:cxn modelId="{4CC25385-9AA8-4994-ABAA-B77C59EF5416}" type="presOf" srcId="{774CB9C5-362B-4FA5-8503-77F532AED998}" destId="{BADB6131-2103-4749-BB3D-B0E0D7BCD2AE}" srcOrd="1" destOrd="0" presId="urn:microsoft.com/office/officeart/2005/8/layout/cycle4"/>
    <dgm:cxn modelId="{DAD08355-ABBB-44C9-968F-E8D34388B77E}" type="presOf" srcId="{BEB06898-6BD9-4F58-9892-58E2476875C6}" destId="{BADB6131-2103-4749-BB3D-B0E0D7BCD2AE}" srcOrd="1" destOrd="2" presId="urn:microsoft.com/office/officeart/2005/8/layout/cycle4"/>
    <dgm:cxn modelId="{C02A7094-D001-4361-A993-BD7D794775FC}" srcId="{D7CE38AA-D36B-49EA-BA4A-E07FC63A4882}" destId="{246039FD-B3D1-4B39-88A2-E3393C6B5F44}" srcOrd="2" destOrd="0" parTransId="{FBFC7D10-4194-4D46-B09E-F91C37E4858D}" sibTransId="{131B4A6C-7E59-46B6-A38E-AC5B499C11D6}"/>
    <dgm:cxn modelId="{3DD5CCD1-BD2B-4047-8768-44452D7C7339}" type="presOf" srcId="{F3192421-E41B-4A20-88FE-57B6DB2513DE}" destId="{A1922184-439E-4D12-B66C-681BB930FE5A}" srcOrd="0" destOrd="0" presId="urn:microsoft.com/office/officeart/2005/8/layout/cycle4"/>
    <dgm:cxn modelId="{95D7321E-F10D-4FB8-BC17-5E7968A35228}" type="presOf" srcId="{990313A8-8971-43F9-BD9E-ECF5154D1A21}" destId="{118DFC75-910C-4C72-853F-B9B5A0AF8285}" srcOrd="0" destOrd="3" presId="urn:microsoft.com/office/officeart/2005/8/layout/cycle4"/>
    <dgm:cxn modelId="{8EA691D4-09C5-42FE-9EDD-5D98F86BEFB5}" type="presOf" srcId="{558A1169-DD0E-44FE-BDCC-0DCDD8EF4211}" destId="{4A27CE6F-9AD1-462F-BB8A-D6FD8BC3F817}" srcOrd="1" destOrd="0" presId="urn:microsoft.com/office/officeart/2005/8/layout/cycle4"/>
    <dgm:cxn modelId="{A88A96FB-8069-4549-A5C7-5FE078B4EE42}" type="presOf" srcId="{DEEEB0EC-7201-43CB-95F5-2FE0BC52C482}" destId="{12F7BA7E-A322-4106-9114-4746E36090F5}" srcOrd="0" destOrd="0" presId="urn:microsoft.com/office/officeart/2005/8/layout/cycle4"/>
    <dgm:cxn modelId="{5FF4B6DD-8F53-4ED2-970D-DB41A396AC27}" type="presOf" srcId="{558A1169-DD0E-44FE-BDCC-0DCDD8EF4211}" destId="{118DFC75-910C-4C72-853F-B9B5A0AF8285}" srcOrd="0" destOrd="0" presId="urn:microsoft.com/office/officeart/2005/8/layout/cycle4"/>
    <dgm:cxn modelId="{DAAD58E8-8BA3-41E6-972E-7E08BD1891B1}" type="presOf" srcId="{DEEEB0EC-7201-43CB-95F5-2FE0BC52C482}" destId="{AEEFEC2B-F5C3-4119-B2CD-E5AD1D6653E1}" srcOrd="1" destOrd="0" presId="urn:microsoft.com/office/officeart/2005/8/layout/cycle4"/>
    <dgm:cxn modelId="{C6D19CE6-3FA3-4BC7-BE9B-F00FB222AA0D}" srcId="{70ADCE74-A3FB-409A-BB1F-7D7BC5DD3140}" destId="{990313A8-8971-43F9-BD9E-ECF5154D1A21}" srcOrd="3" destOrd="0" parTransId="{2699D7F9-1C94-4CE6-BCDF-8FA37A2B3366}" sibTransId="{504F7098-4A81-43EA-9E5F-58E900B14CEA}"/>
    <dgm:cxn modelId="{95E9B124-FFEE-4A82-971B-3B275EDBBBB8}" type="presOf" srcId="{4471D891-A47C-4EA1-A354-1F37233CD0A6}" destId="{BADB6131-2103-4749-BB3D-B0E0D7BCD2AE}" srcOrd="1" destOrd="3" presId="urn:microsoft.com/office/officeart/2005/8/layout/cycle4"/>
    <dgm:cxn modelId="{D957578F-BA34-48E9-877A-E258556F5142}" type="presOf" srcId="{A10C66A7-1797-4A12-8293-B213E5179142}" destId="{E419E556-16B3-4CD0-9D49-13542A85058E}" srcOrd="0" destOrd="0" presId="urn:microsoft.com/office/officeart/2005/8/layout/cycle4"/>
    <dgm:cxn modelId="{B9D6F9C9-D62A-4222-8752-9E95A57F654B}" type="presOf" srcId="{12D54C06-7416-4890-A9D0-757E211C7913}" destId="{4A27CE6F-9AD1-462F-BB8A-D6FD8BC3F817}" srcOrd="1" destOrd="2" presId="urn:microsoft.com/office/officeart/2005/8/layout/cycle4"/>
    <dgm:cxn modelId="{D568754F-FDDE-47FD-B0C3-F15EEE73A99D}" srcId="{D7CE38AA-D36B-49EA-BA4A-E07FC63A4882}" destId="{22826AE4-037D-45CF-A66F-D8964D7DE486}" srcOrd="0" destOrd="0" parTransId="{68AD5C0A-7116-4B80-9DE2-96F5BF5EFB0A}" sibTransId="{095412CF-3039-4F9F-9DDD-F3CED2890A15}"/>
    <dgm:cxn modelId="{7AAEF148-425A-42F1-A01F-41A40A9960EA}" srcId="{23E54540-B9FB-4808-B25F-7545D28B8125}" destId="{774CB9C5-362B-4FA5-8503-77F532AED998}" srcOrd="0" destOrd="0" parTransId="{CF3E13F6-7EB4-43CB-BBB7-D2C20D921D8B}" sibTransId="{AAB345E0-716F-4BF4-902C-C671BA928641}"/>
    <dgm:cxn modelId="{B38B3642-2446-4F4A-B64F-EE7E9CFBF215}" srcId="{A10C66A7-1797-4A12-8293-B213E5179142}" destId="{70ADCE74-A3FB-409A-BB1F-7D7BC5DD3140}" srcOrd="3" destOrd="0" parTransId="{0CE1C358-465E-4288-A4BE-67A717DF804F}" sibTransId="{599DB036-8CF7-4C8B-A504-FEB2468DD9BB}"/>
    <dgm:cxn modelId="{2FD958F3-4771-4100-89B4-799B066000A9}" type="presOf" srcId="{22826AE4-037D-45CF-A66F-D8964D7DE486}" destId="{7DB55991-C9D0-47CD-B03F-2C09457B2B25}" srcOrd="0" destOrd="0" presId="urn:microsoft.com/office/officeart/2005/8/layout/cycle4"/>
    <dgm:cxn modelId="{2893B227-BA7E-4CBB-B4E2-4E2335D1A71C}" srcId="{D7CE38AA-D36B-49EA-BA4A-E07FC63A4882}" destId="{70D44B4A-4BFD-49BC-9BF9-7A8B135AD11C}" srcOrd="1" destOrd="0" parTransId="{81ABC78A-11AB-4DC3-B043-44EB5A8C6CAF}" sibTransId="{DED7CA96-79E0-4B20-8ABD-1153E9BBBC5B}"/>
    <dgm:cxn modelId="{8DC180AA-1AC8-492F-9236-8F82A642FA43}" type="presOf" srcId="{70ADCE74-A3FB-409A-BB1F-7D7BC5DD3140}" destId="{4AC7EBA8-7CCB-4954-86BC-019396E4AC8C}" srcOrd="0" destOrd="0" presId="urn:microsoft.com/office/officeart/2005/8/layout/cycle4"/>
    <dgm:cxn modelId="{F7DBB100-D421-4AB1-8DB2-B2B78CEA0EFD}" type="presOf" srcId="{BE32E7FB-E4D3-4AEC-B7B8-41692099ABF5}" destId="{AEEFEC2B-F5C3-4119-B2CD-E5AD1D6653E1}" srcOrd="1" destOrd="3" presId="urn:microsoft.com/office/officeart/2005/8/layout/cycle4"/>
    <dgm:cxn modelId="{667C3D35-053D-4FA9-B83F-16B7C790CC5E}" type="presOf" srcId="{6048C4B8-2898-48A1-AEAC-71C1AEEE0320}" destId="{AEEFEC2B-F5C3-4119-B2CD-E5AD1D6653E1}" srcOrd="1" destOrd="2" presId="urn:microsoft.com/office/officeart/2005/8/layout/cycle4"/>
    <dgm:cxn modelId="{CD7E4012-261C-43CA-8D50-8F6D3E8AF993}" type="presOf" srcId="{287FFD2C-E2F1-4374-AFAD-1F753F21EBBD}" destId="{12F7BA7E-A322-4106-9114-4746E36090F5}" srcOrd="0" destOrd="1" presId="urn:microsoft.com/office/officeart/2005/8/layout/cycle4"/>
    <dgm:cxn modelId="{DBB6A4EC-66CE-4450-86A3-01073179E2AE}" type="presParOf" srcId="{E419E556-16B3-4CD0-9D49-13542A85058E}" destId="{03AF4B06-84C4-4DCD-BA0D-7253D0C89629}" srcOrd="0" destOrd="0" presId="urn:microsoft.com/office/officeart/2005/8/layout/cycle4"/>
    <dgm:cxn modelId="{FF26947F-E5D3-4189-AC55-2CF1DC8D9C00}" type="presParOf" srcId="{03AF4B06-84C4-4DCD-BA0D-7253D0C89629}" destId="{A3D783ED-F9FE-4D61-8BDC-3DAF507C825E}" srcOrd="0" destOrd="0" presId="urn:microsoft.com/office/officeart/2005/8/layout/cycle4"/>
    <dgm:cxn modelId="{D8BF1828-F100-472A-BA2A-DCBA774740F4}" type="presParOf" srcId="{A3D783ED-F9FE-4D61-8BDC-3DAF507C825E}" destId="{7DB55991-C9D0-47CD-B03F-2C09457B2B25}" srcOrd="0" destOrd="0" presId="urn:microsoft.com/office/officeart/2005/8/layout/cycle4"/>
    <dgm:cxn modelId="{B91AC032-09D1-42BC-8723-BB1EC4C3AE35}" type="presParOf" srcId="{A3D783ED-F9FE-4D61-8BDC-3DAF507C825E}" destId="{BF1315C9-6F92-4468-969C-4BB393BE8B95}" srcOrd="1" destOrd="0" presId="urn:microsoft.com/office/officeart/2005/8/layout/cycle4"/>
    <dgm:cxn modelId="{6A5AEEC2-52A4-45F8-B610-F9B81656425F}" type="presParOf" srcId="{03AF4B06-84C4-4DCD-BA0D-7253D0C89629}" destId="{139C0FEE-CD60-4007-BCA4-83AC8D988EE9}" srcOrd="1" destOrd="0" presId="urn:microsoft.com/office/officeart/2005/8/layout/cycle4"/>
    <dgm:cxn modelId="{486E5E79-DC42-4628-9C7A-B7F76359A27E}" type="presParOf" srcId="{139C0FEE-CD60-4007-BCA4-83AC8D988EE9}" destId="{92EECF0E-98EC-4895-93F9-65820D329A7D}" srcOrd="0" destOrd="0" presId="urn:microsoft.com/office/officeart/2005/8/layout/cycle4"/>
    <dgm:cxn modelId="{AD0285D4-5612-47F2-BAAF-2033BCBAF575}" type="presParOf" srcId="{139C0FEE-CD60-4007-BCA4-83AC8D988EE9}" destId="{BADB6131-2103-4749-BB3D-B0E0D7BCD2AE}" srcOrd="1" destOrd="0" presId="urn:microsoft.com/office/officeart/2005/8/layout/cycle4"/>
    <dgm:cxn modelId="{3868BC02-829C-4E45-B2BE-02A682728BB6}" type="presParOf" srcId="{03AF4B06-84C4-4DCD-BA0D-7253D0C89629}" destId="{2549ADEF-771B-41BA-B7AE-47C6397AF6AE}" srcOrd="2" destOrd="0" presId="urn:microsoft.com/office/officeart/2005/8/layout/cycle4"/>
    <dgm:cxn modelId="{C532E1CE-B7D7-4247-84AE-4B5C7030C21D}" type="presParOf" srcId="{2549ADEF-771B-41BA-B7AE-47C6397AF6AE}" destId="{12F7BA7E-A322-4106-9114-4746E36090F5}" srcOrd="0" destOrd="0" presId="urn:microsoft.com/office/officeart/2005/8/layout/cycle4"/>
    <dgm:cxn modelId="{87B606AC-0353-4690-BC65-3A60865F6B23}" type="presParOf" srcId="{2549ADEF-771B-41BA-B7AE-47C6397AF6AE}" destId="{AEEFEC2B-F5C3-4119-B2CD-E5AD1D6653E1}" srcOrd="1" destOrd="0" presId="urn:microsoft.com/office/officeart/2005/8/layout/cycle4"/>
    <dgm:cxn modelId="{DC38A086-928B-4F41-9E1D-9126A9E1C5FF}" type="presParOf" srcId="{03AF4B06-84C4-4DCD-BA0D-7253D0C89629}" destId="{408AAF37-54F6-4AFC-A1FC-FCE7070DE266}" srcOrd="3" destOrd="0" presId="urn:microsoft.com/office/officeart/2005/8/layout/cycle4"/>
    <dgm:cxn modelId="{42EA4C12-D109-4534-AA81-2C8C2A40244B}" type="presParOf" srcId="{408AAF37-54F6-4AFC-A1FC-FCE7070DE266}" destId="{118DFC75-910C-4C72-853F-B9B5A0AF8285}" srcOrd="0" destOrd="0" presId="urn:microsoft.com/office/officeart/2005/8/layout/cycle4"/>
    <dgm:cxn modelId="{6DD3CF3C-0BCE-4AA0-BF7A-128108344DFA}" type="presParOf" srcId="{408AAF37-54F6-4AFC-A1FC-FCE7070DE266}" destId="{4A27CE6F-9AD1-462F-BB8A-D6FD8BC3F817}" srcOrd="1" destOrd="0" presId="urn:microsoft.com/office/officeart/2005/8/layout/cycle4"/>
    <dgm:cxn modelId="{DD9C2182-2254-4433-A40C-68F1D6D375CB}" type="presParOf" srcId="{03AF4B06-84C4-4DCD-BA0D-7253D0C89629}" destId="{04AEC05B-2D49-43E5-8A2C-0CB9D05B790C}" srcOrd="4" destOrd="0" presId="urn:microsoft.com/office/officeart/2005/8/layout/cycle4"/>
    <dgm:cxn modelId="{21DDAE20-6E31-41F6-8BA5-FA08C71FD841}" type="presParOf" srcId="{E419E556-16B3-4CD0-9D49-13542A85058E}" destId="{C070F7D8-9073-4E43-B03F-FB26BC569486}" srcOrd="1" destOrd="0" presId="urn:microsoft.com/office/officeart/2005/8/layout/cycle4"/>
    <dgm:cxn modelId="{EE3B4675-788C-48F6-BC6F-4C14503BC2B4}" type="presParOf" srcId="{C070F7D8-9073-4E43-B03F-FB26BC569486}" destId="{2BED32E0-F336-4264-8BEF-3BD89C52286B}" srcOrd="0" destOrd="0" presId="urn:microsoft.com/office/officeart/2005/8/layout/cycle4"/>
    <dgm:cxn modelId="{40A7F4A0-0E02-4A1A-83CD-11B373BF81CB}" type="presParOf" srcId="{C070F7D8-9073-4E43-B03F-FB26BC569486}" destId="{199E0427-A71E-4141-BFA8-5515AC4443E2}" srcOrd="1" destOrd="0" presId="urn:microsoft.com/office/officeart/2005/8/layout/cycle4"/>
    <dgm:cxn modelId="{2BC02C3F-CE81-4EBB-9E43-E23BBA77E670}" type="presParOf" srcId="{C070F7D8-9073-4E43-B03F-FB26BC569486}" destId="{A1922184-439E-4D12-B66C-681BB930FE5A}" srcOrd="2" destOrd="0" presId="urn:microsoft.com/office/officeart/2005/8/layout/cycle4"/>
    <dgm:cxn modelId="{D745EE35-4EDD-49F6-BD14-445BF4472BEB}" type="presParOf" srcId="{C070F7D8-9073-4E43-B03F-FB26BC569486}" destId="{4AC7EBA8-7CCB-4954-86BC-019396E4AC8C}" srcOrd="3" destOrd="0" presId="urn:microsoft.com/office/officeart/2005/8/layout/cycle4"/>
    <dgm:cxn modelId="{5AFBF8CF-C5BE-4971-85C1-5968AA303559}" type="presParOf" srcId="{C070F7D8-9073-4E43-B03F-FB26BC569486}" destId="{4C02AC46-2671-4365-B01A-520E2AFD4804}" srcOrd="4" destOrd="0" presId="urn:microsoft.com/office/officeart/2005/8/layout/cycle4"/>
    <dgm:cxn modelId="{09CD5BEB-C886-457E-BC11-2DFCB867C059}" type="presParOf" srcId="{E419E556-16B3-4CD0-9D49-13542A85058E}" destId="{C686CE11-C35E-442B-803A-A42BBB33C923}" srcOrd="2" destOrd="0" presId="urn:microsoft.com/office/officeart/2005/8/layout/cycle4"/>
    <dgm:cxn modelId="{AC5180E7-7279-4F51-90FE-D82F3C18F1DA}" type="presParOf" srcId="{E419E556-16B3-4CD0-9D49-13542A85058E}" destId="{0678AA7E-DDC2-47C2-854A-7A265C4744E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77FEB-D84A-4F0E-A29B-1DCEBEA2414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637E0-B140-43E3-BA42-92D19D26195D}">
      <dgm:prSet phldrT="[Text]"/>
      <dgm:spPr/>
      <dgm:t>
        <a:bodyPr/>
        <a:lstStyle/>
        <a:p>
          <a:r>
            <a:rPr lang="en-US" b="0" i="0" dirty="0" smtClean="0"/>
            <a:t>Regularly experience physical symptoms caused by stress</a:t>
          </a:r>
          <a:endParaRPr lang="en-US" dirty="0"/>
        </a:p>
      </dgm:t>
    </dgm:pt>
    <dgm:pt modelId="{9158E046-E796-4353-ADCD-29465D245090}" type="parTrans" cxnId="{0993797D-7914-48D9-B8ED-4885094F3AC4}">
      <dgm:prSet/>
      <dgm:spPr/>
      <dgm:t>
        <a:bodyPr/>
        <a:lstStyle/>
        <a:p>
          <a:endParaRPr lang="en-US"/>
        </a:p>
      </dgm:t>
    </dgm:pt>
    <dgm:pt modelId="{2C316520-7935-4F1E-84C5-FD9D948679A4}" type="sibTrans" cxnId="{0993797D-7914-48D9-B8ED-4885094F3AC4}">
      <dgm:prSet/>
      <dgm:spPr/>
      <dgm:t>
        <a:bodyPr/>
        <a:lstStyle/>
        <a:p>
          <a:endParaRPr lang="en-US"/>
        </a:p>
      </dgm:t>
    </dgm:pt>
    <dgm:pt modelId="{F75AF533-1EAB-4BCC-AF41-19CB0A583652}">
      <dgm:prSet phldrT="[Text]"/>
      <dgm:spPr/>
      <dgm:t>
        <a:bodyPr/>
        <a:lstStyle/>
        <a:p>
          <a:r>
            <a:rPr lang="en-US" dirty="0" smtClean="0"/>
            <a:t>Regularly </a:t>
          </a:r>
          <a:r>
            <a:rPr lang="en-US" b="0" i="0" dirty="0" smtClean="0"/>
            <a:t>experience psychological symptoms caused by stress</a:t>
          </a:r>
          <a:endParaRPr lang="en-US" dirty="0"/>
        </a:p>
      </dgm:t>
    </dgm:pt>
    <dgm:pt modelId="{F779041A-209F-4B10-99B1-6D9086A54B4E}" type="parTrans" cxnId="{09202B70-0E66-49A1-9B20-9A2628E76932}">
      <dgm:prSet/>
      <dgm:spPr/>
      <dgm:t>
        <a:bodyPr/>
        <a:lstStyle/>
        <a:p>
          <a:endParaRPr lang="en-US"/>
        </a:p>
      </dgm:t>
    </dgm:pt>
    <dgm:pt modelId="{7C317562-1660-4897-8948-BC54596282CE}" type="sibTrans" cxnId="{09202B70-0E66-49A1-9B20-9A2628E76932}">
      <dgm:prSet/>
      <dgm:spPr/>
      <dgm:t>
        <a:bodyPr/>
        <a:lstStyle/>
        <a:p>
          <a:endParaRPr lang="en-US"/>
        </a:p>
      </dgm:t>
    </dgm:pt>
    <dgm:pt modelId="{69DE48B7-0818-47A0-A872-6C338C23DB6E}">
      <dgm:prSet phldrT="[Text]"/>
      <dgm:spPr/>
      <dgm:t>
        <a:bodyPr/>
        <a:lstStyle/>
        <a:p>
          <a:r>
            <a:rPr lang="en-US" dirty="0" smtClean="0"/>
            <a:t>Live with “Extreme” stress</a:t>
          </a:r>
          <a:endParaRPr lang="en-US" dirty="0"/>
        </a:p>
      </dgm:t>
    </dgm:pt>
    <dgm:pt modelId="{83DCB8CC-06D2-466A-9B91-FE59CF26B932}" type="parTrans" cxnId="{CFDBAEBF-1EDB-4447-A4BC-A870829518D0}">
      <dgm:prSet/>
      <dgm:spPr/>
      <dgm:t>
        <a:bodyPr/>
        <a:lstStyle/>
        <a:p>
          <a:endParaRPr lang="en-US"/>
        </a:p>
      </dgm:t>
    </dgm:pt>
    <dgm:pt modelId="{0548807F-D8D9-472D-BCBC-D3C2D0733B36}" type="sibTrans" cxnId="{CFDBAEBF-1EDB-4447-A4BC-A870829518D0}">
      <dgm:prSet/>
      <dgm:spPr/>
      <dgm:t>
        <a:bodyPr/>
        <a:lstStyle/>
        <a:p>
          <a:endParaRPr lang="en-US"/>
        </a:p>
      </dgm:t>
    </dgm:pt>
    <dgm:pt modelId="{2F156159-4575-4C96-9FF8-CDDBD1F3C40B}">
      <dgm:prSet phldrT="[Text]"/>
      <dgm:spPr/>
      <dgm:t>
        <a:bodyPr/>
        <a:lstStyle/>
        <a:p>
          <a:r>
            <a:rPr lang="en-US" dirty="0" smtClean="0"/>
            <a:t>Drugs prescribed in the United States for the treatment </a:t>
          </a:r>
          <a:r>
            <a:rPr lang="en-US" smtClean="0"/>
            <a:t>of stress</a:t>
          </a:r>
          <a:endParaRPr lang="en-US" dirty="0"/>
        </a:p>
      </dgm:t>
    </dgm:pt>
    <dgm:pt modelId="{B9CF924C-4F6D-4602-B95F-9843F4CE52D7}" type="parTrans" cxnId="{615DC999-C3C7-40F0-837F-4FC71D69B963}">
      <dgm:prSet/>
      <dgm:spPr/>
      <dgm:t>
        <a:bodyPr/>
        <a:lstStyle/>
        <a:p>
          <a:endParaRPr lang="en-US"/>
        </a:p>
      </dgm:t>
    </dgm:pt>
    <dgm:pt modelId="{840AD31D-413E-42E6-AA13-8A8288325323}" type="sibTrans" cxnId="{615DC999-C3C7-40F0-837F-4FC71D69B963}">
      <dgm:prSet/>
      <dgm:spPr/>
      <dgm:t>
        <a:bodyPr/>
        <a:lstStyle/>
        <a:p>
          <a:endParaRPr lang="en-US"/>
        </a:p>
      </dgm:t>
    </dgm:pt>
    <dgm:pt modelId="{DA78E2A4-F371-4D2F-8992-A580FE4EA9CA}">
      <dgm:prSet phldrT="[Text]"/>
      <dgm:spPr/>
      <dgm:t>
        <a:bodyPr/>
        <a:lstStyle/>
        <a:p>
          <a:r>
            <a:rPr lang="en-US" b="0" i="0" dirty="0" smtClean="0"/>
            <a:t>Stress has increased over the past five years</a:t>
          </a:r>
          <a:endParaRPr lang="en-US" dirty="0"/>
        </a:p>
      </dgm:t>
    </dgm:pt>
    <dgm:pt modelId="{EB2E8526-AC7C-4D86-AC32-3111B31F9936}" type="parTrans" cxnId="{EA599E5D-8CF9-4AC7-8737-25D91FAFD46E}">
      <dgm:prSet/>
      <dgm:spPr/>
      <dgm:t>
        <a:bodyPr/>
        <a:lstStyle/>
        <a:p>
          <a:endParaRPr lang="en-US"/>
        </a:p>
      </dgm:t>
    </dgm:pt>
    <dgm:pt modelId="{761B44D0-62FC-4EA9-AD5B-476EE2DA0395}" type="sibTrans" cxnId="{EA599E5D-8CF9-4AC7-8737-25D91FAFD46E}">
      <dgm:prSet/>
      <dgm:spPr/>
      <dgm:t>
        <a:bodyPr/>
        <a:lstStyle/>
        <a:p>
          <a:endParaRPr lang="en-US"/>
        </a:p>
      </dgm:t>
    </dgm:pt>
    <dgm:pt modelId="{F2A737AE-1B4A-40AC-AABF-E96783DC96EB}" type="pres">
      <dgm:prSet presAssocID="{36777FEB-D84A-4F0E-A29B-1DCEBEA2414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6F7C562-97D9-49B2-B92C-6B87AF90E9B6}" type="pres">
      <dgm:prSet presAssocID="{36777FEB-D84A-4F0E-A29B-1DCEBEA2414D}" presName="Name1" presStyleCnt="0"/>
      <dgm:spPr/>
    </dgm:pt>
    <dgm:pt modelId="{CB11A937-AE50-488F-814C-545F7190A3EF}" type="pres">
      <dgm:prSet presAssocID="{36777FEB-D84A-4F0E-A29B-1DCEBEA2414D}" presName="cycle" presStyleCnt="0"/>
      <dgm:spPr/>
    </dgm:pt>
    <dgm:pt modelId="{4ADC355A-7C76-4163-AC7A-0C8383C286FE}" type="pres">
      <dgm:prSet presAssocID="{36777FEB-D84A-4F0E-A29B-1DCEBEA2414D}" presName="srcNode" presStyleLbl="node1" presStyleIdx="0" presStyleCnt="5"/>
      <dgm:spPr/>
    </dgm:pt>
    <dgm:pt modelId="{C419EB3D-1816-4156-97B8-3C4E81736396}" type="pres">
      <dgm:prSet presAssocID="{36777FEB-D84A-4F0E-A29B-1DCEBEA2414D}" presName="conn" presStyleLbl="parChTrans1D2" presStyleIdx="0" presStyleCnt="1"/>
      <dgm:spPr/>
      <dgm:t>
        <a:bodyPr/>
        <a:lstStyle/>
        <a:p>
          <a:endParaRPr lang="en-US"/>
        </a:p>
      </dgm:t>
    </dgm:pt>
    <dgm:pt modelId="{F6FB8CDD-568A-4A49-A90B-C676030E135B}" type="pres">
      <dgm:prSet presAssocID="{36777FEB-D84A-4F0E-A29B-1DCEBEA2414D}" presName="extraNode" presStyleLbl="node1" presStyleIdx="0" presStyleCnt="5"/>
      <dgm:spPr/>
    </dgm:pt>
    <dgm:pt modelId="{321DCD40-D11A-4DB6-B914-05576C068EE0}" type="pres">
      <dgm:prSet presAssocID="{36777FEB-D84A-4F0E-A29B-1DCEBEA2414D}" presName="dstNode" presStyleLbl="node1" presStyleIdx="0" presStyleCnt="5"/>
      <dgm:spPr/>
    </dgm:pt>
    <dgm:pt modelId="{D4BFB324-ADBB-4908-B0F2-E7B476F2E21B}" type="pres">
      <dgm:prSet presAssocID="{B62637E0-B140-43E3-BA42-92D19D26195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AF1B9-7F89-4B44-80FD-445C214B1BBA}" type="pres">
      <dgm:prSet presAssocID="{B62637E0-B140-43E3-BA42-92D19D26195D}" presName="accent_1" presStyleCnt="0"/>
      <dgm:spPr/>
    </dgm:pt>
    <dgm:pt modelId="{9F7668D1-183E-45AA-9417-2CEC88ED3EA3}" type="pres">
      <dgm:prSet presAssocID="{B62637E0-B140-43E3-BA42-92D19D26195D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CF49AAB7-69BC-4C8F-88FD-4E44BA9891D1}" type="pres">
      <dgm:prSet presAssocID="{F75AF533-1EAB-4BCC-AF41-19CB0A58365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F7E36-6107-46AD-A4F5-93B1F24A5373}" type="pres">
      <dgm:prSet presAssocID="{F75AF533-1EAB-4BCC-AF41-19CB0A583652}" presName="accent_2" presStyleCnt="0"/>
      <dgm:spPr/>
    </dgm:pt>
    <dgm:pt modelId="{9313D3CE-23C4-4AC4-849B-1CA6C102F65A}" type="pres">
      <dgm:prSet presAssocID="{F75AF533-1EAB-4BCC-AF41-19CB0A583652}" presName="accentRepeatNode" presStyleLbl="solidFgAcc1" presStyleIdx="1" presStyleCnt="5"/>
      <dgm:spPr/>
    </dgm:pt>
    <dgm:pt modelId="{F2A7EE37-CF53-460E-9035-448138182B6C}" type="pres">
      <dgm:prSet presAssocID="{69DE48B7-0818-47A0-A872-6C338C23DB6E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3F830-E035-4DCE-93F3-62D265A487B8}" type="pres">
      <dgm:prSet presAssocID="{69DE48B7-0818-47A0-A872-6C338C23DB6E}" presName="accent_3" presStyleCnt="0"/>
      <dgm:spPr/>
    </dgm:pt>
    <dgm:pt modelId="{7A1809C3-6C9B-4983-BF5C-024FFA5D070F}" type="pres">
      <dgm:prSet presAssocID="{69DE48B7-0818-47A0-A872-6C338C23DB6E}" presName="accentRepeatNode" presStyleLbl="solidFgAcc1" presStyleIdx="2" presStyleCnt="5"/>
      <dgm:spPr/>
    </dgm:pt>
    <dgm:pt modelId="{88A8EE4B-F59C-459E-8D10-11155A258DAF}" type="pres">
      <dgm:prSet presAssocID="{DA78E2A4-F371-4D2F-8992-A580FE4EA9C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8F05F-2DAE-480B-B796-FD6CEE714AEB}" type="pres">
      <dgm:prSet presAssocID="{DA78E2A4-F371-4D2F-8992-A580FE4EA9CA}" presName="accent_4" presStyleCnt="0"/>
      <dgm:spPr/>
    </dgm:pt>
    <dgm:pt modelId="{AAB9467C-D736-46BC-857B-AEA826612F14}" type="pres">
      <dgm:prSet presAssocID="{DA78E2A4-F371-4D2F-8992-A580FE4EA9CA}" presName="accentRepeatNode" presStyleLbl="solidFgAcc1" presStyleIdx="3" presStyleCnt="5"/>
      <dgm:spPr/>
    </dgm:pt>
    <dgm:pt modelId="{5F42AE83-5D0D-4AA2-84DE-2347ADCDB685}" type="pres">
      <dgm:prSet presAssocID="{2F156159-4575-4C96-9FF8-CDDBD1F3C40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65EDD-BB64-4BE0-A26D-CEB068D597CE}" type="pres">
      <dgm:prSet presAssocID="{2F156159-4575-4C96-9FF8-CDDBD1F3C40B}" presName="accent_5" presStyleCnt="0"/>
      <dgm:spPr/>
    </dgm:pt>
    <dgm:pt modelId="{2D5C4E4A-333A-4E3E-8AB3-1CE9805E116A}" type="pres">
      <dgm:prSet presAssocID="{2F156159-4575-4C96-9FF8-CDDBD1F3C40B}" presName="accentRepeatNode" presStyleLbl="solidFgAcc1" presStyleIdx="4" presStyleCnt="5"/>
      <dgm:spPr/>
    </dgm:pt>
  </dgm:ptLst>
  <dgm:cxnLst>
    <dgm:cxn modelId="{A8473CC0-634C-4910-87B1-C5E4082C10EF}" type="presOf" srcId="{DA78E2A4-F371-4D2F-8992-A580FE4EA9CA}" destId="{88A8EE4B-F59C-459E-8D10-11155A258DAF}" srcOrd="0" destOrd="0" presId="urn:microsoft.com/office/officeart/2008/layout/VerticalCurvedList"/>
    <dgm:cxn modelId="{667DB8DB-B49F-4ECF-9FAF-0E6754EF6AFF}" type="presOf" srcId="{36777FEB-D84A-4F0E-A29B-1DCEBEA2414D}" destId="{F2A737AE-1B4A-40AC-AABF-E96783DC96EB}" srcOrd="0" destOrd="0" presId="urn:microsoft.com/office/officeart/2008/layout/VerticalCurvedList"/>
    <dgm:cxn modelId="{CFDBAEBF-1EDB-4447-A4BC-A870829518D0}" srcId="{36777FEB-D84A-4F0E-A29B-1DCEBEA2414D}" destId="{69DE48B7-0818-47A0-A872-6C338C23DB6E}" srcOrd="2" destOrd="0" parTransId="{83DCB8CC-06D2-466A-9B91-FE59CF26B932}" sibTransId="{0548807F-D8D9-472D-BCBC-D3C2D0733B36}"/>
    <dgm:cxn modelId="{4EE8DC67-4297-4E25-BAB6-5139416F9032}" type="presOf" srcId="{69DE48B7-0818-47A0-A872-6C338C23DB6E}" destId="{F2A7EE37-CF53-460E-9035-448138182B6C}" srcOrd="0" destOrd="0" presId="urn:microsoft.com/office/officeart/2008/layout/VerticalCurvedList"/>
    <dgm:cxn modelId="{0993797D-7914-48D9-B8ED-4885094F3AC4}" srcId="{36777FEB-D84A-4F0E-A29B-1DCEBEA2414D}" destId="{B62637E0-B140-43E3-BA42-92D19D26195D}" srcOrd="0" destOrd="0" parTransId="{9158E046-E796-4353-ADCD-29465D245090}" sibTransId="{2C316520-7935-4F1E-84C5-FD9D948679A4}"/>
    <dgm:cxn modelId="{9DA4ECE3-FE4C-4277-A8DB-587981EE6F2C}" type="presOf" srcId="{B62637E0-B140-43E3-BA42-92D19D26195D}" destId="{D4BFB324-ADBB-4908-B0F2-E7B476F2E21B}" srcOrd="0" destOrd="0" presId="urn:microsoft.com/office/officeart/2008/layout/VerticalCurvedList"/>
    <dgm:cxn modelId="{798B74BE-3D6A-41E5-AC8F-6B3F7FF3CE06}" type="presOf" srcId="{2C316520-7935-4F1E-84C5-FD9D948679A4}" destId="{C419EB3D-1816-4156-97B8-3C4E81736396}" srcOrd="0" destOrd="0" presId="urn:microsoft.com/office/officeart/2008/layout/VerticalCurvedList"/>
    <dgm:cxn modelId="{EA599E5D-8CF9-4AC7-8737-25D91FAFD46E}" srcId="{36777FEB-D84A-4F0E-A29B-1DCEBEA2414D}" destId="{DA78E2A4-F371-4D2F-8992-A580FE4EA9CA}" srcOrd="3" destOrd="0" parTransId="{EB2E8526-AC7C-4D86-AC32-3111B31F9936}" sibTransId="{761B44D0-62FC-4EA9-AD5B-476EE2DA0395}"/>
    <dgm:cxn modelId="{615DC999-C3C7-40F0-837F-4FC71D69B963}" srcId="{36777FEB-D84A-4F0E-A29B-1DCEBEA2414D}" destId="{2F156159-4575-4C96-9FF8-CDDBD1F3C40B}" srcOrd="4" destOrd="0" parTransId="{B9CF924C-4F6D-4602-B95F-9843F4CE52D7}" sibTransId="{840AD31D-413E-42E6-AA13-8A8288325323}"/>
    <dgm:cxn modelId="{D49C9575-46FA-4475-832D-EBF1C64D7E74}" type="presOf" srcId="{F75AF533-1EAB-4BCC-AF41-19CB0A583652}" destId="{CF49AAB7-69BC-4C8F-88FD-4E44BA9891D1}" srcOrd="0" destOrd="0" presId="urn:microsoft.com/office/officeart/2008/layout/VerticalCurvedList"/>
    <dgm:cxn modelId="{33C93357-9328-4215-B2A4-4B0CF80E819F}" type="presOf" srcId="{2F156159-4575-4C96-9FF8-CDDBD1F3C40B}" destId="{5F42AE83-5D0D-4AA2-84DE-2347ADCDB685}" srcOrd="0" destOrd="0" presId="urn:microsoft.com/office/officeart/2008/layout/VerticalCurvedList"/>
    <dgm:cxn modelId="{09202B70-0E66-49A1-9B20-9A2628E76932}" srcId="{36777FEB-D84A-4F0E-A29B-1DCEBEA2414D}" destId="{F75AF533-1EAB-4BCC-AF41-19CB0A583652}" srcOrd="1" destOrd="0" parTransId="{F779041A-209F-4B10-99B1-6D9086A54B4E}" sibTransId="{7C317562-1660-4897-8948-BC54596282CE}"/>
    <dgm:cxn modelId="{E5AF02D1-124C-41CC-8D75-0BD755C9E0D5}" type="presParOf" srcId="{F2A737AE-1B4A-40AC-AABF-E96783DC96EB}" destId="{D6F7C562-97D9-49B2-B92C-6B87AF90E9B6}" srcOrd="0" destOrd="0" presId="urn:microsoft.com/office/officeart/2008/layout/VerticalCurvedList"/>
    <dgm:cxn modelId="{3227810C-0183-4593-AD48-8717D36B347D}" type="presParOf" srcId="{D6F7C562-97D9-49B2-B92C-6B87AF90E9B6}" destId="{CB11A937-AE50-488F-814C-545F7190A3EF}" srcOrd="0" destOrd="0" presId="urn:microsoft.com/office/officeart/2008/layout/VerticalCurvedList"/>
    <dgm:cxn modelId="{D565F58C-85D6-45CB-86BD-266CD7647CDE}" type="presParOf" srcId="{CB11A937-AE50-488F-814C-545F7190A3EF}" destId="{4ADC355A-7C76-4163-AC7A-0C8383C286FE}" srcOrd="0" destOrd="0" presId="urn:microsoft.com/office/officeart/2008/layout/VerticalCurvedList"/>
    <dgm:cxn modelId="{47102CDF-B78E-422D-906C-83572A35D7CD}" type="presParOf" srcId="{CB11A937-AE50-488F-814C-545F7190A3EF}" destId="{C419EB3D-1816-4156-97B8-3C4E81736396}" srcOrd="1" destOrd="0" presId="urn:microsoft.com/office/officeart/2008/layout/VerticalCurvedList"/>
    <dgm:cxn modelId="{8969C351-B4B6-4434-B58D-A777BDA9B7FC}" type="presParOf" srcId="{CB11A937-AE50-488F-814C-545F7190A3EF}" destId="{F6FB8CDD-568A-4A49-A90B-C676030E135B}" srcOrd="2" destOrd="0" presId="urn:microsoft.com/office/officeart/2008/layout/VerticalCurvedList"/>
    <dgm:cxn modelId="{E3B393AC-A2A9-443E-B825-7ACEF9CE6DD3}" type="presParOf" srcId="{CB11A937-AE50-488F-814C-545F7190A3EF}" destId="{321DCD40-D11A-4DB6-B914-05576C068EE0}" srcOrd="3" destOrd="0" presId="urn:microsoft.com/office/officeart/2008/layout/VerticalCurvedList"/>
    <dgm:cxn modelId="{8609E922-6D83-4782-BBE3-5C3E9E67AD11}" type="presParOf" srcId="{D6F7C562-97D9-49B2-B92C-6B87AF90E9B6}" destId="{D4BFB324-ADBB-4908-B0F2-E7B476F2E21B}" srcOrd="1" destOrd="0" presId="urn:microsoft.com/office/officeart/2008/layout/VerticalCurvedList"/>
    <dgm:cxn modelId="{CDA95E75-A185-4D6A-8C71-EF1A02A8439A}" type="presParOf" srcId="{D6F7C562-97D9-49B2-B92C-6B87AF90E9B6}" destId="{146AF1B9-7F89-4B44-80FD-445C214B1BBA}" srcOrd="2" destOrd="0" presId="urn:microsoft.com/office/officeart/2008/layout/VerticalCurvedList"/>
    <dgm:cxn modelId="{36744D2D-0456-45AA-886B-F1E1911A92ED}" type="presParOf" srcId="{146AF1B9-7F89-4B44-80FD-445C214B1BBA}" destId="{9F7668D1-183E-45AA-9417-2CEC88ED3EA3}" srcOrd="0" destOrd="0" presId="urn:microsoft.com/office/officeart/2008/layout/VerticalCurvedList"/>
    <dgm:cxn modelId="{409BA801-A62E-43D5-B456-968F7BB2DB5A}" type="presParOf" srcId="{D6F7C562-97D9-49B2-B92C-6B87AF90E9B6}" destId="{CF49AAB7-69BC-4C8F-88FD-4E44BA9891D1}" srcOrd="3" destOrd="0" presId="urn:microsoft.com/office/officeart/2008/layout/VerticalCurvedList"/>
    <dgm:cxn modelId="{239FA4FE-98FE-4A34-AA36-C60F4DB511C1}" type="presParOf" srcId="{D6F7C562-97D9-49B2-B92C-6B87AF90E9B6}" destId="{C28F7E36-6107-46AD-A4F5-93B1F24A5373}" srcOrd="4" destOrd="0" presId="urn:microsoft.com/office/officeart/2008/layout/VerticalCurvedList"/>
    <dgm:cxn modelId="{0BC2114B-CD9A-4CE3-93D0-1A74E8DFF557}" type="presParOf" srcId="{C28F7E36-6107-46AD-A4F5-93B1F24A5373}" destId="{9313D3CE-23C4-4AC4-849B-1CA6C102F65A}" srcOrd="0" destOrd="0" presId="urn:microsoft.com/office/officeart/2008/layout/VerticalCurvedList"/>
    <dgm:cxn modelId="{00295AF9-C155-4140-BAE2-B900EDA6A0B9}" type="presParOf" srcId="{D6F7C562-97D9-49B2-B92C-6B87AF90E9B6}" destId="{F2A7EE37-CF53-460E-9035-448138182B6C}" srcOrd="5" destOrd="0" presId="urn:microsoft.com/office/officeart/2008/layout/VerticalCurvedList"/>
    <dgm:cxn modelId="{5C06E0A3-51CF-4B99-87B1-5062EC89B749}" type="presParOf" srcId="{D6F7C562-97D9-49B2-B92C-6B87AF90E9B6}" destId="{3A73F830-E035-4DCE-93F3-62D265A487B8}" srcOrd="6" destOrd="0" presId="urn:microsoft.com/office/officeart/2008/layout/VerticalCurvedList"/>
    <dgm:cxn modelId="{30EBC35B-0282-4A8D-A882-E8629131BB21}" type="presParOf" srcId="{3A73F830-E035-4DCE-93F3-62D265A487B8}" destId="{7A1809C3-6C9B-4983-BF5C-024FFA5D070F}" srcOrd="0" destOrd="0" presId="urn:microsoft.com/office/officeart/2008/layout/VerticalCurvedList"/>
    <dgm:cxn modelId="{772CBB03-C6AA-4093-98FE-DC7984DBB22C}" type="presParOf" srcId="{D6F7C562-97D9-49B2-B92C-6B87AF90E9B6}" destId="{88A8EE4B-F59C-459E-8D10-11155A258DAF}" srcOrd="7" destOrd="0" presId="urn:microsoft.com/office/officeart/2008/layout/VerticalCurvedList"/>
    <dgm:cxn modelId="{907CC024-9CC3-4167-AE50-663EFEF45DFB}" type="presParOf" srcId="{D6F7C562-97D9-49B2-B92C-6B87AF90E9B6}" destId="{6648F05F-2DAE-480B-B796-FD6CEE714AEB}" srcOrd="8" destOrd="0" presId="urn:microsoft.com/office/officeart/2008/layout/VerticalCurvedList"/>
    <dgm:cxn modelId="{27C85693-26DF-44DD-A42A-D5417EA44E37}" type="presParOf" srcId="{6648F05F-2DAE-480B-B796-FD6CEE714AEB}" destId="{AAB9467C-D736-46BC-857B-AEA826612F14}" srcOrd="0" destOrd="0" presId="urn:microsoft.com/office/officeart/2008/layout/VerticalCurvedList"/>
    <dgm:cxn modelId="{531D146F-38EA-4083-A170-9E6EAE1885AA}" type="presParOf" srcId="{D6F7C562-97D9-49B2-B92C-6B87AF90E9B6}" destId="{5F42AE83-5D0D-4AA2-84DE-2347ADCDB685}" srcOrd="9" destOrd="0" presId="urn:microsoft.com/office/officeart/2008/layout/VerticalCurvedList"/>
    <dgm:cxn modelId="{06E4679C-DA16-42AD-95CC-F2F8C9212B6C}" type="presParOf" srcId="{D6F7C562-97D9-49B2-B92C-6B87AF90E9B6}" destId="{50365EDD-BB64-4BE0-A26D-CEB068D597CE}" srcOrd="10" destOrd="0" presId="urn:microsoft.com/office/officeart/2008/layout/VerticalCurvedList"/>
    <dgm:cxn modelId="{4974FC9E-1D4D-478D-BA85-1CEFC5F7678E}" type="presParOf" srcId="{50365EDD-BB64-4BE0-A26D-CEB068D597CE}" destId="{2D5C4E4A-333A-4E3E-8AB3-1CE9805E11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F02517-F2C1-4044-9ED1-03800431576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A02408-1151-4218-8C05-9293C68D5E2D}">
      <dgm:prSet phldrT="[Text]"/>
      <dgm:spPr/>
      <dgm:t>
        <a:bodyPr/>
        <a:lstStyle/>
        <a:p>
          <a:r>
            <a:rPr lang="en-US" dirty="0" smtClean="0"/>
            <a:t>Good</a:t>
          </a:r>
          <a:endParaRPr lang="en-US" dirty="0"/>
        </a:p>
      </dgm:t>
    </dgm:pt>
    <dgm:pt modelId="{FA32CB29-0C68-4BFB-9F4D-B161C44E8638}" type="parTrans" cxnId="{661F5B3D-0013-4902-A2A0-8EF7593034DA}">
      <dgm:prSet/>
      <dgm:spPr/>
      <dgm:t>
        <a:bodyPr/>
        <a:lstStyle/>
        <a:p>
          <a:endParaRPr lang="en-US"/>
        </a:p>
      </dgm:t>
    </dgm:pt>
    <dgm:pt modelId="{06015679-59C7-4976-B7FF-1691BCF5C4D3}" type="sibTrans" cxnId="{661F5B3D-0013-4902-A2A0-8EF7593034DA}">
      <dgm:prSet/>
      <dgm:spPr/>
      <dgm:t>
        <a:bodyPr/>
        <a:lstStyle/>
        <a:p>
          <a:endParaRPr lang="en-US"/>
        </a:p>
      </dgm:t>
    </dgm:pt>
    <dgm:pt modelId="{21DC1F89-0D68-4167-99CB-952275057F5E}">
      <dgm:prSet phldrT="[Text]"/>
      <dgm:spPr/>
      <dgm:t>
        <a:bodyPr/>
        <a:lstStyle/>
        <a:p>
          <a:r>
            <a:rPr lang="en-US" dirty="0" smtClean="0"/>
            <a:t>Bad</a:t>
          </a:r>
          <a:endParaRPr lang="en-US" dirty="0"/>
        </a:p>
      </dgm:t>
    </dgm:pt>
    <dgm:pt modelId="{63CB1373-DE7E-4FB9-9948-E6773C6F0747}" type="parTrans" cxnId="{3B4B5B00-5A49-4214-A0DE-7631AAAFDDE4}">
      <dgm:prSet/>
      <dgm:spPr/>
      <dgm:t>
        <a:bodyPr/>
        <a:lstStyle/>
        <a:p>
          <a:endParaRPr lang="en-US"/>
        </a:p>
      </dgm:t>
    </dgm:pt>
    <dgm:pt modelId="{3429141B-B312-4956-9BCD-3B97A70E80E9}" type="sibTrans" cxnId="{3B4B5B00-5A49-4214-A0DE-7631AAAFDDE4}">
      <dgm:prSet/>
      <dgm:spPr/>
      <dgm:t>
        <a:bodyPr/>
        <a:lstStyle/>
        <a:p>
          <a:endParaRPr lang="en-US"/>
        </a:p>
      </dgm:t>
    </dgm:pt>
    <dgm:pt modelId="{98440BE0-EE77-4CF9-A916-1AF924DEF2A7}" type="pres">
      <dgm:prSet presAssocID="{CAF02517-F2C1-4044-9ED1-03800431576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55DE0B-C273-4F5C-972F-8F5490C625BE}" type="pres">
      <dgm:prSet presAssocID="{CAF02517-F2C1-4044-9ED1-038004315768}" presName="ribbon" presStyleLbl="node1" presStyleIdx="0" presStyleCnt="1" custLinFactNeighborX="4348"/>
      <dgm:spPr>
        <a:gradFill rotWithShape="0">
          <a:gsLst>
            <a:gs pos="0">
              <a:srgbClr val="FF0000"/>
            </a:gs>
            <a:gs pos="50000">
              <a:srgbClr val="9CB86E"/>
            </a:gs>
            <a:gs pos="100000">
              <a:srgbClr val="156B13"/>
            </a:gs>
          </a:gsLst>
          <a:lin ang="13500000" scaled="0"/>
        </a:gradFill>
        <a:scene3d>
          <a:camera prst="orthographicFront"/>
          <a:lightRig rig="brightRoom" dir="t"/>
        </a:scene3d>
        <a:sp3d prstMaterial="matte">
          <a:bevelT prst="relaxedInset"/>
        </a:sp3d>
      </dgm:spPr>
    </dgm:pt>
    <dgm:pt modelId="{20EEF534-6A62-4492-A78B-7A84572A1CCE}" type="pres">
      <dgm:prSet presAssocID="{CAF02517-F2C1-4044-9ED1-038004315768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AC21-E128-43F3-AAA9-3EC0906B2C4C}" type="pres">
      <dgm:prSet presAssocID="{CAF02517-F2C1-4044-9ED1-038004315768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1F5B3D-0013-4902-A2A0-8EF7593034DA}" srcId="{CAF02517-F2C1-4044-9ED1-038004315768}" destId="{C9A02408-1151-4218-8C05-9293C68D5E2D}" srcOrd="0" destOrd="0" parTransId="{FA32CB29-0C68-4BFB-9F4D-B161C44E8638}" sibTransId="{06015679-59C7-4976-B7FF-1691BCF5C4D3}"/>
    <dgm:cxn modelId="{75159993-5103-4907-B093-9C7C7078AD52}" type="presOf" srcId="{21DC1F89-0D68-4167-99CB-952275057F5E}" destId="{954CAC21-E128-43F3-AAA9-3EC0906B2C4C}" srcOrd="0" destOrd="0" presId="urn:microsoft.com/office/officeart/2005/8/layout/arrow6"/>
    <dgm:cxn modelId="{9E72F1F2-B43D-4882-82DF-82193BD28A0D}" type="presOf" srcId="{CAF02517-F2C1-4044-9ED1-038004315768}" destId="{98440BE0-EE77-4CF9-A916-1AF924DEF2A7}" srcOrd="0" destOrd="0" presId="urn:microsoft.com/office/officeart/2005/8/layout/arrow6"/>
    <dgm:cxn modelId="{3B4B5B00-5A49-4214-A0DE-7631AAAFDDE4}" srcId="{CAF02517-F2C1-4044-9ED1-038004315768}" destId="{21DC1F89-0D68-4167-99CB-952275057F5E}" srcOrd="1" destOrd="0" parTransId="{63CB1373-DE7E-4FB9-9948-E6773C6F0747}" sibTransId="{3429141B-B312-4956-9BCD-3B97A70E80E9}"/>
    <dgm:cxn modelId="{5448F365-67C9-4A79-B033-DFAE358BD527}" type="presOf" srcId="{C9A02408-1151-4218-8C05-9293C68D5E2D}" destId="{20EEF534-6A62-4492-A78B-7A84572A1CCE}" srcOrd="0" destOrd="0" presId="urn:microsoft.com/office/officeart/2005/8/layout/arrow6"/>
    <dgm:cxn modelId="{26A1E673-F243-4EF7-B035-94C12B5E37CF}" type="presParOf" srcId="{98440BE0-EE77-4CF9-A916-1AF924DEF2A7}" destId="{C355DE0B-C273-4F5C-972F-8F5490C625BE}" srcOrd="0" destOrd="0" presId="urn:microsoft.com/office/officeart/2005/8/layout/arrow6"/>
    <dgm:cxn modelId="{CA34D1B2-1A22-4FB7-A46B-E42FDA152E55}" type="presParOf" srcId="{98440BE0-EE77-4CF9-A916-1AF924DEF2A7}" destId="{20EEF534-6A62-4492-A78B-7A84572A1CCE}" srcOrd="1" destOrd="0" presId="urn:microsoft.com/office/officeart/2005/8/layout/arrow6"/>
    <dgm:cxn modelId="{87D532E3-B109-4529-B4F4-26A14C2E7DA9}" type="presParOf" srcId="{98440BE0-EE77-4CF9-A916-1AF924DEF2A7}" destId="{954CAC21-E128-43F3-AAA9-3EC0906B2C4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7BA7E-A322-4106-9114-4746E36090F5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Builds up over a long period of time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Too much – too soon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Ineffective Time Management</a:t>
          </a:r>
          <a:endParaRPr lang="en-US" sz="1000" kern="1200" dirty="0"/>
        </a:p>
      </dsp:txBody>
      <dsp:txXfrm>
        <a:off x="4312835" y="3117206"/>
        <a:ext cx="1348197" cy="918226"/>
      </dsp:txXfrm>
    </dsp:sp>
    <dsp:sp modelId="{118DFC75-910C-4C72-853F-B9B5A0AF8285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Conditions around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Events &amp; Pressures at work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Distractions</a:t>
          </a:r>
          <a:endParaRPr lang="en-US" sz="1000" kern="1200" dirty="0"/>
        </a:p>
      </dsp:txBody>
      <dsp:txXfrm>
        <a:off x="434967" y="3117206"/>
        <a:ext cx="1348197" cy="918226"/>
      </dsp:txXfrm>
    </dsp:sp>
    <dsp:sp modelId="{92EECF0E-98EC-4895-93F9-65820D329A7D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No 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Tensions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Approach to Life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Behavioral Issues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Relationships</a:t>
          </a:r>
          <a:endParaRPr lang="en-US" sz="1000" kern="1200" dirty="0"/>
        </a:p>
      </dsp:txBody>
      <dsp:txXfrm>
        <a:off x="4312835" y="28567"/>
        <a:ext cx="1348197" cy="918226"/>
      </dsp:txXfrm>
    </dsp:sp>
    <dsp:sp modelId="{7DB55991-C9D0-47CD-B03F-2C09457B2B25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Survival/Health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Pressure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Unpleasant Event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Challenge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Fight or Flight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Adrenaline Rush</a:t>
          </a:r>
          <a:endParaRPr lang="en-US" sz="1000" kern="1200" dirty="0"/>
        </a:p>
      </dsp:txBody>
      <dsp:txXfrm>
        <a:off x="434967" y="28567"/>
        <a:ext cx="1348197" cy="918226"/>
      </dsp:txXfrm>
    </dsp:sp>
    <dsp:sp modelId="{2BED32E0-F336-4264-8BEF-3BD89C52286B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rgbClr val="FF7C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Survival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763056" y="747055"/>
        <a:ext cx="1244304" cy="1244304"/>
      </dsp:txXfrm>
    </dsp:sp>
    <dsp:sp modelId="{199E0427-A71E-4141-BFA8-5515AC4443E2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Internal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3088640" y="747055"/>
        <a:ext cx="1244304" cy="1244304"/>
      </dsp:txXfrm>
    </dsp:sp>
    <dsp:sp modelId="{A1922184-439E-4D12-B66C-681BB930FE5A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Fatigue</a:t>
          </a:r>
          <a:endParaRPr lang="en-US" sz="1300" kern="1200" dirty="0">
            <a:solidFill>
              <a:schemeClr val="tx1"/>
            </a:solidFill>
          </a:endParaRPr>
        </a:p>
      </dsp:txBody>
      <dsp:txXfrm rot="10800000">
        <a:off x="3088640" y="2072640"/>
        <a:ext cx="1244304" cy="1244304"/>
      </dsp:txXfrm>
    </dsp:sp>
    <dsp:sp modelId="{4AC7EBA8-7CCB-4954-86BC-019396E4AC8C}">
      <dsp:nvSpPr>
        <dsp:cNvPr id="0" name=""/>
        <dsp:cNvSpPr/>
      </dsp:nvSpPr>
      <dsp:spPr>
        <a:xfrm rot="16200000">
          <a:off x="1237512" y="2069754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Environmental</a:t>
          </a:r>
          <a:endParaRPr lang="en-US" sz="1300" kern="1200" dirty="0">
            <a:solidFill>
              <a:schemeClr val="tx1"/>
            </a:solidFill>
          </a:endParaRPr>
        </a:p>
      </dsp:txBody>
      <dsp:txXfrm rot="5400000">
        <a:off x="1752920" y="2069754"/>
        <a:ext cx="1244304" cy="1244304"/>
      </dsp:txXfrm>
    </dsp:sp>
    <dsp:sp modelId="{C686CE11-C35E-442B-803A-A42BBB33C923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8AA7E-DDC2-47C2-854A-7A265C4744E3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9EB3D-1816-4156-97B8-3C4E8173639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FB324-ADBB-4908-B0F2-E7B476F2E21B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Regularly experience physical symptoms caused by stress</a:t>
          </a:r>
          <a:endParaRPr lang="en-US" sz="1500" kern="1200" dirty="0"/>
        </a:p>
      </dsp:txBody>
      <dsp:txXfrm>
        <a:off x="384538" y="253918"/>
        <a:ext cx="5656275" cy="508162"/>
      </dsp:txXfrm>
    </dsp:sp>
    <dsp:sp modelId="{9F7668D1-183E-45AA-9417-2CEC88ED3EA3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9AAB7-69BC-4C8F-88FD-4E44BA9891D1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Regularly </a:t>
          </a:r>
          <a:r>
            <a:rPr lang="en-US" sz="1500" b="0" i="0" kern="1200" dirty="0" smtClean="0"/>
            <a:t>experience psychological symptoms caused by stress</a:t>
          </a:r>
          <a:endParaRPr lang="en-US" sz="1500" kern="1200" dirty="0"/>
        </a:p>
      </dsp:txBody>
      <dsp:txXfrm>
        <a:off x="748672" y="1015918"/>
        <a:ext cx="5292140" cy="508162"/>
      </dsp:txXfrm>
    </dsp:sp>
    <dsp:sp modelId="{9313D3CE-23C4-4AC4-849B-1CA6C102F65A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7EE37-CF53-460E-9035-448138182B6C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Live with “Extreme” stress</a:t>
          </a:r>
          <a:endParaRPr lang="en-US" sz="1500" kern="1200" dirty="0"/>
        </a:p>
      </dsp:txBody>
      <dsp:txXfrm>
        <a:off x="860432" y="1777918"/>
        <a:ext cx="5180380" cy="508162"/>
      </dsp:txXfrm>
    </dsp:sp>
    <dsp:sp modelId="{7A1809C3-6C9B-4983-BF5C-024FFA5D070F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8EE4B-F59C-459E-8D10-11155A258DAF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Stress has increased over the past five years</a:t>
          </a:r>
          <a:endParaRPr lang="en-US" sz="1500" kern="1200" dirty="0"/>
        </a:p>
      </dsp:txBody>
      <dsp:txXfrm>
        <a:off x="748672" y="2539918"/>
        <a:ext cx="5292140" cy="508162"/>
      </dsp:txXfrm>
    </dsp:sp>
    <dsp:sp modelId="{AAB9467C-D736-46BC-857B-AEA826612F14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2AE83-5D0D-4AA2-84DE-2347ADCDB685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Drugs prescribed in the United States for the treatment </a:t>
          </a:r>
          <a:r>
            <a:rPr lang="en-US" sz="1500" kern="1200" smtClean="0"/>
            <a:t>of stress</a:t>
          </a:r>
          <a:endParaRPr lang="en-US" sz="1500" kern="1200" dirty="0"/>
        </a:p>
      </dsp:txBody>
      <dsp:txXfrm>
        <a:off x="384538" y="3301918"/>
        <a:ext cx="5656275" cy="508162"/>
      </dsp:txXfrm>
    </dsp:sp>
    <dsp:sp modelId="{2D5C4E4A-333A-4E3E-8AB3-1CE9805E116A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5DE0B-C273-4F5C-972F-8F5490C625BE}">
      <dsp:nvSpPr>
        <dsp:cNvPr id="0" name=""/>
        <dsp:cNvSpPr/>
      </dsp:nvSpPr>
      <dsp:spPr>
        <a:xfrm>
          <a:off x="0" y="473392"/>
          <a:ext cx="1752600" cy="701040"/>
        </a:xfrm>
        <a:prstGeom prst="leftRightRibbon">
          <a:avLst/>
        </a:prstGeom>
        <a:gradFill rotWithShape="0">
          <a:gsLst>
            <a:gs pos="0">
              <a:srgbClr val="FF0000"/>
            </a:gs>
            <a:gs pos="50000">
              <a:srgbClr val="9CB86E"/>
            </a:gs>
            <a:gs pos="100000">
              <a:srgbClr val="156B13"/>
            </a:gs>
          </a:gsLst>
          <a:lin ang="135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brightRoom" dir="t"/>
        </a:scene3d>
        <a:sp3d prstMaterial="matte"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EF534-6A62-4492-A78B-7A84572A1CCE}">
      <dsp:nvSpPr>
        <dsp:cNvPr id="0" name=""/>
        <dsp:cNvSpPr/>
      </dsp:nvSpPr>
      <dsp:spPr>
        <a:xfrm>
          <a:off x="210312" y="596074"/>
          <a:ext cx="578358" cy="3435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Good</a:t>
          </a:r>
          <a:endParaRPr lang="en-US" sz="1600" kern="1200" dirty="0"/>
        </a:p>
      </dsp:txBody>
      <dsp:txXfrm>
        <a:off x="210312" y="596074"/>
        <a:ext cx="578358" cy="343509"/>
      </dsp:txXfrm>
    </dsp:sp>
    <dsp:sp modelId="{954CAC21-E128-43F3-AAA9-3EC0906B2C4C}">
      <dsp:nvSpPr>
        <dsp:cNvPr id="0" name=""/>
        <dsp:cNvSpPr/>
      </dsp:nvSpPr>
      <dsp:spPr>
        <a:xfrm>
          <a:off x="876300" y="708240"/>
          <a:ext cx="683514" cy="3435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Bad</a:t>
          </a:r>
          <a:endParaRPr lang="en-US" sz="1600" kern="1200" dirty="0"/>
        </a:p>
      </dsp:txBody>
      <dsp:txXfrm>
        <a:off x="876300" y="708240"/>
        <a:ext cx="683514" cy="343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C30A7-8F16-46D9-8610-11C306E5926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24AED-65BD-49DC-BDF2-5AD25BC3D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24AED-65BD-49DC-BDF2-5AD25BC3D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3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9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33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52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76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3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3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2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9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87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9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3549-0C1D-42A0-96C1-7E8C85FF3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1FD0-A030-499F-ACA4-F27239A6BD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9xH0xorgUo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isticbrain.com/stress-statistics/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sj.com/articles/SB10001424052970204301404577171192704005250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-V9q5ZemS0&amp;t=7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34092960"/>
              </p:ext>
            </p:extLst>
          </p:nvPr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05200" y="838200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Causes Stress?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45922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39428" y="838200"/>
            <a:ext cx="124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Stress</a:t>
            </a:r>
            <a:r>
              <a:rPr lang="en-US" dirty="0"/>
              <a:t> </a:t>
            </a:r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172885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77%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3236" y="24859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73%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1886" y="322889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33%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398615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48%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7598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25%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6110363"/>
            <a:ext cx="518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Sources</a:t>
            </a:r>
            <a:r>
              <a:rPr lang="en-US" sz="1200" b="1" dirty="0"/>
              <a:t>:</a:t>
            </a:r>
            <a:r>
              <a:rPr lang="en-US" sz="1200" dirty="0"/>
              <a:t> Statistic Brain Research Institute, American Institute of Stress, </a:t>
            </a:r>
            <a:r>
              <a:rPr lang="en-US" sz="1200" dirty="0" smtClean="0"/>
              <a:t>NY</a:t>
            </a:r>
          </a:p>
          <a:p>
            <a:r>
              <a:rPr lang="en-US" sz="1200" b="1" dirty="0">
                <a:hlinkClick r:id="rId8"/>
              </a:rPr>
              <a:t>http://www.statisticbrain.com/stress-statistics/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188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77696"/>
            <a:ext cx="8476488" cy="5175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Personal:</a:t>
            </a:r>
          </a:p>
          <a:p>
            <a:r>
              <a:rPr lang="en-US" sz="2400" dirty="0"/>
              <a:t>Physical- Raised blood pressure/cardiovascular disease, Sleep disturbances, Headaches, Gastrointestinal upset</a:t>
            </a:r>
          </a:p>
          <a:p>
            <a:r>
              <a:rPr lang="en-US" sz="2400" dirty="0"/>
              <a:t>Intellectual- Loss of concentration and memory, Lack of motivation, Difficulty with thought process, Poor decision-making</a:t>
            </a:r>
          </a:p>
          <a:p>
            <a:r>
              <a:rPr lang="en-US" sz="2400" dirty="0" smtClean="0"/>
              <a:t>Behavioral- </a:t>
            </a:r>
            <a:r>
              <a:rPr lang="en-US" sz="2400" dirty="0" smtClean="0"/>
              <a:t>Substance(including alcohol) misuse, Decreased libido, Isolation, Unpunctuality, Inappropriate display of behavior</a:t>
            </a:r>
          </a:p>
          <a:p>
            <a:pPr marL="0" indent="0">
              <a:buNone/>
            </a:pPr>
            <a:r>
              <a:rPr lang="en-US" b="1" dirty="0" smtClean="0"/>
              <a:t>Organizational</a:t>
            </a:r>
            <a:r>
              <a:rPr lang="en-US" dirty="0" smtClean="0"/>
              <a:t>:</a:t>
            </a:r>
          </a:p>
          <a:p>
            <a:r>
              <a:rPr lang="en-US" sz="2600" dirty="0" smtClean="0"/>
              <a:t>High absenteeism and </a:t>
            </a:r>
            <a:r>
              <a:rPr lang="en-US" sz="2600" dirty="0" smtClean="0"/>
              <a:t>labor </a:t>
            </a:r>
            <a:r>
              <a:rPr lang="en-US" sz="2600" dirty="0" smtClean="0"/>
              <a:t>turnover</a:t>
            </a:r>
          </a:p>
          <a:p>
            <a:r>
              <a:rPr lang="en-US" sz="2600" dirty="0" smtClean="0"/>
              <a:t>Poor performance, productivity and time keeping</a:t>
            </a:r>
          </a:p>
          <a:p>
            <a:r>
              <a:rPr lang="en-US" sz="2600" dirty="0" smtClean="0"/>
              <a:t>Low morale</a:t>
            </a:r>
          </a:p>
          <a:p>
            <a:r>
              <a:rPr lang="en-US" sz="2600" dirty="0" smtClean="0"/>
              <a:t>Increased employee complaints, ill-health, accidents and incidents reports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56733" y="190576"/>
            <a:ext cx="3830537" cy="131112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sz="88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18000">
                      <a:srgbClr val="C00000"/>
                    </a:gs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C00000"/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IMPACT</a:t>
            </a:r>
            <a:endParaRPr lang="en-US" sz="88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18000">
                    <a:srgbClr val="C00000"/>
                  </a:gs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C00000"/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8974" y="838200"/>
            <a:ext cx="290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Anything Good about Stress?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" y="0"/>
            <a:ext cx="7307580" cy="68580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74155842"/>
              </p:ext>
            </p:extLst>
          </p:nvPr>
        </p:nvGraphicFramePr>
        <p:xfrm>
          <a:off x="7162800" y="5210177"/>
          <a:ext cx="1752600" cy="164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611036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Source: </a:t>
            </a:r>
          </a:p>
          <a:p>
            <a:r>
              <a:rPr lang="en-US" sz="1200" b="1" dirty="0" smtClean="0"/>
              <a:t>When Stress is Good for You</a:t>
            </a:r>
          </a:p>
          <a:p>
            <a:r>
              <a:rPr lang="en-US" sz="1200" b="1" dirty="0" smtClean="0">
                <a:hlinkClick r:id="rId8"/>
              </a:rPr>
              <a:t>Wall Street Journal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586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Personal\Work Life Balance and Stress Management\benefits-of-laughing-with-contagious-326x3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2000" pressure="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459979" cy="68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51178" y="2590800"/>
            <a:ext cx="9605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  <a:endParaRPr lang="en-U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4050" y="2590800"/>
            <a:ext cx="4876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endParaRPr lang="en-U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2697" y="2590800"/>
            <a:ext cx="31129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stress</a:t>
            </a:r>
            <a:endParaRPr lang="en-U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9003" y="2597590"/>
            <a:ext cx="8050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US" sz="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8700" y="4343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https://www.youtube.com/watch?v=M-V9q5ZemS0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204</Words>
  <Application>Microsoft Office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PowerPoint Presentation</vt:lpstr>
      <vt:lpstr>PowerPoint Presentation</vt:lpstr>
      <vt:lpstr>PowerPoint Presentation</vt:lpstr>
      <vt:lpstr>IMPACT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</dc:title>
  <dc:creator>Giribar Prasad, Manav</dc:creator>
  <cp:lastModifiedBy>Gaurav</cp:lastModifiedBy>
  <cp:revision>72</cp:revision>
  <dcterms:created xsi:type="dcterms:W3CDTF">2006-08-16T00:00:00Z</dcterms:created>
  <dcterms:modified xsi:type="dcterms:W3CDTF">2017-05-01T07:02:27Z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684021619</vt:i4>
  </property>
  <property fmtid="{D5CDD505-2E9C-101B-9397-08002B2CF9AE}" pid="3" name="_NewReviewCycle">
    <vt:lpwstr/>
  </property>
  <property fmtid="{D5CDD505-2E9C-101B-9397-08002B2CF9AE}" pid="4" name="_EmailSubject">
    <vt:lpwstr>Stress</vt:lpwstr>
  </property>
  <property fmtid="{D5CDD505-2E9C-101B-9397-08002B2CF9AE}" pid="5" name="_AuthorEmail">
    <vt:lpwstr>ManavManeesh.GiribarPrasad@fmr.com</vt:lpwstr>
  </property>
  <property fmtid="{D5CDD505-2E9C-101B-9397-08002B2CF9AE}" pid="6" name="_AuthorEmailDisplayName">
    <vt:lpwstr>Giribar Prasad, Manav</vt:lpwstr>
  </property>
</Properties>
</file>