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handoutMasterIdLst>
    <p:handoutMasterId r:id="rId13"/>
  </p:handoutMasterIdLst>
  <p:sldIdLst>
    <p:sldId id="256" r:id="rId4"/>
    <p:sldId id="258" r:id="rId6"/>
    <p:sldId id="260" r:id="rId7"/>
    <p:sldId id="266" r:id="rId8"/>
    <p:sldId id="276" r:id="rId9"/>
    <p:sldId id="259" r:id="rId10"/>
    <p:sldId id="267" r:id="rId11"/>
    <p:sldId id="257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等线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等线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等线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等线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等线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等线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等线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等线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等线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D"/>
    <a:srgbClr val="81BED1"/>
    <a:srgbClr val="F26D7E"/>
    <a:srgbClr val="AC8A6A"/>
    <a:srgbClr val="C2A891"/>
    <a:srgbClr val="FFFFFF"/>
    <a:srgbClr val="EF4B5F"/>
    <a:srgbClr val="8B6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4713"/>
  </p:normalViewPr>
  <p:slideViewPr>
    <p:cSldViewPr snapToGrid="0" showGuides="1">
      <p:cViewPr varScale="1">
        <p:scale>
          <a:sx n="80" d="100"/>
          <a:sy n="80" d="100"/>
        </p:scale>
        <p:origin x="11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等线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等线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4AE199F-6430-4589-8997-412FA6FCD8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ea typeface="SimSun" panose="02010600030101010101" pitchFamily="2" charset="-122"/>
              </a:rPr>
            </a:fld>
            <a:endParaRPr lang="zh-CN" altLang="en-US" sz="12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base"/>
            <a:fld id="{263DB197-84B0-484E-9C0F-88358ECCB797}" type="datetimeFigureOut">
              <a:rPr lang="zh-CN" altLang="en-US" strike="noStrike" noProof="1" smtClean="0">
                <a:latin typeface="Calibri" panose="020F0502020204030204" pitchFamily="34" charset="0"/>
                <a:ea typeface="等线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E077DA78-E013-4A8C-AD75-63A150561B10}" type="slidenum">
              <a:rPr lang="zh-CN" altLang="en-US" strike="noStrike" noProof="1" smtClean="0">
                <a:latin typeface="Calibri" panose="020F0502020204030204" pitchFamily="34" charset="0"/>
                <a:ea typeface="等线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55441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1"/>
          <p:cNvSpPr txBox="1"/>
          <p:nvPr/>
        </p:nvSpPr>
        <p:spPr>
          <a:xfrm>
            <a:off x="3028950" y="2355850"/>
            <a:ext cx="5897563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/>
            <a:r>
              <a:rPr lang="en-IN" altLang="zh-CN" sz="4000" b="1" dirty="0">
                <a:solidFill>
                  <a:srgbClr val="FBA3A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Digital Expense Diary</a:t>
            </a:r>
            <a:endParaRPr lang="en-IN" altLang="zh-CN" sz="4000" b="1" dirty="0">
              <a:solidFill>
                <a:srgbClr val="FBA3A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83710" y="5619115"/>
            <a:ext cx="4302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IN" altLang="en-US"/>
              <a:t>Gaurav Kabra	Ramcharan Jethu</a:t>
            </a:r>
            <a:endParaRPr lang="en-IN" altLang="en-US"/>
          </a:p>
          <a:p>
            <a:pPr algn="just"/>
            <a:r>
              <a:rPr lang="en-IN" altLang="en-US"/>
              <a:t>2016ucp1471	2016ucp1633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846513" cy="6059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文本框 8"/>
          <p:cNvSpPr txBox="1"/>
          <p:nvPr/>
        </p:nvSpPr>
        <p:spPr>
          <a:xfrm>
            <a:off x="6457950" y="842963"/>
            <a:ext cx="133032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16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1600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230938" y="644525"/>
            <a:ext cx="1784350" cy="862013"/>
          </a:xfrm>
          <a:prstGeom prst="roundRect">
            <a:avLst/>
          </a:prstGeom>
          <a:noFill/>
          <a:ln w="38100">
            <a:solidFill>
              <a:srgbClr val="FB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文本框 21"/>
          <p:cNvSpPr txBox="1"/>
          <p:nvPr/>
        </p:nvSpPr>
        <p:spPr>
          <a:xfrm>
            <a:off x="3114675" y="2593975"/>
            <a:ext cx="32019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IN" altLang="zh-CN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Relevance</a:t>
            </a:r>
            <a:endParaRPr lang="en-IN" altLang="zh-CN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197" name="组合 24"/>
          <p:cNvGrpSpPr/>
          <p:nvPr/>
        </p:nvGrpSpPr>
        <p:grpSpPr>
          <a:xfrm>
            <a:off x="2468563" y="2498725"/>
            <a:ext cx="528637" cy="536575"/>
            <a:chOff x="2806419" y="2761694"/>
            <a:chExt cx="528801" cy="536559"/>
          </a:xfrm>
        </p:grpSpPr>
        <p:grpSp>
          <p:nvGrpSpPr>
            <p:cNvPr id="12" name="组合 11"/>
            <p:cNvGrpSpPr/>
            <p:nvPr/>
          </p:nvGrpSpPr>
          <p:grpSpPr>
            <a:xfrm rot="20700000">
              <a:off x="2806419" y="2761694"/>
              <a:ext cx="528801" cy="536559"/>
              <a:chOff x="449722" y="3820309"/>
              <a:chExt cx="1507811" cy="1529935"/>
            </a:xfrm>
            <a:solidFill>
              <a:srgbClr val="FBA3A3"/>
            </a:solidFill>
          </p:grpSpPr>
          <p:sp>
            <p:nvSpPr>
              <p:cNvPr id="13" name="椭圆 12"/>
              <p:cNvSpPr/>
              <p:nvPr/>
            </p:nvSpPr>
            <p:spPr>
              <a:xfrm rot="21410164">
                <a:off x="1124135" y="4652162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8886685">
                <a:off x="1377582" y="4527836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6027124">
                <a:off x="1506893" y="421700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3456892">
                <a:off x="1388499" y="395729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 rot="10643152">
                <a:off x="1072067" y="3820309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8084714">
                <a:off x="816298" y="395434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rot="5231966">
                <a:off x="697164" y="426684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 rot="2703629">
                <a:off x="813035" y="453322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996162" y="4383029"/>
                <a:ext cx="394457" cy="394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3021605" y="2994942"/>
              <a:ext cx="93145" cy="93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8200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758825"/>
            <a:ext cx="3846513" cy="6059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1" name="文本框 26"/>
          <p:cNvSpPr txBox="1"/>
          <p:nvPr/>
        </p:nvSpPr>
        <p:spPr>
          <a:xfrm>
            <a:off x="3114675" y="3355975"/>
            <a:ext cx="32019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IN" altLang="zh-CN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Screenshots</a:t>
            </a:r>
            <a:endParaRPr lang="en-IN" altLang="zh-CN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202" name="组合 27"/>
          <p:cNvGrpSpPr/>
          <p:nvPr/>
        </p:nvGrpSpPr>
        <p:grpSpPr>
          <a:xfrm>
            <a:off x="2468563" y="3260725"/>
            <a:ext cx="528637" cy="536575"/>
            <a:chOff x="2806419" y="2761694"/>
            <a:chExt cx="528801" cy="536559"/>
          </a:xfrm>
        </p:grpSpPr>
        <p:grpSp>
          <p:nvGrpSpPr>
            <p:cNvPr id="29" name="组合 28"/>
            <p:cNvGrpSpPr/>
            <p:nvPr/>
          </p:nvGrpSpPr>
          <p:grpSpPr>
            <a:xfrm rot="20700000">
              <a:off x="2806419" y="2761694"/>
              <a:ext cx="528801" cy="536559"/>
              <a:chOff x="449722" y="3820309"/>
              <a:chExt cx="1507811" cy="1529935"/>
            </a:xfrm>
            <a:solidFill>
              <a:srgbClr val="FBA3A3"/>
            </a:solidFill>
          </p:grpSpPr>
          <p:sp>
            <p:nvSpPr>
              <p:cNvPr id="31" name="椭圆 30"/>
              <p:cNvSpPr/>
              <p:nvPr/>
            </p:nvSpPr>
            <p:spPr>
              <a:xfrm rot="21410164">
                <a:off x="1124135" y="4652162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8886685">
                <a:off x="1377582" y="4527836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rot="16027124">
                <a:off x="1506893" y="421700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rot="13456892">
                <a:off x="1388499" y="395729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643152">
                <a:off x="1072067" y="3820309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 rot="8084714">
                <a:off x="816298" y="395434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 rot="5231966">
                <a:off x="697164" y="426684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rot="2703629">
                <a:off x="813035" y="453322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996162" y="4383029"/>
                <a:ext cx="394457" cy="394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3021605" y="2994942"/>
              <a:ext cx="93145" cy="93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218" name="图片 10"/>
          <p:cNvPicPr>
            <a:picLocks noChangeAspect="1"/>
          </p:cNvPicPr>
          <p:nvPr/>
        </p:nvPicPr>
        <p:blipFill>
          <a:blip r:embed="rId1"/>
          <a:srcRect t="50600"/>
          <a:stretch>
            <a:fillRect/>
          </a:stretch>
        </p:blipFill>
        <p:spPr>
          <a:xfrm>
            <a:off x="0" y="20638"/>
            <a:ext cx="9144000" cy="2339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8"/>
          <p:cNvPicPr>
            <a:picLocks noChangeAspect="1"/>
          </p:cNvPicPr>
          <p:nvPr/>
        </p:nvPicPr>
        <p:blipFill>
          <a:blip r:embed="rId2"/>
          <a:srcRect l="10107" t="-1009" r="9369" b="1009"/>
          <a:stretch>
            <a:fillRect/>
          </a:stretch>
        </p:blipFill>
        <p:spPr>
          <a:xfrm>
            <a:off x="2011363" y="2227263"/>
            <a:ext cx="5316537" cy="2417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文本框 9"/>
          <p:cNvSpPr txBox="1"/>
          <p:nvPr/>
        </p:nvSpPr>
        <p:spPr>
          <a:xfrm>
            <a:off x="2974975" y="3506788"/>
            <a:ext cx="33909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IN" altLang="zh-CN" sz="36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Relevance</a:t>
            </a:r>
            <a:endParaRPr lang="en-IN" altLang="zh-CN" sz="3600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21" name="文本框 14"/>
          <p:cNvSpPr txBox="1"/>
          <p:nvPr/>
        </p:nvSpPr>
        <p:spPr>
          <a:xfrm>
            <a:off x="4065588" y="2803525"/>
            <a:ext cx="1208087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5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5400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223" name="图片 18"/>
          <p:cNvPicPr>
            <a:picLocks noChangeAspect="1"/>
          </p:cNvPicPr>
          <p:nvPr/>
        </p:nvPicPr>
        <p:blipFill>
          <a:blip r:embed="rId3"/>
          <a:srcRect b="75172"/>
          <a:stretch>
            <a:fillRect/>
          </a:stretch>
        </p:blipFill>
        <p:spPr>
          <a:xfrm>
            <a:off x="0" y="5688013"/>
            <a:ext cx="9144000" cy="1176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2"/>
          <p:cNvGrpSpPr/>
          <p:nvPr/>
        </p:nvGrpSpPr>
        <p:grpSpPr>
          <a:xfrm>
            <a:off x="74613" y="111125"/>
            <a:ext cx="746125" cy="757238"/>
            <a:chOff x="2806419" y="2761694"/>
            <a:chExt cx="528801" cy="536559"/>
          </a:xfrm>
        </p:grpSpPr>
        <p:grpSp>
          <p:nvGrpSpPr>
            <p:cNvPr id="4" name="组合 3"/>
            <p:cNvGrpSpPr/>
            <p:nvPr/>
          </p:nvGrpSpPr>
          <p:grpSpPr>
            <a:xfrm rot="20700000">
              <a:off x="2806419" y="2761694"/>
              <a:ext cx="528801" cy="536559"/>
              <a:chOff x="449722" y="3820309"/>
              <a:chExt cx="1507811" cy="1529935"/>
            </a:xfrm>
            <a:solidFill>
              <a:srgbClr val="FBA3A3"/>
            </a:solidFill>
          </p:grpSpPr>
          <p:sp>
            <p:nvSpPr>
              <p:cNvPr id="6" name="椭圆 5"/>
              <p:cNvSpPr/>
              <p:nvPr/>
            </p:nvSpPr>
            <p:spPr>
              <a:xfrm rot="21410164">
                <a:off x="1124135" y="4652162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 rot="18886685">
                <a:off x="1377582" y="4527836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 rot="16027124">
                <a:off x="1506893" y="421700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 rot="13456892">
                <a:off x="1388499" y="395729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 rot="10643152">
                <a:off x="1072067" y="3820309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8084714">
                <a:off x="816298" y="395434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5231966">
                <a:off x="697164" y="426684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2703629">
                <a:off x="813035" y="453322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96162" y="4383029"/>
                <a:ext cx="394457" cy="394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" name="椭圆 4"/>
            <p:cNvSpPr/>
            <p:nvPr/>
          </p:nvSpPr>
          <p:spPr>
            <a:xfrm>
              <a:off x="3021605" y="2994942"/>
              <a:ext cx="93145" cy="93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76982" y="229491"/>
            <a:ext cx="384049" cy="389682"/>
            <a:chOff x="2806419" y="2761694"/>
            <a:chExt cx="528801" cy="536559"/>
          </a:xfrm>
          <a:solidFill>
            <a:srgbClr val="E1E3F1"/>
          </a:solidFill>
        </p:grpSpPr>
        <p:grpSp>
          <p:nvGrpSpPr>
            <p:cNvPr id="16" name="组合 15"/>
            <p:cNvGrpSpPr/>
            <p:nvPr/>
          </p:nvGrpSpPr>
          <p:grpSpPr>
            <a:xfrm rot="20700000">
              <a:off x="2806419" y="2761694"/>
              <a:ext cx="528801" cy="536559"/>
              <a:chOff x="449722" y="3820309"/>
              <a:chExt cx="1507811" cy="1529935"/>
            </a:xfrm>
            <a:grpFill/>
          </p:grpSpPr>
          <p:sp>
            <p:nvSpPr>
              <p:cNvPr id="18" name="椭圆 17"/>
              <p:cNvSpPr/>
              <p:nvPr/>
            </p:nvSpPr>
            <p:spPr>
              <a:xfrm rot="21410164">
                <a:off x="1124135" y="4652162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rot="18886685">
                <a:off x="1377582" y="4527836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 rot="16027124">
                <a:off x="1506893" y="421700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 rot="13456892">
                <a:off x="1388499" y="395729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 rot="10643152">
                <a:off x="1072067" y="3820309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 rot="8084714">
                <a:off x="816298" y="395434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5231966">
                <a:off x="697164" y="426684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rot="2703629">
                <a:off x="813035" y="453322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96162" y="4383029"/>
                <a:ext cx="394457" cy="394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3021605" y="2994942"/>
              <a:ext cx="93145" cy="93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9112" y="766670"/>
            <a:ext cx="226706" cy="230032"/>
            <a:chOff x="2806419" y="2761694"/>
            <a:chExt cx="528801" cy="536559"/>
          </a:xfrm>
          <a:solidFill>
            <a:srgbClr val="FBA3A3"/>
          </a:solidFill>
        </p:grpSpPr>
        <p:grpSp>
          <p:nvGrpSpPr>
            <p:cNvPr id="29" name="组合 28"/>
            <p:cNvGrpSpPr/>
            <p:nvPr/>
          </p:nvGrpSpPr>
          <p:grpSpPr>
            <a:xfrm rot="20700000">
              <a:off x="2806419" y="2761694"/>
              <a:ext cx="528801" cy="536559"/>
              <a:chOff x="449722" y="3820309"/>
              <a:chExt cx="1507811" cy="1529935"/>
            </a:xfrm>
            <a:grpFill/>
          </p:grpSpPr>
          <p:sp>
            <p:nvSpPr>
              <p:cNvPr id="31" name="椭圆 30"/>
              <p:cNvSpPr/>
              <p:nvPr/>
            </p:nvSpPr>
            <p:spPr>
              <a:xfrm rot="21410164">
                <a:off x="1124135" y="4652162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8886685">
                <a:off x="1377582" y="4527836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rot="16027124">
                <a:off x="1506893" y="421700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rot="13456892">
                <a:off x="1388499" y="395729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643152">
                <a:off x="1072067" y="3820309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 rot="8084714">
                <a:off x="816298" y="395434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 rot="5231966">
                <a:off x="697164" y="426684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rot="2703629">
                <a:off x="813035" y="453322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996162" y="4383029"/>
                <a:ext cx="394457" cy="394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3021605" y="2994942"/>
              <a:ext cx="93145" cy="93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46" name="文本框 39"/>
          <p:cNvSpPr txBox="1"/>
          <p:nvPr/>
        </p:nvSpPr>
        <p:spPr>
          <a:xfrm>
            <a:off x="754063" y="387350"/>
            <a:ext cx="19145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IN" altLang="zh-CN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Relevance</a:t>
            </a:r>
            <a:endParaRPr lang="en-IN" altLang="zh-CN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4" name="Group 307"/>
          <p:cNvGrpSpPr/>
          <p:nvPr/>
        </p:nvGrpSpPr>
        <p:grpSpPr>
          <a:xfrm>
            <a:off x="1773628" y="3333568"/>
            <a:ext cx="391530" cy="345734"/>
            <a:chOff x="0" y="0"/>
            <a:chExt cx="513746" cy="453655"/>
          </a:xfrm>
          <a:solidFill>
            <a:schemeClr val="bg1"/>
          </a:solidFill>
        </p:grpSpPr>
        <p:sp>
          <p:nvSpPr>
            <p:cNvPr id="126" name="Shape 304"/>
            <p:cNvSpPr/>
            <p:nvPr/>
          </p:nvSpPr>
          <p:spPr>
            <a:xfrm>
              <a:off x="150217" y="369534"/>
              <a:ext cx="84123" cy="84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14" y="0"/>
                  </a:moveTo>
                  <a:lnTo>
                    <a:pt x="13114" y="0"/>
                  </a:lnTo>
                  <a:lnTo>
                    <a:pt x="15429" y="758"/>
                  </a:lnTo>
                  <a:lnTo>
                    <a:pt x="18900" y="3789"/>
                  </a:lnTo>
                  <a:lnTo>
                    <a:pt x="20829" y="7200"/>
                  </a:lnTo>
                  <a:lnTo>
                    <a:pt x="21600" y="9095"/>
                  </a:lnTo>
                  <a:lnTo>
                    <a:pt x="21600" y="13263"/>
                  </a:lnTo>
                  <a:lnTo>
                    <a:pt x="20829" y="15158"/>
                  </a:lnTo>
                  <a:lnTo>
                    <a:pt x="18900" y="18568"/>
                  </a:lnTo>
                  <a:lnTo>
                    <a:pt x="15429" y="20842"/>
                  </a:lnTo>
                  <a:lnTo>
                    <a:pt x="13114" y="21600"/>
                  </a:lnTo>
                  <a:lnTo>
                    <a:pt x="8486" y="21600"/>
                  </a:lnTo>
                  <a:lnTo>
                    <a:pt x="6171" y="20842"/>
                  </a:lnTo>
                  <a:lnTo>
                    <a:pt x="2700" y="18568"/>
                  </a:lnTo>
                  <a:lnTo>
                    <a:pt x="771" y="15158"/>
                  </a:lnTo>
                  <a:lnTo>
                    <a:pt x="0" y="13263"/>
                  </a:lnTo>
                  <a:lnTo>
                    <a:pt x="0" y="9095"/>
                  </a:lnTo>
                  <a:lnTo>
                    <a:pt x="771" y="7200"/>
                  </a:lnTo>
                  <a:lnTo>
                    <a:pt x="2700" y="3789"/>
                  </a:lnTo>
                  <a:lnTo>
                    <a:pt x="6171" y="758"/>
                  </a:lnTo>
                  <a:lnTo>
                    <a:pt x="8486" y="0"/>
                  </a:lnTo>
                  <a:lnTo>
                    <a:pt x="10414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Shape 305"/>
            <p:cNvSpPr/>
            <p:nvPr/>
          </p:nvSpPr>
          <p:spPr>
            <a:xfrm>
              <a:off x="336488" y="369534"/>
              <a:ext cx="87128" cy="84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3034" y="0"/>
                  </a:lnTo>
                  <a:lnTo>
                    <a:pt x="14897" y="758"/>
                  </a:lnTo>
                  <a:lnTo>
                    <a:pt x="18248" y="3789"/>
                  </a:lnTo>
                  <a:lnTo>
                    <a:pt x="20483" y="7200"/>
                  </a:lnTo>
                  <a:lnTo>
                    <a:pt x="20855" y="9095"/>
                  </a:lnTo>
                  <a:lnTo>
                    <a:pt x="21600" y="11368"/>
                  </a:lnTo>
                  <a:lnTo>
                    <a:pt x="20855" y="13263"/>
                  </a:lnTo>
                  <a:lnTo>
                    <a:pt x="20483" y="15158"/>
                  </a:lnTo>
                  <a:lnTo>
                    <a:pt x="18248" y="18568"/>
                  </a:lnTo>
                  <a:lnTo>
                    <a:pt x="14897" y="20842"/>
                  </a:lnTo>
                  <a:lnTo>
                    <a:pt x="13034" y="21600"/>
                  </a:lnTo>
                  <a:lnTo>
                    <a:pt x="8938" y="21600"/>
                  </a:lnTo>
                  <a:lnTo>
                    <a:pt x="6703" y="20842"/>
                  </a:lnTo>
                  <a:lnTo>
                    <a:pt x="3352" y="18568"/>
                  </a:lnTo>
                  <a:lnTo>
                    <a:pt x="1490" y="15158"/>
                  </a:lnTo>
                  <a:lnTo>
                    <a:pt x="0" y="11368"/>
                  </a:lnTo>
                  <a:lnTo>
                    <a:pt x="745" y="9095"/>
                  </a:lnTo>
                  <a:lnTo>
                    <a:pt x="1490" y="7200"/>
                  </a:lnTo>
                  <a:lnTo>
                    <a:pt x="3352" y="3789"/>
                  </a:lnTo>
                  <a:lnTo>
                    <a:pt x="6703" y="758"/>
                  </a:lnTo>
                  <a:lnTo>
                    <a:pt x="8938" y="0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Shape 306"/>
            <p:cNvSpPr/>
            <p:nvPr/>
          </p:nvSpPr>
          <p:spPr>
            <a:xfrm>
              <a:off x="-1" y="0"/>
              <a:ext cx="513748" cy="357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66" y="8294"/>
                  </a:moveTo>
                  <a:lnTo>
                    <a:pt x="9383" y="8294"/>
                  </a:lnTo>
                  <a:lnTo>
                    <a:pt x="9005" y="8385"/>
                  </a:lnTo>
                  <a:lnTo>
                    <a:pt x="8816" y="8932"/>
                  </a:lnTo>
                  <a:lnTo>
                    <a:pt x="8690" y="9570"/>
                  </a:lnTo>
                  <a:lnTo>
                    <a:pt x="8816" y="10116"/>
                  </a:lnTo>
                  <a:lnTo>
                    <a:pt x="9005" y="10572"/>
                  </a:lnTo>
                  <a:lnTo>
                    <a:pt x="9383" y="10937"/>
                  </a:lnTo>
                  <a:lnTo>
                    <a:pt x="19333" y="10937"/>
                  </a:lnTo>
                  <a:lnTo>
                    <a:pt x="18703" y="13580"/>
                  </a:lnTo>
                  <a:lnTo>
                    <a:pt x="9005" y="13580"/>
                  </a:lnTo>
                  <a:lnTo>
                    <a:pt x="8690" y="13853"/>
                  </a:lnTo>
                  <a:lnTo>
                    <a:pt x="8438" y="14218"/>
                  </a:lnTo>
                  <a:lnTo>
                    <a:pt x="8313" y="14673"/>
                  </a:lnTo>
                  <a:lnTo>
                    <a:pt x="8438" y="15403"/>
                  </a:lnTo>
                  <a:lnTo>
                    <a:pt x="8690" y="15676"/>
                  </a:lnTo>
                  <a:lnTo>
                    <a:pt x="9005" y="16041"/>
                  </a:lnTo>
                  <a:lnTo>
                    <a:pt x="18262" y="16041"/>
                  </a:lnTo>
                  <a:lnTo>
                    <a:pt x="17696" y="18501"/>
                  </a:lnTo>
                  <a:lnTo>
                    <a:pt x="7683" y="18501"/>
                  </a:lnTo>
                  <a:lnTo>
                    <a:pt x="6990" y="10937"/>
                  </a:lnTo>
                  <a:lnTo>
                    <a:pt x="6738" y="8294"/>
                  </a:lnTo>
                  <a:lnTo>
                    <a:pt x="6486" y="4830"/>
                  </a:lnTo>
                  <a:lnTo>
                    <a:pt x="6423" y="4466"/>
                  </a:lnTo>
                  <a:lnTo>
                    <a:pt x="6045" y="4101"/>
                  </a:lnTo>
                  <a:lnTo>
                    <a:pt x="5038" y="3008"/>
                  </a:lnTo>
                  <a:lnTo>
                    <a:pt x="3338" y="1823"/>
                  </a:lnTo>
                  <a:lnTo>
                    <a:pt x="945" y="182"/>
                  </a:lnTo>
                  <a:lnTo>
                    <a:pt x="567" y="0"/>
                  </a:lnTo>
                  <a:lnTo>
                    <a:pt x="378" y="182"/>
                  </a:lnTo>
                  <a:lnTo>
                    <a:pt x="126" y="456"/>
                  </a:lnTo>
                  <a:lnTo>
                    <a:pt x="0" y="1003"/>
                  </a:lnTo>
                  <a:lnTo>
                    <a:pt x="0" y="1458"/>
                  </a:lnTo>
                  <a:lnTo>
                    <a:pt x="126" y="2005"/>
                  </a:lnTo>
                  <a:lnTo>
                    <a:pt x="441" y="2643"/>
                  </a:lnTo>
                  <a:lnTo>
                    <a:pt x="945" y="3099"/>
                  </a:lnTo>
                  <a:lnTo>
                    <a:pt x="3904" y="5104"/>
                  </a:lnTo>
                  <a:lnTo>
                    <a:pt x="4219" y="5468"/>
                  </a:lnTo>
                  <a:lnTo>
                    <a:pt x="4471" y="5742"/>
                  </a:lnTo>
                  <a:lnTo>
                    <a:pt x="4597" y="6471"/>
                  </a:lnTo>
                  <a:lnTo>
                    <a:pt x="5857" y="19777"/>
                  </a:lnTo>
                  <a:lnTo>
                    <a:pt x="5857" y="20142"/>
                  </a:lnTo>
                  <a:lnTo>
                    <a:pt x="5920" y="20689"/>
                  </a:lnTo>
                  <a:lnTo>
                    <a:pt x="6171" y="20962"/>
                  </a:lnTo>
                  <a:lnTo>
                    <a:pt x="6297" y="21327"/>
                  </a:lnTo>
                  <a:lnTo>
                    <a:pt x="6612" y="21509"/>
                  </a:lnTo>
                  <a:lnTo>
                    <a:pt x="6990" y="21600"/>
                  </a:lnTo>
                  <a:lnTo>
                    <a:pt x="18136" y="21600"/>
                  </a:lnTo>
                  <a:lnTo>
                    <a:pt x="18388" y="21509"/>
                  </a:lnTo>
                  <a:lnTo>
                    <a:pt x="18703" y="21327"/>
                  </a:lnTo>
                  <a:lnTo>
                    <a:pt x="19081" y="20962"/>
                  </a:lnTo>
                  <a:lnTo>
                    <a:pt x="19207" y="20506"/>
                  </a:lnTo>
                  <a:lnTo>
                    <a:pt x="19207" y="20142"/>
                  </a:lnTo>
                  <a:lnTo>
                    <a:pt x="21474" y="10754"/>
                  </a:lnTo>
                  <a:lnTo>
                    <a:pt x="21474" y="10390"/>
                  </a:lnTo>
                  <a:lnTo>
                    <a:pt x="21600" y="9387"/>
                  </a:lnTo>
                  <a:lnTo>
                    <a:pt x="21222" y="8567"/>
                  </a:lnTo>
                  <a:lnTo>
                    <a:pt x="21033" y="8385"/>
                  </a:lnTo>
                  <a:lnTo>
                    <a:pt x="20466" y="829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59" name="Shape 267"/>
          <p:cNvSpPr/>
          <p:nvPr/>
        </p:nvSpPr>
        <p:spPr>
          <a:xfrm>
            <a:off x="2911475" y="4543425"/>
            <a:ext cx="414338" cy="339725"/>
          </a:xfrm>
          <a:custGeom>
            <a:avLst/>
            <a:gdLst/>
            <a:ahLst/>
            <a:cxnLst>
              <a:cxn ang="0">
                <a:pos x="207214" y="169434"/>
              </a:cxn>
              <a:cxn ang="5898240">
                <a:pos x="207214" y="169434"/>
              </a:cxn>
              <a:cxn ang="11796480">
                <a:pos x="207214" y="169434"/>
              </a:cxn>
              <a:cxn ang="17694720">
                <a:pos x="207214" y="169434"/>
              </a:cxn>
            </a:cxnLst>
            <a:pathLst>
              <a:path w="21600" h="21600">
                <a:moveTo>
                  <a:pt x="19745" y="0"/>
                </a:moveTo>
                <a:lnTo>
                  <a:pt x="15198" y="0"/>
                </a:lnTo>
                <a:lnTo>
                  <a:pt x="14300" y="145"/>
                </a:lnTo>
                <a:lnTo>
                  <a:pt x="13463" y="509"/>
                </a:lnTo>
                <a:lnTo>
                  <a:pt x="12565" y="1091"/>
                </a:lnTo>
                <a:lnTo>
                  <a:pt x="11907" y="1745"/>
                </a:lnTo>
                <a:lnTo>
                  <a:pt x="4129" y="11200"/>
                </a:lnTo>
                <a:lnTo>
                  <a:pt x="4009" y="11636"/>
                </a:lnTo>
                <a:lnTo>
                  <a:pt x="3889" y="12000"/>
                </a:lnTo>
                <a:lnTo>
                  <a:pt x="3770" y="12509"/>
                </a:lnTo>
                <a:lnTo>
                  <a:pt x="3889" y="12945"/>
                </a:lnTo>
                <a:lnTo>
                  <a:pt x="4009" y="13309"/>
                </a:lnTo>
                <a:lnTo>
                  <a:pt x="4129" y="13745"/>
                </a:lnTo>
                <a:lnTo>
                  <a:pt x="4428" y="14109"/>
                </a:lnTo>
                <a:lnTo>
                  <a:pt x="9992" y="20945"/>
                </a:lnTo>
                <a:lnTo>
                  <a:pt x="10291" y="21236"/>
                </a:lnTo>
                <a:lnTo>
                  <a:pt x="10650" y="21527"/>
                </a:lnTo>
                <a:lnTo>
                  <a:pt x="10950" y="21600"/>
                </a:lnTo>
                <a:lnTo>
                  <a:pt x="11727" y="21600"/>
                </a:lnTo>
                <a:lnTo>
                  <a:pt x="12027" y="21527"/>
                </a:lnTo>
                <a:lnTo>
                  <a:pt x="12445" y="21236"/>
                </a:lnTo>
                <a:lnTo>
                  <a:pt x="12685" y="20945"/>
                </a:lnTo>
                <a:lnTo>
                  <a:pt x="20284" y="11782"/>
                </a:lnTo>
                <a:lnTo>
                  <a:pt x="20822" y="10982"/>
                </a:lnTo>
                <a:lnTo>
                  <a:pt x="21241" y="9891"/>
                </a:lnTo>
                <a:lnTo>
                  <a:pt x="21480" y="8873"/>
                </a:lnTo>
                <a:lnTo>
                  <a:pt x="21600" y="7782"/>
                </a:lnTo>
                <a:lnTo>
                  <a:pt x="21600" y="1891"/>
                </a:lnTo>
                <a:lnTo>
                  <a:pt x="21480" y="1455"/>
                </a:lnTo>
                <a:lnTo>
                  <a:pt x="21241" y="1091"/>
                </a:lnTo>
                <a:lnTo>
                  <a:pt x="21061" y="655"/>
                </a:lnTo>
                <a:lnTo>
                  <a:pt x="20702" y="436"/>
                </a:lnTo>
                <a:lnTo>
                  <a:pt x="20403" y="291"/>
                </a:lnTo>
                <a:lnTo>
                  <a:pt x="20044" y="145"/>
                </a:lnTo>
                <a:lnTo>
                  <a:pt x="19745" y="0"/>
                </a:lnTo>
                <a:close/>
                <a:moveTo>
                  <a:pt x="17112" y="7782"/>
                </a:moveTo>
                <a:lnTo>
                  <a:pt x="16694" y="7782"/>
                </a:lnTo>
                <a:lnTo>
                  <a:pt x="16394" y="7636"/>
                </a:lnTo>
                <a:lnTo>
                  <a:pt x="16035" y="7418"/>
                </a:lnTo>
                <a:lnTo>
                  <a:pt x="15736" y="7127"/>
                </a:lnTo>
                <a:lnTo>
                  <a:pt x="15497" y="6764"/>
                </a:lnTo>
                <a:lnTo>
                  <a:pt x="15377" y="6327"/>
                </a:lnTo>
                <a:lnTo>
                  <a:pt x="15317" y="5964"/>
                </a:lnTo>
                <a:lnTo>
                  <a:pt x="15198" y="5382"/>
                </a:lnTo>
                <a:lnTo>
                  <a:pt x="15317" y="5018"/>
                </a:lnTo>
                <a:lnTo>
                  <a:pt x="15377" y="4655"/>
                </a:lnTo>
                <a:lnTo>
                  <a:pt x="15497" y="4218"/>
                </a:lnTo>
                <a:lnTo>
                  <a:pt x="15736" y="3855"/>
                </a:lnTo>
                <a:lnTo>
                  <a:pt x="16035" y="3564"/>
                </a:lnTo>
                <a:lnTo>
                  <a:pt x="16394" y="3273"/>
                </a:lnTo>
                <a:lnTo>
                  <a:pt x="16694" y="3200"/>
                </a:lnTo>
                <a:lnTo>
                  <a:pt x="17471" y="3200"/>
                </a:lnTo>
                <a:lnTo>
                  <a:pt x="17890" y="3273"/>
                </a:lnTo>
                <a:lnTo>
                  <a:pt x="18189" y="3564"/>
                </a:lnTo>
                <a:lnTo>
                  <a:pt x="18429" y="3855"/>
                </a:lnTo>
                <a:lnTo>
                  <a:pt x="18788" y="4218"/>
                </a:lnTo>
                <a:lnTo>
                  <a:pt x="18848" y="4655"/>
                </a:lnTo>
                <a:lnTo>
                  <a:pt x="19087" y="5382"/>
                </a:lnTo>
                <a:lnTo>
                  <a:pt x="18967" y="5964"/>
                </a:lnTo>
                <a:lnTo>
                  <a:pt x="18848" y="6327"/>
                </a:lnTo>
                <a:lnTo>
                  <a:pt x="18788" y="6764"/>
                </a:lnTo>
                <a:lnTo>
                  <a:pt x="18429" y="7127"/>
                </a:lnTo>
                <a:lnTo>
                  <a:pt x="18189" y="7418"/>
                </a:lnTo>
                <a:lnTo>
                  <a:pt x="17890" y="7636"/>
                </a:lnTo>
                <a:lnTo>
                  <a:pt x="17471" y="7782"/>
                </a:lnTo>
                <a:lnTo>
                  <a:pt x="17112" y="7782"/>
                </a:lnTo>
                <a:close/>
                <a:moveTo>
                  <a:pt x="1616" y="13091"/>
                </a:moveTo>
                <a:lnTo>
                  <a:pt x="8437" y="21382"/>
                </a:lnTo>
                <a:lnTo>
                  <a:pt x="7778" y="21600"/>
                </a:lnTo>
                <a:lnTo>
                  <a:pt x="7240" y="21600"/>
                </a:lnTo>
                <a:lnTo>
                  <a:pt x="6701" y="21382"/>
                </a:lnTo>
                <a:lnTo>
                  <a:pt x="6163" y="20945"/>
                </a:lnTo>
                <a:lnTo>
                  <a:pt x="539" y="14109"/>
                </a:lnTo>
                <a:lnTo>
                  <a:pt x="299" y="13745"/>
                </a:lnTo>
                <a:lnTo>
                  <a:pt x="120" y="13309"/>
                </a:lnTo>
                <a:lnTo>
                  <a:pt x="0" y="12945"/>
                </a:lnTo>
                <a:lnTo>
                  <a:pt x="0" y="12000"/>
                </a:lnTo>
                <a:lnTo>
                  <a:pt x="120" y="11636"/>
                </a:lnTo>
                <a:lnTo>
                  <a:pt x="299" y="11200"/>
                </a:lnTo>
                <a:lnTo>
                  <a:pt x="539" y="10836"/>
                </a:lnTo>
                <a:lnTo>
                  <a:pt x="8137" y="1745"/>
                </a:lnTo>
                <a:lnTo>
                  <a:pt x="8796" y="1091"/>
                </a:lnTo>
                <a:lnTo>
                  <a:pt x="9633" y="509"/>
                </a:lnTo>
                <a:lnTo>
                  <a:pt x="10531" y="145"/>
                </a:lnTo>
                <a:lnTo>
                  <a:pt x="11368" y="0"/>
                </a:lnTo>
                <a:lnTo>
                  <a:pt x="1376" y="12145"/>
                </a:lnTo>
                <a:lnTo>
                  <a:pt x="1376" y="12800"/>
                </a:lnTo>
                <a:lnTo>
                  <a:pt x="1616" y="13091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561340" y="1615440"/>
            <a:ext cx="844677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/>
              <a:t>It is fully GUI application, built in JavaFx for getting rid of day-to-day tracking of expenses on paper.</a:t>
            </a:r>
            <a:endParaRPr lang="en-IN" altLang="en-US" sz="2000"/>
          </a:p>
          <a:p>
            <a:r>
              <a:rPr lang="en-IN" altLang="en-US" sz="2000"/>
              <a:t>User can easily do it on digital platform.</a:t>
            </a:r>
            <a:endParaRPr lang="en-IN" altLang="en-US" sz="2000"/>
          </a:p>
          <a:p>
            <a:r>
              <a:rPr lang="en-IN" altLang="en-US" sz="2000"/>
              <a:t>He can securely save the work using login screen.</a:t>
            </a:r>
            <a:endParaRPr lang="en-IN" altLang="en-US" sz="2000"/>
          </a:p>
          <a:p>
            <a:r>
              <a:rPr lang="en-IN" altLang="en-US" sz="2000"/>
              <a:t>Credentials are asked at the time of installation of software (e.g. username &amp; password).</a:t>
            </a:r>
            <a:endParaRPr lang="en-IN" altLang="en-US" sz="2000"/>
          </a:p>
          <a:p>
            <a:r>
              <a:rPr lang="en-IN" altLang="en-US" sz="2000"/>
              <a:t>He can:</a:t>
            </a:r>
            <a:endParaRPr lang="en-IN" altLang="en-US" sz="2000"/>
          </a:p>
          <a:p>
            <a:r>
              <a:rPr lang="en-IN" altLang="en-US" sz="2000"/>
              <a:t>	add</a:t>
            </a:r>
            <a:endParaRPr lang="en-IN" altLang="en-US" sz="2000"/>
          </a:p>
          <a:p>
            <a:r>
              <a:rPr lang="en-IN" altLang="en-US" sz="2000"/>
              <a:t>	delete</a:t>
            </a:r>
            <a:endParaRPr lang="en-IN" altLang="en-US" sz="2000"/>
          </a:p>
          <a:p>
            <a:r>
              <a:rPr lang="en-IN" altLang="en-US" sz="2000"/>
              <a:t>	update</a:t>
            </a:r>
            <a:endParaRPr lang="en-IN" altLang="en-US" sz="2000"/>
          </a:p>
          <a:p>
            <a:r>
              <a:rPr lang="en-IN" altLang="en-US" sz="2000"/>
              <a:t>	view by date</a:t>
            </a:r>
            <a:endParaRPr lang="en-IN" altLang="en-US" sz="2000"/>
          </a:p>
          <a:p>
            <a:r>
              <a:rPr lang="en-IN" altLang="en-US" sz="2000"/>
              <a:t>	summarize</a:t>
            </a:r>
            <a:endParaRPr lang="en-IN" altLang="en-US" sz="2000"/>
          </a:p>
          <a:p>
            <a:r>
              <a:rPr lang="en-IN" altLang="en-US" sz="2000"/>
              <a:t>	clear the database</a:t>
            </a:r>
            <a:endParaRPr lang="en-IN" altLang="en-US" sz="2000"/>
          </a:p>
          <a:p>
            <a:endParaRPr lang="en-I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2"/>
          <p:cNvGrpSpPr/>
          <p:nvPr/>
        </p:nvGrpSpPr>
        <p:grpSpPr>
          <a:xfrm>
            <a:off x="74613" y="111125"/>
            <a:ext cx="746125" cy="757238"/>
            <a:chOff x="2806419" y="2761694"/>
            <a:chExt cx="528801" cy="536559"/>
          </a:xfrm>
        </p:grpSpPr>
        <p:grpSp>
          <p:nvGrpSpPr>
            <p:cNvPr id="4" name="组合 3"/>
            <p:cNvGrpSpPr/>
            <p:nvPr/>
          </p:nvGrpSpPr>
          <p:grpSpPr>
            <a:xfrm rot="20700000">
              <a:off x="2806419" y="2761694"/>
              <a:ext cx="528801" cy="536559"/>
              <a:chOff x="449722" y="3820309"/>
              <a:chExt cx="1507811" cy="1529935"/>
            </a:xfrm>
            <a:solidFill>
              <a:srgbClr val="FBA3A3"/>
            </a:solidFill>
          </p:grpSpPr>
          <p:sp>
            <p:nvSpPr>
              <p:cNvPr id="6" name="椭圆 5"/>
              <p:cNvSpPr/>
              <p:nvPr/>
            </p:nvSpPr>
            <p:spPr>
              <a:xfrm rot="21410164">
                <a:off x="1124135" y="4652162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 rot="18886685">
                <a:off x="1377582" y="4527836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 rot="16027124">
                <a:off x="1506893" y="421700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 rot="13456892">
                <a:off x="1388499" y="395729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 rot="10643152">
                <a:off x="1072067" y="3820309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8084714">
                <a:off x="816298" y="395434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5231966">
                <a:off x="697164" y="426684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2703629">
                <a:off x="813035" y="453322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96162" y="4383029"/>
                <a:ext cx="394457" cy="394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" name="椭圆 4"/>
            <p:cNvSpPr/>
            <p:nvPr/>
          </p:nvSpPr>
          <p:spPr>
            <a:xfrm>
              <a:off x="3021605" y="2994942"/>
              <a:ext cx="93145" cy="93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76982" y="229491"/>
            <a:ext cx="384049" cy="389682"/>
            <a:chOff x="2806419" y="2761694"/>
            <a:chExt cx="528801" cy="536559"/>
          </a:xfrm>
          <a:solidFill>
            <a:srgbClr val="E1E3F1"/>
          </a:solidFill>
        </p:grpSpPr>
        <p:grpSp>
          <p:nvGrpSpPr>
            <p:cNvPr id="16" name="组合 15"/>
            <p:cNvGrpSpPr/>
            <p:nvPr/>
          </p:nvGrpSpPr>
          <p:grpSpPr>
            <a:xfrm rot="20700000">
              <a:off x="2806419" y="2761694"/>
              <a:ext cx="528801" cy="536559"/>
              <a:chOff x="449722" y="3820309"/>
              <a:chExt cx="1507811" cy="1529935"/>
            </a:xfrm>
            <a:grpFill/>
          </p:grpSpPr>
          <p:sp>
            <p:nvSpPr>
              <p:cNvPr id="18" name="椭圆 17"/>
              <p:cNvSpPr/>
              <p:nvPr/>
            </p:nvSpPr>
            <p:spPr>
              <a:xfrm rot="21410164">
                <a:off x="1124135" y="4652162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rot="18886685">
                <a:off x="1377582" y="4527836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 rot="16027124">
                <a:off x="1506893" y="421700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 rot="13456892">
                <a:off x="1388499" y="395729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 rot="10643152">
                <a:off x="1072067" y="3820309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 rot="8084714">
                <a:off x="816298" y="395434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5231966">
                <a:off x="697164" y="426684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rot="2703629">
                <a:off x="813035" y="453322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96162" y="4383029"/>
                <a:ext cx="394457" cy="394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3021605" y="2994942"/>
              <a:ext cx="93145" cy="93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9112" y="766670"/>
            <a:ext cx="226706" cy="230032"/>
            <a:chOff x="2806419" y="2761694"/>
            <a:chExt cx="528801" cy="536559"/>
          </a:xfrm>
          <a:solidFill>
            <a:srgbClr val="FBA3A3"/>
          </a:solidFill>
        </p:grpSpPr>
        <p:grpSp>
          <p:nvGrpSpPr>
            <p:cNvPr id="29" name="组合 28"/>
            <p:cNvGrpSpPr/>
            <p:nvPr/>
          </p:nvGrpSpPr>
          <p:grpSpPr>
            <a:xfrm rot="20700000">
              <a:off x="2806419" y="2761694"/>
              <a:ext cx="528801" cy="536559"/>
              <a:chOff x="449722" y="3820309"/>
              <a:chExt cx="1507811" cy="1529935"/>
            </a:xfrm>
            <a:grpFill/>
          </p:grpSpPr>
          <p:sp>
            <p:nvSpPr>
              <p:cNvPr id="31" name="椭圆 30"/>
              <p:cNvSpPr/>
              <p:nvPr/>
            </p:nvSpPr>
            <p:spPr>
              <a:xfrm rot="21410164">
                <a:off x="1124135" y="4652162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8886685">
                <a:off x="1377582" y="4527836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rot="16027124">
                <a:off x="1506893" y="421700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rot="13456892">
                <a:off x="1388499" y="395729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643152">
                <a:off x="1072067" y="3820309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 rot="8084714">
                <a:off x="816298" y="395434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 rot="5231966">
                <a:off x="697164" y="426684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rot="2703629">
                <a:off x="813035" y="453322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996162" y="4383029"/>
                <a:ext cx="394457" cy="394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3021605" y="2994942"/>
              <a:ext cx="93145" cy="93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270" name="文本框 39"/>
          <p:cNvSpPr txBox="1"/>
          <p:nvPr/>
        </p:nvSpPr>
        <p:spPr>
          <a:xfrm>
            <a:off x="754063" y="387350"/>
            <a:ext cx="19145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IN" altLang="zh-CN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Screenshots</a:t>
            </a:r>
            <a:endParaRPr lang="en-IN" altLang="zh-CN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400"/>
            <a:endParaRPr lang="en-IN" altLang="zh-CN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400"/>
            <a:endParaRPr lang="en-IN" altLang="zh-CN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895600" y="2168525"/>
            <a:ext cx="16319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685800"/>
            <a:r>
              <a:rPr lang="en-US" altLang="zh-CN" sz="4400" dirty="0">
                <a:solidFill>
                  <a:srgbClr val="FFFFFF"/>
                </a:solidFill>
                <a:latin typeface="HelveticaNeueLT Pro 67 MdCn"/>
                <a:ea typeface="等线"/>
              </a:rPr>
              <a:t>34%</a:t>
            </a:r>
            <a:endParaRPr lang="zh-CN" altLang="en-US" sz="4400" dirty="0">
              <a:solidFill>
                <a:srgbClr val="FFFFFF"/>
              </a:solidFill>
              <a:latin typeface="HelveticaNeueLT Pro 67 MdCn"/>
              <a:ea typeface="等线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3060700" y="2870200"/>
            <a:ext cx="95091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8" name="文本框 108"/>
          <p:cNvSpPr txBox="1"/>
          <p:nvPr/>
        </p:nvSpPr>
        <p:spPr>
          <a:xfrm>
            <a:off x="3060700" y="3770313"/>
            <a:ext cx="1117600" cy="4302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zh-CN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text </a:t>
            </a:r>
            <a:endParaRPr lang="zh-CN" altLang="zh-CN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845" y="1245235"/>
            <a:ext cx="6035675" cy="4366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组合 2"/>
          <p:cNvGrpSpPr/>
          <p:nvPr/>
        </p:nvGrpSpPr>
        <p:grpSpPr>
          <a:xfrm>
            <a:off x="74613" y="111125"/>
            <a:ext cx="746125" cy="757238"/>
            <a:chOff x="2806419" y="2761694"/>
            <a:chExt cx="528801" cy="536559"/>
          </a:xfrm>
        </p:grpSpPr>
        <p:grpSp>
          <p:nvGrpSpPr>
            <p:cNvPr id="4" name="组合 3"/>
            <p:cNvGrpSpPr/>
            <p:nvPr/>
          </p:nvGrpSpPr>
          <p:grpSpPr>
            <a:xfrm rot="20700000">
              <a:off x="2806419" y="2761694"/>
              <a:ext cx="528801" cy="536559"/>
              <a:chOff x="449722" y="3820309"/>
              <a:chExt cx="1507811" cy="1529935"/>
            </a:xfrm>
            <a:solidFill>
              <a:srgbClr val="FBA3A3"/>
            </a:solidFill>
          </p:grpSpPr>
          <p:sp>
            <p:nvSpPr>
              <p:cNvPr id="6" name="椭圆 5"/>
              <p:cNvSpPr/>
              <p:nvPr/>
            </p:nvSpPr>
            <p:spPr>
              <a:xfrm rot="21410164">
                <a:off x="1124135" y="4652162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 rot="18886685">
                <a:off x="1377582" y="4527836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 rot="16027124">
                <a:off x="1506893" y="421700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 rot="13456892">
                <a:off x="1388499" y="395729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 rot="10643152">
                <a:off x="1072067" y="3820309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8084714">
                <a:off x="816298" y="395434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5231966">
                <a:off x="697164" y="426684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2703629">
                <a:off x="813035" y="453322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96162" y="4383029"/>
                <a:ext cx="394457" cy="394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" name="椭圆 4"/>
            <p:cNvSpPr/>
            <p:nvPr/>
          </p:nvSpPr>
          <p:spPr>
            <a:xfrm>
              <a:off x="3021605" y="2994942"/>
              <a:ext cx="93145" cy="93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9112" y="766670"/>
            <a:ext cx="226706" cy="230032"/>
            <a:chOff x="2806419" y="2761694"/>
            <a:chExt cx="528801" cy="536559"/>
          </a:xfrm>
          <a:solidFill>
            <a:srgbClr val="FBA3A3"/>
          </a:solidFill>
        </p:grpSpPr>
        <p:grpSp>
          <p:nvGrpSpPr>
            <p:cNvPr id="29" name="组合 28"/>
            <p:cNvGrpSpPr/>
            <p:nvPr/>
          </p:nvGrpSpPr>
          <p:grpSpPr>
            <a:xfrm rot="20700000">
              <a:off x="2806419" y="2761694"/>
              <a:ext cx="528801" cy="536559"/>
              <a:chOff x="449722" y="3820309"/>
              <a:chExt cx="1507811" cy="1529935"/>
            </a:xfrm>
            <a:grpFill/>
          </p:grpSpPr>
          <p:sp>
            <p:nvSpPr>
              <p:cNvPr id="31" name="椭圆 30"/>
              <p:cNvSpPr/>
              <p:nvPr/>
            </p:nvSpPr>
            <p:spPr>
              <a:xfrm rot="21410164">
                <a:off x="1124135" y="4652162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8886685">
                <a:off x="1377582" y="4527836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rot="16027124">
                <a:off x="1506893" y="421700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rot="13456892">
                <a:off x="1388499" y="395729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643152">
                <a:off x="1072067" y="3820309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 rot="8084714">
                <a:off x="816298" y="395434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 rot="5231966">
                <a:off x="697164" y="426684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rot="2703629">
                <a:off x="813035" y="453322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996162" y="4383029"/>
                <a:ext cx="394457" cy="394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3021605" y="2994942"/>
              <a:ext cx="93145" cy="93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" y="1113790"/>
            <a:ext cx="8640445" cy="5586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3" name="组合 2"/>
          <p:cNvGrpSpPr/>
          <p:nvPr/>
        </p:nvGrpSpPr>
        <p:grpSpPr>
          <a:xfrm>
            <a:off x="74613" y="111125"/>
            <a:ext cx="746125" cy="757238"/>
            <a:chOff x="2806419" y="2761694"/>
            <a:chExt cx="528801" cy="536559"/>
          </a:xfrm>
        </p:grpSpPr>
        <p:grpSp>
          <p:nvGrpSpPr>
            <p:cNvPr id="4" name="组合 3"/>
            <p:cNvGrpSpPr/>
            <p:nvPr/>
          </p:nvGrpSpPr>
          <p:grpSpPr>
            <a:xfrm rot="20700000">
              <a:off x="2806419" y="2761694"/>
              <a:ext cx="528801" cy="536559"/>
              <a:chOff x="449722" y="3820309"/>
              <a:chExt cx="1507811" cy="1529935"/>
            </a:xfrm>
            <a:solidFill>
              <a:srgbClr val="FBA3A3"/>
            </a:solidFill>
          </p:grpSpPr>
          <p:sp>
            <p:nvSpPr>
              <p:cNvPr id="6" name="椭圆 5"/>
              <p:cNvSpPr/>
              <p:nvPr/>
            </p:nvSpPr>
            <p:spPr>
              <a:xfrm rot="21410164">
                <a:off x="1124135" y="4652162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 rot="18886685">
                <a:off x="1377582" y="4527836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 rot="16027124">
                <a:off x="1506893" y="421700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 rot="13456892">
                <a:off x="1388499" y="395729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 rot="10643152">
                <a:off x="1072067" y="3820309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8084714">
                <a:off x="816298" y="395434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5231966">
                <a:off x="697164" y="426684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2703629">
                <a:off x="813035" y="453322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96162" y="4383029"/>
                <a:ext cx="394457" cy="394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" name="椭圆 4"/>
            <p:cNvSpPr/>
            <p:nvPr/>
          </p:nvSpPr>
          <p:spPr>
            <a:xfrm>
              <a:off x="3021605" y="2994942"/>
              <a:ext cx="93145" cy="93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9112" y="766670"/>
            <a:ext cx="226706" cy="230032"/>
            <a:chOff x="2806419" y="2761694"/>
            <a:chExt cx="528801" cy="536559"/>
          </a:xfrm>
          <a:solidFill>
            <a:srgbClr val="FBA3A3"/>
          </a:solidFill>
        </p:grpSpPr>
        <p:grpSp>
          <p:nvGrpSpPr>
            <p:cNvPr id="29" name="组合 28"/>
            <p:cNvGrpSpPr/>
            <p:nvPr/>
          </p:nvGrpSpPr>
          <p:grpSpPr>
            <a:xfrm rot="20700000">
              <a:off x="2806419" y="2761694"/>
              <a:ext cx="528801" cy="536559"/>
              <a:chOff x="449722" y="3820309"/>
              <a:chExt cx="1507811" cy="1529935"/>
            </a:xfrm>
            <a:grpFill/>
          </p:grpSpPr>
          <p:sp>
            <p:nvSpPr>
              <p:cNvPr id="31" name="椭圆 30"/>
              <p:cNvSpPr/>
              <p:nvPr/>
            </p:nvSpPr>
            <p:spPr>
              <a:xfrm rot="21410164">
                <a:off x="1124135" y="4652162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8886685">
                <a:off x="1377582" y="4527836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rot="16027124">
                <a:off x="1506893" y="421700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rot="13456892">
                <a:off x="1388499" y="395729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643152">
                <a:off x="1072067" y="3820309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 rot="8084714">
                <a:off x="816298" y="3954348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 rot="5231966">
                <a:off x="697164" y="426684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rot="2703629">
                <a:off x="813035" y="4533225"/>
                <a:ext cx="203197" cy="698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996162" y="4383029"/>
                <a:ext cx="394457" cy="394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3021605" y="2994942"/>
              <a:ext cx="93145" cy="931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1555" y="2133600"/>
            <a:ext cx="4580255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09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55441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0" name="文本框 1"/>
          <p:cNvSpPr txBox="1"/>
          <p:nvPr/>
        </p:nvSpPr>
        <p:spPr>
          <a:xfrm>
            <a:off x="3554413" y="2544763"/>
            <a:ext cx="4951412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6000" b="1" dirty="0">
                <a:solidFill>
                  <a:srgbClr val="FBA3A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BA3A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527</Words>
  <Application>WPS Presentation</Application>
  <PresentationFormat/>
  <Paragraphs>40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等线</vt:lpstr>
      <vt:lpstr>Microsoft YaHei</vt:lpstr>
      <vt:lpstr>HelveticaNeueLT Pro 67 MdCn</vt:lpstr>
      <vt:lpstr>Arial Unicode MS</vt:lpstr>
      <vt:lpstr>Segoe Print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gaura</cp:lastModifiedBy>
  <cp:revision>44</cp:revision>
  <dcterms:created xsi:type="dcterms:W3CDTF">2015-09-22T08:16:00Z</dcterms:created>
  <dcterms:modified xsi:type="dcterms:W3CDTF">2019-04-20T13:59:27Z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