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59" r:id="rId7"/>
    <p:sldId id="260" r:id="rId8"/>
    <p:sldId id="257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2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60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6FB074-FAD9-49C5-9AC9-F9AE02C8117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/>
          <p:cNvPicPr>
            <a:picLocks noChangeAspect="1"/>
          </p:cNvPicPr>
          <p:nvPr userDrawn="1"/>
        </p:nvPicPr>
        <p:blipFill>
          <a:blip r:embed="rId2"/>
          <a:srcRect l="14024" t="16386" r="2811" b="534"/>
          <a:stretch>
            <a:fillRect/>
          </a:stretch>
        </p:blipFill>
        <p:spPr>
          <a:xfrm>
            <a:off x="11113" y="0"/>
            <a:ext cx="91328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KSO_BC1"/>
          <p:cNvSpPr>
            <a:spLocks noGrp="1"/>
          </p:cNvSpPr>
          <p:nvPr>
            <p:ph type="subTitle" idx="1"/>
          </p:nvPr>
        </p:nvSpPr>
        <p:spPr>
          <a:xfrm>
            <a:off x="293688" y="4789488"/>
            <a:ext cx="5492750" cy="522287"/>
          </a:xfrm>
        </p:spPr>
        <p:txBody>
          <a:bodyPr anchor="ctr"/>
          <a:lstStyle>
            <a:lvl1pPr marL="0" indent="0" algn="ctr">
              <a:buFont typeface="Webdings" panose="05030102010509060703" pitchFamily="18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93688" y="3232150"/>
            <a:ext cx="5494337" cy="1536700"/>
          </a:xfrm>
        </p:spPr>
        <p:txBody>
          <a:bodyPr/>
          <a:lstStyle>
            <a:lvl1pPr algn="ctr">
              <a:defRPr sz="42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  <a:endParaRPr lang="zh-CN" altLang="en-US" noProof="0" smtClean="0"/>
          </a:p>
        </p:txBody>
      </p:sp>
      <p:sp>
        <p:nvSpPr>
          <p:cNvPr id="11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C81770-5F9B-4B29-A609-7A70506384B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529838" y="1119499"/>
            <a:ext cx="8084323" cy="540784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4113" y="-1587"/>
            <a:ext cx="54498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3997" cy="685800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100000">
                <a:schemeClr val="bg1">
                  <a:shade val="100000"/>
                  <a:satMod val="115000"/>
                  <a:alpha val="7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530225" y="1106488"/>
            <a:ext cx="8228013" cy="54213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F889F-CD33-41FE-9F2C-211B4F05E3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4" name="图片 8"/>
          <p:cNvPicPr>
            <a:picLocks noChangeAspect="1"/>
          </p:cNvPicPr>
          <p:nvPr/>
        </p:nvPicPr>
        <p:blipFill>
          <a:blip r:embed="rId9"/>
          <a:srcRect l="11415" t="31708" r="14026" b="23776"/>
          <a:stretch>
            <a:fillRect/>
          </a:stretch>
        </p:blipFill>
        <p:spPr>
          <a:xfrm>
            <a:off x="0" y="303213"/>
            <a:ext cx="1104900" cy="512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0088" y="119063"/>
            <a:ext cx="8066088" cy="6985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normAutofit/>
            <a:sp3d>
              <a:bevelT w="38100" h="25400" prst="divot"/>
            </a:sp3d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FAAA28"/>
        </a:buClr>
        <a:buSzPct val="60000"/>
        <a:buFont typeface="Webdings" panose="05030102010509060703" pitchFamily="18" charset="2"/>
        <a:buChar char=""/>
        <a:defRPr sz="2000" kern="1200">
          <a:solidFill>
            <a:srgbClr val="BC7605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F2C37D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18415" y="3706495"/>
            <a:ext cx="5649595" cy="30549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 fontScale="90000"/>
            <a:sp3d>
              <a:bevelT w="38100" h="25400" prst="divo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Restaurant Billing &amp; </a:t>
            </a:r>
            <a:br>
              <a:rPr kumimoji="0" lang="en-US" altLang="zh-CN" sz="4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</a:br>
            <a:r>
              <a:rPr kumimoji="0" lang="en-US" altLang="zh-CN" sz="4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Online Reservation System</a:t>
            </a:r>
            <a:endParaRPr kumimoji="0" lang="en-US" altLang="zh-CN" sz="4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-1193482" y="3054033"/>
            <a:ext cx="5492750" cy="522287"/>
          </a:xfrm>
        </p:spPr>
        <p:txBody>
          <a:bodyPr vert="horz" wrap="square" lIns="91440" tIns="45720" rIns="91440" bIns="45720" anchor="ctr"/>
          <a:p>
            <a:pPr eaLnBrk="1" hangingPunct="1">
              <a:buSzPct val="60000"/>
              <a:buFont typeface="Webdings" panose="05030102010509060703" pitchFamily="18" charset="2"/>
            </a:pPr>
            <a:r>
              <a:rPr lang="en-US" altLang="zh-CN" kern="1200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Ottawa, Canada</a:t>
            </a:r>
            <a:endParaRPr lang="en-US" altLang="zh-CN" kern="1200" dirty="0"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2" name="Picture 1" descr="life_of_pi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415290"/>
            <a:ext cx="2360930" cy="2509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0405" y="922655"/>
            <a:ext cx="3895725" cy="49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(3) Online Chat Support</a:t>
            </a:r>
            <a:endParaRPr lang="en-US" sz="2000" dirty="0" smtClean="0">
              <a:solidFill>
                <a:schemeClr val="accent1"/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2072640"/>
            <a:ext cx="7479030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3910" y="733425"/>
            <a:ext cx="3895725" cy="49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(4) Admin Login Screen</a:t>
            </a:r>
            <a:endParaRPr lang="en-US" sz="2000" dirty="0" smtClean="0">
              <a:solidFill>
                <a:schemeClr val="accent1"/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649095"/>
            <a:ext cx="8669020" cy="4744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3910" y="733425"/>
            <a:ext cx="3895725" cy="49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(5) Billing System</a:t>
            </a:r>
            <a:endParaRPr lang="en-US" sz="2000" dirty="0" smtClean="0">
              <a:solidFill>
                <a:schemeClr val="accent1"/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185" y="1560195"/>
            <a:ext cx="8773795" cy="5137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1931035"/>
            <a:ext cx="8084185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1588770"/>
            <a:ext cx="842073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1185545"/>
            <a:ext cx="7830185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405" y="817880"/>
            <a:ext cx="7968615" cy="5709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530" y="1419225"/>
            <a:ext cx="8843645" cy="5168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-1054100" y="2386965"/>
            <a:ext cx="5649595" cy="30549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p3d>
              <a:bevelT w="38100" h="25400" prst="divo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Gaurav Kabra</a:t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</a:b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2016 ucp 1471</a:t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</a:b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</a:b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Chirag Jain</a:t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</a:b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2016 ucp 1651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045" y="1123315"/>
            <a:ext cx="841946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...contd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951230"/>
            <a:ext cx="8376920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Relational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admin(username PK,password)</a:t>
            </a:r>
            <a:endParaRPr lang="en-US"/>
          </a:p>
          <a:p>
            <a:r>
              <a:rPr lang="en-US"/>
              <a:t>employee(username PK)</a:t>
            </a:r>
            <a:endParaRPr lang="en-US"/>
          </a:p>
          <a:p>
            <a:r>
              <a:rPr lang="en-US"/>
              <a:t>earning(Earning ,Time PK)</a:t>
            </a:r>
            <a:endParaRPr lang="en-US"/>
          </a:p>
          <a:p>
            <a:r>
              <a:rPr lang="en-US"/>
              <a:t>reserve(name,email PK,date,msg)</a:t>
            </a:r>
            <a:endParaRPr lang="en-US"/>
          </a:p>
          <a:p>
            <a:r>
              <a:rPr lang="en-US"/>
              <a:t>item(food PK,price)</a:t>
            </a:r>
            <a:endParaRPr lang="en-US"/>
          </a:p>
          <a:p>
            <a:r>
              <a:rPr lang="en-US"/>
              <a:t>subscriptions(email PK)</a:t>
            </a:r>
            <a:endParaRPr lang="en-US"/>
          </a:p>
          <a:p>
            <a:r>
              <a:rPr lang="en-US"/>
              <a:t>availability_table(date_ PK,count)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Table Dependencies</a:t>
            </a:r>
            <a:endParaRPr lang="en-US"/>
          </a:p>
        </p:txBody>
      </p:sp>
      <p:pic>
        <p:nvPicPr>
          <p:cNvPr id="5" name="Content Placeholder 4" descr="table_dependenc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817880"/>
            <a:ext cx="9126855" cy="5991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Entity-Relationship Diagram</a:t>
            </a:r>
            <a:endParaRPr lang="en-US"/>
          </a:p>
        </p:txBody>
      </p:sp>
      <p:pic>
        <p:nvPicPr>
          <p:cNvPr id="7" name="Content Placeholder 6" descr="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817880"/>
            <a:ext cx="8841740" cy="5946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" y="727075"/>
            <a:ext cx="7820660" cy="4932680"/>
          </a:xfrm>
        </p:spPr>
        <p:txBody>
          <a:bodyPr/>
          <a:p>
            <a:r>
              <a:rPr lang="en-US"/>
              <a:t>(1)  Customer Online Table Reservation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7475" y="1354455"/>
            <a:ext cx="8909050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4660" y="670560"/>
            <a:ext cx="7854950" cy="28435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6620" y="4023995"/>
            <a:ext cx="7166610" cy="270319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70840" y="3353435"/>
            <a:ext cx="8427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0405" y="922655"/>
            <a:ext cx="3895725" cy="49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(2) Subscription</a:t>
            </a:r>
            <a:endParaRPr lang="en-US" sz="2000" dirty="0" smtClean="0">
              <a:solidFill>
                <a:schemeClr val="accent1"/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2429510"/>
            <a:ext cx="8084185" cy="2639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1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A000120140530A91PPBG</Template>
  <TotalTime>0</TotalTime>
  <Words>534</Words>
  <Application>WPS Presentation</Application>
  <PresentationFormat>On-screen Show (4:3)</PresentationFormat>
  <Paragraphs>57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Black</vt:lpstr>
      <vt:lpstr>Webdings</vt:lpstr>
      <vt:lpstr>幼圆</vt:lpstr>
      <vt:lpstr>Arial Unicode MS</vt:lpstr>
      <vt:lpstr>A000120140530A91PPBG</vt:lpstr>
      <vt:lpstr>Restaurant Billing &amp;  Online Reservation System</vt:lpstr>
      <vt:lpstr>Abstract</vt:lpstr>
      <vt:lpstr>...contd</vt:lpstr>
      <vt:lpstr>Relational Schema</vt:lpstr>
      <vt:lpstr>Table Dependencies</vt:lpstr>
      <vt:lpstr>Entity-Relationship Diagram</vt:lpstr>
      <vt:lpstr>Functionalities</vt:lpstr>
      <vt:lpstr>...</vt:lpstr>
      <vt:lpstr>...</vt:lpstr>
      <vt:lpstr>...</vt:lpstr>
      <vt:lpstr>...</vt:lpstr>
      <vt:lpstr>...</vt:lpstr>
      <vt:lpstr>...</vt:lpstr>
      <vt:lpstr>...</vt:lpstr>
      <vt:lpstr>...</vt:lpstr>
      <vt:lpstr>...</vt:lpstr>
      <vt:lpstr>...</vt:lpstr>
      <vt:lpstr>Gaurav Kabra 2016 ucp 1471  Chirag Jain 2016 ucp 1651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Gaurav Kabra</cp:lastModifiedBy>
  <cp:revision>70</cp:revision>
  <dcterms:created xsi:type="dcterms:W3CDTF">2014-06-03T02:52:00Z</dcterms:created>
  <dcterms:modified xsi:type="dcterms:W3CDTF">2018-10-31T09:03:32Z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²ÊÉ«»¨ÎÆ·½¸ñ_A000120140530A91PPBG</vt:lpwstr>
  </property>
  <property fmtid="{D5CDD505-2E9C-101B-9397-08002B2CF9AE}" pid="4" name="关键字">
    <vt:lpwstr>ìÅÀö¶à²Ê 4:3 »¨ÎÆ ·½¸ñ Çà´º »îÁ¦ »îÆÃ V1 ¶àÉ«</vt:lpwstr>
  </property>
  <property fmtid="{D5CDD505-2E9C-101B-9397-08002B2CF9AE}" pid="5" name="KSOProductBuildVer">
    <vt:lpwstr>1033-10.2.0.7516</vt:lpwstr>
  </property>
</Properties>
</file>