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72" r:id="rId5"/>
    <p:sldId id="273" r:id="rId6"/>
    <p:sldId id="274" r:id="rId7"/>
    <p:sldId id="275" r:id="rId8"/>
    <p:sldId id="276" r:id="rId9"/>
    <p:sldId id="281" r:id="rId1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679" y="1641403"/>
            <a:ext cx="8922418" cy="369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469" y="524509"/>
            <a:ext cx="29952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7670" y="1223009"/>
            <a:ext cx="6542405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509520"/>
            <a:ext cx="3425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845" algn="l"/>
              </a:tabLst>
            </a:pPr>
            <a:r>
              <a:rPr sz="4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ARP	Spoofing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" y="33019"/>
            <a:ext cx="927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600" spc="3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8-1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00" y="358140"/>
            <a:ext cx="8245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</a:rPr>
              <a:t>Address </a:t>
            </a:r>
            <a:r>
              <a:rPr sz="3200" spc="-5" dirty="0">
                <a:solidFill>
                  <a:srgbClr val="3333CC"/>
                </a:solidFill>
              </a:rPr>
              <a:t>resolution </a:t>
            </a:r>
            <a:r>
              <a:rPr sz="3200" dirty="0">
                <a:solidFill>
                  <a:srgbClr val="3333CC"/>
                </a:solidFill>
              </a:rPr>
              <a:t>and Reverse address</a:t>
            </a:r>
            <a:r>
              <a:rPr sz="3200" spc="25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resolution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749" y="2560955"/>
            <a:ext cx="7124065" cy="133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070" indent="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None/>
              <a:tabLst>
                <a:tab pos="298450" algn="l"/>
              </a:tabLst>
            </a:pPr>
            <a:r>
              <a:rPr lang="en-IN" sz="2800">
                <a:solidFill>
                  <a:srgbClr val="FF0000"/>
                </a:solidFill>
                <a:uFillTx/>
                <a:latin typeface="Times New Roman" panose="02020603050405020304"/>
                <a:cs typeface="Times New Roman" panose="02020603050405020304"/>
              </a:rPr>
              <a:t>ARP Cache/Table</a:t>
            </a:r>
            <a:endParaRPr lang="en-IN" sz="2800">
              <a:solidFill>
                <a:srgbClr val="FF0000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 marR="52070" indent="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None/>
              <a:tabLst>
                <a:tab pos="298450" algn="l"/>
              </a:tabLst>
            </a:pPr>
            <a:endParaRPr lang="en-IN" sz="2800">
              <a:solidFill>
                <a:srgbClr val="FF0000"/>
              </a:solidFill>
              <a:uFillTx/>
              <a:latin typeface="Times New Roman" panose="02020603050405020304"/>
              <a:cs typeface="Times New Roman" panose="02020603050405020304"/>
            </a:endParaRPr>
          </a:p>
          <a:p>
            <a:pPr marL="12700" marR="52070" indent="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None/>
              <a:tabLst>
                <a:tab pos="298450" algn="l"/>
              </a:tabLst>
            </a:pPr>
            <a:r>
              <a:rPr lang="en-IN" sz="2800">
                <a:latin typeface="Times New Roman" panose="02020603050405020304"/>
                <a:cs typeface="Times New Roman" panose="02020603050405020304"/>
              </a:rPr>
              <a:t>- A table having ip's and corresponding mac's.</a:t>
            </a:r>
            <a:endParaRPr lang="en-IN"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452120"/>
            <a:ext cx="3425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9845" algn="l"/>
              </a:tabLst>
            </a:pPr>
            <a:r>
              <a:rPr sz="4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ARP	Spoofing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228725"/>
            <a:ext cx="7014845" cy="4852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900"/>
              </a:spcBef>
              <a:buNone/>
              <a:tabLst>
                <a:tab pos="354965" algn="l"/>
                <a:tab pos="355600" algn="l"/>
              </a:tabLst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computer could be convinced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frames destined for computer </a:t>
            </a:r>
            <a:r>
              <a:rPr lang="en-IN" sz="3200" spc="-5" dirty="0">
                <a:latin typeface="Times New Roman" panose="02020603050405020304"/>
                <a:cs typeface="Times New Roman" panose="02020603050405020304"/>
              </a:rPr>
              <a:t>victim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instead go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lang="en-IN" sz="3200" dirty="0"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marR="337185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lang="en-IN" sz="3200" spc="-5" dirty="0">
                <a:latin typeface="Times New Roman" panose="02020603050405020304"/>
                <a:cs typeface="Times New Roman" panose="02020603050405020304"/>
              </a:rPr>
              <a:t>victim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have no idea that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this  redirection took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place.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marR="27876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process of updating </a:t>
            </a:r>
            <a:r>
              <a:rPr lang="en-IN" sz="3200" dirty="0">
                <a:latin typeface="Times New Roman" panose="02020603050405020304"/>
                <a:cs typeface="Times New Roman" panose="02020603050405020304"/>
              </a:rPr>
              <a:t>victim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computer’s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ARP cache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is referred to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as  “</a:t>
            </a:r>
            <a:r>
              <a:rPr sz="32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ARP poisoning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”.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581400"/>
            <a:ext cx="1676400" cy="99949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Victim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IP:10.0.0.1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MAC:aa:aa:aa:aa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600" y="3581400"/>
            <a:ext cx="1676400" cy="968375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Server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IP:10.0.0.2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MAC:bb:bb:bb:bb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200" y="3581400"/>
            <a:ext cx="1676400" cy="106680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Hacker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IP:10.0.0.3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MAC:cc:cc:cc:cc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2192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4518" y="1219"/>
                </a:lnTo>
                <a:lnTo>
                  <a:pt x="628964" y="4819"/>
                </a:lnTo>
                <a:lnTo>
                  <a:pt x="565535" y="10708"/>
                </a:lnTo>
                <a:lnTo>
                  <a:pt x="504426" y="18797"/>
                </a:lnTo>
                <a:lnTo>
                  <a:pt x="445834" y="28995"/>
                </a:lnTo>
                <a:lnTo>
                  <a:pt x="389957" y="41213"/>
                </a:lnTo>
                <a:lnTo>
                  <a:pt x="336990" y="55361"/>
                </a:lnTo>
                <a:lnTo>
                  <a:pt x="287131" y="71349"/>
                </a:lnTo>
                <a:lnTo>
                  <a:pt x="240576" y="89087"/>
                </a:lnTo>
                <a:lnTo>
                  <a:pt x="197521" y="108484"/>
                </a:lnTo>
                <a:lnTo>
                  <a:pt x="158163" y="129451"/>
                </a:lnTo>
                <a:lnTo>
                  <a:pt x="122699" y="151897"/>
                </a:lnTo>
                <a:lnTo>
                  <a:pt x="91326" y="175734"/>
                </a:lnTo>
                <a:lnTo>
                  <a:pt x="41638" y="227216"/>
                </a:lnTo>
                <a:lnTo>
                  <a:pt x="10671" y="283178"/>
                </a:lnTo>
                <a:lnTo>
                  <a:pt x="0" y="342900"/>
                </a:lnTo>
                <a:lnTo>
                  <a:pt x="2700" y="373185"/>
                </a:lnTo>
                <a:lnTo>
                  <a:pt x="23716" y="431117"/>
                </a:lnTo>
                <a:lnTo>
                  <a:pt x="64240" y="484929"/>
                </a:lnTo>
                <a:lnTo>
                  <a:pt x="122699" y="533902"/>
                </a:lnTo>
                <a:lnTo>
                  <a:pt x="158163" y="556348"/>
                </a:lnTo>
                <a:lnTo>
                  <a:pt x="197521" y="577315"/>
                </a:lnTo>
                <a:lnTo>
                  <a:pt x="240576" y="596712"/>
                </a:lnTo>
                <a:lnTo>
                  <a:pt x="287131" y="614450"/>
                </a:lnTo>
                <a:lnTo>
                  <a:pt x="336990" y="630438"/>
                </a:lnTo>
                <a:lnTo>
                  <a:pt x="389957" y="644586"/>
                </a:lnTo>
                <a:lnTo>
                  <a:pt x="445834" y="656804"/>
                </a:lnTo>
                <a:lnTo>
                  <a:pt x="504426" y="667002"/>
                </a:lnTo>
                <a:lnTo>
                  <a:pt x="565535" y="675091"/>
                </a:lnTo>
                <a:lnTo>
                  <a:pt x="628964" y="680980"/>
                </a:lnTo>
                <a:lnTo>
                  <a:pt x="694518" y="684580"/>
                </a:lnTo>
                <a:lnTo>
                  <a:pt x="762000" y="685800"/>
                </a:lnTo>
                <a:lnTo>
                  <a:pt x="829301" y="684580"/>
                </a:lnTo>
                <a:lnTo>
                  <a:pt x="894713" y="680980"/>
                </a:lnTo>
                <a:lnTo>
                  <a:pt x="958038" y="675091"/>
                </a:lnTo>
                <a:lnTo>
                  <a:pt x="1019073" y="667002"/>
                </a:lnTo>
                <a:lnTo>
                  <a:pt x="1077620" y="656804"/>
                </a:lnTo>
                <a:lnTo>
                  <a:pt x="1133479" y="644586"/>
                </a:lnTo>
                <a:lnTo>
                  <a:pt x="1186449" y="630438"/>
                </a:lnTo>
                <a:lnTo>
                  <a:pt x="1236330" y="614450"/>
                </a:lnTo>
                <a:lnTo>
                  <a:pt x="1282924" y="596712"/>
                </a:lnTo>
                <a:lnTo>
                  <a:pt x="1326028" y="577315"/>
                </a:lnTo>
                <a:lnTo>
                  <a:pt x="1365445" y="556348"/>
                </a:lnTo>
                <a:lnTo>
                  <a:pt x="1400973" y="533902"/>
                </a:lnTo>
                <a:lnTo>
                  <a:pt x="1432413" y="510065"/>
                </a:lnTo>
                <a:lnTo>
                  <a:pt x="1482228" y="458583"/>
                </a:lnTo>
                <a:lnTo>
                  <a:pt x="1513290" y="402621"/>
                </a:lnTo>
                <a:lnTo>
                  <a:pt x="1524000" y="342900"/>
                </a:lnTo>
                <a:lnTo>
                  <a:pt x="1521289" y="312614"/>
                </a:lnTo>
                <a:lnTo>
                  <a:pt x="1500203" y="254682"/>
                </a:lnTo>
                <a:lnTo>
                  <a:pt x="1459564" y="200870"/>
                </a:lnTo>
                <a:lnTo>
                  <a:pt x="1400973" y="151897"/>
                </a:lnTo>
                <a:lnTo>
                  <a:pt x="1365445" y="129451"/>
                </a:lnTo>
                <a:lnTo>
                  <a:pt x="1326028" y="108484"/>
                </a:lnTo>
                <a:lnTo>
                  <a:pt x="1282924" y="89087"/>
                </a:lnTo>
                <a:lnTo>
                  <a:pt x="1236330" y="71349"/>
                </a:lnTo>
                <a:lnTo>
                  <a:pt x="1186449" y="55361"/>
                </a:lnTo>
                <a:lnTo>
                  <a:pt x="1133479" y="41213"/>
                </a:lnTo>
                <a:lnTo>
                  <a:pt x="1077620" y="28995"/>
                </a:lnTo>
                <a:lnTo>
                  <a:pt x="1019073" y="18797"/>
                </a:lnTo>
                <a:lnTo>
                  <a:pt x="958038" y="10708"/>
                </a:lnTo>
                <a:lnTo>
                  <a:pt x="894713" y="4819"/>
                </a:lnTo>
                <a:lnTo>
                  <a:pt x="829301" y="1219"/>
                </a:lnTo>
                <a:lnTo>
                  <a:pt x="76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12192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829301" y="1219"/>
                </a:lnTo>
                <a:lnTo>
                  <a:pt x="894713" y="4819"/>
                </a:lnTo>
                <a:lnTo>
                  <a:pt x="958038" y="10708"/>
                </a:lnTo>
                <a:lnTo>
                  <a:pt x="1019073" y="18797"/>
                </a:lnTo>
                <a:lnTo>
                  <a:pt x="1077620" y="28995"/>
                </a:lnTo>
                <a:lnTo>
                  <a:pt x="1133479" y="41213"/>
                </a:lnTo>
                <a:lnTo>
                  <a:pt x="1186449" y="55361"/>
                </a:lnTo>
                <a:lnTo>
                  <a:pt x="1236330" y="71349"/>
                </a:lnTo>
                <a:lnTo>
                  <a:pt x="1282924" y="89087"/>
                </a:lnTo>
                <a:lnTo>
                  <a:pt x="1326028" y="108484"/>
                </a:lnTo>
                <a:lnTo>
                  <a:pt x="1365445" y="129451"/>
                </a:lnTo>
                <a:lnTo>
                  <a:pt x="1400973" y="151897"/>
                </a:lnTo>
                <a:lnTo>
                  <a:pt x="1432413" y="175734"/>
                </a:lnTo>
                <a:lnTo>
                  <a:pt x="1482228" y="227216"/>
                </a:lnTo>
                <a:lnTo>
                  <a:pt x="1513290" y="283178"/>
                </a:lnTo>
                <a:lnTo>
                  <a:pt x="1524000" y="342900"/>
                </a:lnTo>
                <a:lnTo>
                  <a:pt x="1521289" y="373185"/>
                </a:lnTo>
                <a:lnTo>
                  <a:pt x="1500203" y="431117"/>
                </a:lnTo>
                <a:lnTo>
                  <a:pt x="1459564" y="484929"/>
                </a:lnTo>
                <a:lnTo>
                  <a:pt x="1400973" y="533902"/>
                </a:lnTo>
                <a:lnTo>
                  <a:pt x="1365445" y="556348"/>
                </a:lnTo>
                <a:lnTo>
                  <a:pt x="1326028" y="577315"/>
                </a:lnTo>
                <a:lnTo>
                  <a:pt x="1282924" y="596712"/>
                </a:lnTo>
                <a:lnTo>
                  <a:pt x="1236330" y="614450"/>
                </a:lnTo>
                <a:lnTo>
                  <a:pt x="1186449" y="630438"/>
                </a:lnTo>
                <a:lnTo>
                  <a:pt x="1133479" y="644586"/>
                </a:lnTo>
                <a:lnTo>
                  <a:pt x="1077620" y="656804"/>
                </a:lnTo>
                <a:lnTo>
                  <a:pt x="1019073" y="667002"/>
                </a:lnTo>
                <a:lnTo>
                  <a:pt x="958038" y="675091"/>
                </a:lnTo>
                <a:lnTo>
                  <a:pt x="894713" y="680980"/>
                </a:lnTo>
                <a:lnTo>
                  <a:pt x="829301" y="684580"/>
                </a:lnTo>
                <a:lnTo>
                  <a:pt x="762000" y="685800"/>
                </a:lnTo>
                <a:lnTo>
                  <a:pt x="694518" y="684580"/>
                </a:lnTo>
                <a:lnTo>
                  <a:pt x="628964" y="680980"/>
                </a:lnTo>
                <a:lnTo>
                  <a:pt x="565535" y="675091"/>
                </a:lnTo>
                <a:lnTo>
                  <a:pt x="504426" y="667002"/>
                </a:lnTo>
                <a:lnTo>
                  <a:pt x="445834" y="656804"/>
                </a:lnTo>
                <a:lnTo>
                  <a:pt x="389957" y="644586"/>
                </a:lnTo>
                <a:lnTo>
                  <a:pt x="336990" y="630438"/>
                </a:lnTo>
                <a:lnTo>
                  <a:pt x="287131" y="614450"/>
                </a:lnTo>
                <a:lnTo>
                  <a:pt x="240576" y="596712"/>
                </a:lnTo>
                <a:lnTo>
                  <a:pt x="197521" y="577315"/>
                </a:lnTo>
                <a:lnTo>
                  <a:pt x="158163" y="556348"/>
                </a:lnTo>
                <a:lnTo>
                  <a:pt x="122699" y="533902"/>
                </a:lnTo>
                <a:lnTo>
                  <a:pt x="91326" y="510065"/>
                </a:lnTo>
                <a:lnTo>
                  <a:pt x="41638" y="458583"/>
                </a:lnTo>
                <a:lnTo>
                  <a:pt x="10671" y="402621"/>
                </a:lnTo>
                <a:lnTo>
                  <a:pt x="0" y="342900"/>
                </a:lnTo>
                <a:lnTo>
                  <a:pt x="2700" y="312614"/>
                </a:lnTo>
                <a:lnTo>
                  <a:pt x="23716" y="254682"/>
                </a:lnTo>
                <a:lnTo>
                  <a:pt x="64240" y="200870"/>
                </a:lnTo>
                <a:lnTo>
                  <a:pt x="122699" y="151897"/>
                </a:lnTo>
                <a:lnTo>
                  <a:pt x="158163" y="129451"/>
                </a:lnTo>
                <a:lnTo>
                  <a:pt x="197521" y="108484"/>
                </a:lnTo>
                <a:lnTo>
                  <a:pt x="240576" y="89087"/>
                </a:lnTo>
                <a:lnTo>
                  <a:pt x="287131" y="71349"/>
                </a:lnTo>
                <a:lnTo>
                  <a:pt x="336990" y="55361"/>
                </a:lnTo>
                <a:lnTo>
                  <a:pt x="389957" y="41213"/>
                </a:lnTo>
                <a:lnTo>
                  <a:pt x="445834" y="28995"/>
                </a:lnTo>
                <a:lnTo>
                  <a:pt x="504426" y="18797"/>
                </a:lnTo>
                <a:lnTo>
                  <a:pt x="565535" y="10708"/>
                </a:lnTo>
                <a:lnTo>
                  <a:pt x="628964" y="4819"/>
                </a:lnTo>
                <a:lnTo>
                  <a:pt x="694518" y="1219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84320" y="1366520"/>
            <a:ext cx="82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switch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1905000"/>
            <a:ext cx="0" cy="1676400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152400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7800" y="15240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57800" y="15240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7600" y="152400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1530" y="5499100"/>
            <a:ext cx="205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500" y="5839459"/>
            <a:ext cx="2066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8705" algn="l"/>
              </a:tabLst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2	bb:b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8069" y="5063490"/>
            <a:ext cx="130937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cache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4390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19500" y="5402579"/>
            <a:ext cx="68580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030">
              <a:lnSpc>
                <a:spcPct val="14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 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10.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0.1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4400" y="5402579"/>
            <a:ext cx="913765" cy="7061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MAC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aa:aa:aa:aa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3670" y="5063490"/>
            <a:ext cx="104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cache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7400" y="381000"/>
            <a:ext cx="1905000" cy="685800"/>
          </a:xfrm>
          <a:prstGeom prst="rect">
            <a:avLst/>
          </a:prstGeom>
          <a:solidFill>
            <a:srgbClr val="FFFF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40"/>
              </a:lnSpc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Spoofed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reply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915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IP:10.0.0.2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745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MAC:cc:cc:cc:cc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6959" y="1295400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>
                <a:moveTo>
                  <a:pt x="1310639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43600" y="11811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2250" y="1598930"/>
            <a:ext cx="698500" cy="1908810"/>
          </a:xfrm>
          <a:custGeom>
            <a:avLst/>
            <a:gdLst/>
            <a:ahLst/>
            <a:cxnLst/>
            <a:rect l="l" t="t" r="r" b="b"/>
            <a:pathLst>
              <a:path w="698500" h="1908810">
                <a:moveTo>
                  <a:pt x="685800" y="0"/>
                </a:moveTo>
                <a:lnTo>
                  <a:pt x="0" y="3810"/>
                </a:lnTo>
                <a:lnTo>
                  <a:pt x="12700" y="1908810"/>
                </a:lnTo>
                <a:lnTo>
                  <a:pt x="698500" y="19050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2250" y="1598930"/>
            <a:ext cx="698500" cy="1908810"/>
          </a:xfrm>
          <a:custGeom>
            <a:avLst/>
            <a:gdLst/>
            <a:ahLst/>
            <a:cxnLst/>
            <a:rect l="l" t="t" r="r" b="b"/>
            <a:pathLst>
              <a:path w="698500" h="1908810">
                <a:moveTo>
                  <a:pt x="692150" y="952500"/>
                </a:moveTo>
                <a:lnTo>
                  <a:pt x="698500" y="1905000"/>
                </a:lnTo>
                <a:lnTo>
                  <a:pt x="12700" y="1908810"/>
                </a:lnTo>
                <a:lnTo>
                  <a:pt x="0" y="3810"/>
                </a:lnTo>
                <a:lnTo>
                  <a:pt x="685800" y="0"/>
                </a:lnTo>
                <a:lnTo>
                  <a:pt x="692150" y="9525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8120" y="1608682"/>
            <a:ext cx="755650" cy="1886585"/>
          </a:xfrm>
          <a:prstGeom prst="rect">
            <a:avLst/>
          </a:prstGeom>
        </p:spPr>
        <p:txBody>
          <a:bodyPr vert="vert270" wrap="square" lIns="0" tIns="22860" rIns="0" bIns="0" rtlCol="0">
            <a:spAutoFit/>
          </a:bodyPr>
          <a:lstStyle/>
          <a:p>
            <a:pPr marL="143510" marR="14224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Spoofed </a:t>
            </a:r>
            <a:r>
              <a:rPr sz="2400" spc="-15" baseline="2000" dirty="0"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2400" spc="-127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baseline="2000" dirty="0">
                <a:latin typeface="Times New Roman" panose="02020603050405020304"/>
                <a:cs typeface="Times New Roman" panose="02020603050405020304"/>
              </a:rPr>
              <a:t>reply 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IP:10.0.0</a:t>
            </a:r>
            <a:r>
              <a:rPr sz="2400" spc="-15" baseline="2000" dirty="0">
                <a:latin typeface="Times New Roman" panose="02020603050405020304"/>
                <a:cs typeface="Times New Roman" panose="02020603050405020304"/>
              </a:rPr>
              <a:t>.2</a:t>
            </a:r>
            <a:endParaRPr sz="2400" baseline="2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870"/>
              </a:lnSpc>
            </a:pP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MAC:cc:</a:t>
            </a:r>
            <a:r>
              <a:rPr sz="2400" spc="-22" baseline="2000" dirty="0">
                <a:latin typeface="Times New Roman" panose="02020603050405020304"/>
                <a:cs typeface="Times New Roman" panose="02020603050405020304"/>
              </a:rPr>
              <a:t>cc:cc:cc</a:t>
            </a:r>
            <a:endParaRPr sz="2400" baseline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39189" y="1902460"/>
            <a:ext cx="8890" cy="1310640"/>
          </a:xfrm>
          <a:custGeom>
            <a:avLst/>
            <a:gdLst/>
            <a:ahLst/>
            <a:cxnLst/>
            <a:rect l="l" t="t" r="r" b="b"/>
            <a:pathLst>
              <a:path w="8890" h="1310639">
                <a:moveTo>
                  <a:pt x="0" y="0"/>
                </a:moveTo>
                <a:lnTo>
                  <a:pt x="8890" y="1310639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32510" y="3196589"/>
            <a:ext cx="229870" cy="229870"/>
          </a:xfrm>
          <a:custGeom>
            <a:avLst/>
            <a:gdLst/>
            <a:ahLst/>
            <a:cxnLst/>
            <a:rect l="l" t="t" r="r" b="b"/>
            <a:pathLst>
              <a:path w="229869" h="229870">
                <a:moveTo>
                  <a:pt x="229870" y="0"/>
                </a:moveTo>
                <a:lnTo>
                  <a:pt x="0" y="1270"/>
                </a:lnTo>
                <a:lnTo>
                  <a:pt x="116840" y="229870"/>
                </a:lnTo>
                <a:lnTo>
                  <a:pt x="229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71600" y="381000"/>
            <a:ext cx="1905000" cy="685800"/>
          </a:xfrm>
          <a:prstGeom prst="rect">
            <a:avLst/>
          </a:prstGeom>
          <a:solidFill>
            <a:srgbClr val="FFFF00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4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Spoofed ARP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reply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915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IP:10.0.0.2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745"/>
              </a:lnSpc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MAC:cc:cc:cc:cc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1160" y="1295400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39">
                <a:moveTo>
                  <a:pt x="1310639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7800" y="11811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581400"/>
            <a:ext cx="1676400" cy="99949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Victim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IP:10.0.0.1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MAC:aa:aa:aa:aa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600" y="3581400"/>
            <a:ext cx="1676400" cy="968375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lang="en-IN" sz="2400">
                <a:latin typeface="Times New Roman" panose="02020603050405020304"/>
                <a:cs typeface="Times New Roman" panose="02020603050405020304"/>
              </a:rPr>
              <a:t>Server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IP:10.0.0.2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MAC:bb:bb:bb:bb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200" y="3581400"/>
            <a:ext cx="1676400" cy="1066800"/>
          </a:xfrm>
          <a:prstGeom prst="rect">
            <a:avLst/>
          </a:prstGeom>
          <a:solidFill>
            <a:srgbClr val="00CC99"/>
          </a:solidFill>
          <a:ln w="9344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Hacker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IP:10.0.0.3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MAC:cc:cc:cc:cc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3800" y="12192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4518" y="1219"/>
                </a:lnTo>
                <a:lnTo>
                  <a:pt x="628964" y="4819"/>
                </a:lnTo>
                <a:lnTo>
                  <a:pt x="565535" y="10708"/>
                </a:lnTo>
                <a:lnTo>
                  <a:pt x="504426" y="18797"/>
                </a:lnTo>
                <a:lnTo>
                  <a:pt x="445834" y="28995"/>
                </a:lnTo>
                <a:lnTo>
                  <a:pt x="389957" y="41213"/>
                </a:lnTo>
                <a:lnTo>
                  <a:pt x="336990" y="55361"/>
                </a:lnTo>
                <a:lnTo>
                  <a:pt x="287131" y="71349"/>
                </a:lnTo>
                <a:lnTo>
                  <a:pt x="240576" y="89087"/>
                </a:lnTo>
                <a:lnTo>
                  <a:pt x="197521" y="108484"/>
                </a:lnTo>
                <a:lnTo>
                  <a:pt x="158163" y="129451"/>
                </a:lnTo>
                <a:lnTo>
                  <a:pt x="122699" y="151897"/>
                </a:lnTo>
                <a:lnTo>
                  <a:pt x="91326" y="175734"/>
                </a:lnTo>
                <a:lnTo>
                  <a:pt x="41638" y="227216"/>
                </a:lnTo>
                <a:lnTo>
                  <a:pt x="10671" y="283178"/>
                </a:lnTo>
                <a:lnTo>
                  <a:pt x="0" y="342900"/>
                </a:lnTo>
                <a:lnTo>
                  <a:pt x="2700" y="373185"/>
                </a:lnTo>
                <a:lnTo>
                  <a:pt x="23716" y="431117"/>
                </a:lnTo>
                <a:lnTo>
                  <a:pt x="64240" y="484929"/>
                </a:lnTo>
                <a:lnTo>
                  <a:pt x="122699" y="533902"/>
                </a:lnTo>
                <a:lnTo>
                  <a:pt x="158163" y="556348"/>
                </a:lnTo>
                <a:lnTo>
                  <a:pt x="197521" y="577315"/>
                </a:lnTo>
                <a:lnTo>
                  <a:pt x="240576" y="596712"/>
                </a:lnTo>
                <a:lnTo>
                  <a:pt x="287131" y="614450"/>
                </a:lnTo>
                <a:lnTo>
                  <a:pt x="336990" y="630438"/>
                </a:lnTo>
                <a:lnTo>
                  <a:pt x="389957" y="644586"/>
                </a:lnTo>
                <a:lnTo>
                  <a:pt x="445834" y="656804"/>
                </a:lnTo>
                <a:lnTo>
                  <a:pt x="504426" y="667002"/>
                </a:lnTo>
                <a:lnTo>
                  <a:pt x="565535" y="675091"/>
                </a:lnTo>
                <a:lnTo>
                  <a:pt x="628964" y="680980"/>
                </a:lnTo>
                <a:lnTo>
                  <a:pt x="694518" y="684580"/>
                </a:lnTo>
                <a:lnTo>
                  <a:pt x="762000" y="685800"/>
                </a:lnTo>
                <a:lnTo>
                  <a:pt x="829301" y="684580"/>
                </a:lnTo>
                <a:lnTo>
                  <a:pt x="894713" y="680980"/>
                </a:lnTo>
                <a:lnTo>
                  <a:pt x="958038" y="675091"/>
                </a:lnTo>
                <a:lnTo>
                  <a:pt x="1019073" y="667002"/>
                </a:lnTo>
                <a:lnTo>
                  <a:pt x="1077620" y="656804"/>
                </a:lnTo>
                <a:lnTo>
                  <a:pt x="1133479" y="644586"/>
                </a:lnTo>
                <a:lnTo>
                  <a:pt x="1186449" y="630438"/>
                </a:lnTo>
                <a:lnTo>
                  <a:pt x="1236330" y="614450"/>
                </a:lnTo>
                <a:lnTo>
                  <a:pt x="1282924" y="596712"/>
                </a:lnTo>
                <a:lnTo>
                  <a:pt x="1326028" y="577315"/>
                </a:lnTo>
                <a:lnTo>
                  <a:pt x="1365445" y="556348"/>
                </a:lnTo>
                <a:lnTo>
                  <a:pt x="1400973" y="533902"/>
                </a:lnTo>
                <a:lnTo>
                  <a:pt x="1432413" y="510065"/>
                </a:lnTo>
                <a:lnTo>
                  <a:pt x="1482228" y="458583"/>
                </a:lnTo>
                <a:lnTo>
                  <a:pt x="1513290" y="402621"/>
                </a:lnTo>
                <a:lnTo>
                  <a:pt x="1524000" y="342900"/>
                </a:lnTo>
                <a:lnTo>
                  <a:pt x="1521289" y="312614"/>
                </a:lnTo>
                <a:lnTo>
                  <a:pt x="1500203" y="254682"/>
                </a:lnTo>
                <a:lnTo>
                  <a:pt x="1459564" y="200870"/>
                </a:lnTo>
                <a:lnTo>
                  <a:pt x="1400973" y="151897"/>
                </a:lnTo>
                <a:lnTo>
                  <a:pt x="1365445" y="129451"/>
                </a:lnTo>
                <a:lnTo>
                  <a:pt x="1326028" y="108484"/>
                </a:lnTo>
                <a:lnTo>
                  <a:pt x="1282924" y="89087"/>
                </a:lnTo>
                <a:lnTo>
                  <a:pt x="1236330" y="71349"/>
                </a:lnTo>
                <a:lnTo>
                  <a:pt x="1186449" y="55361"/>
                </a:lnTo>
                <a:lnTo>
                  <a:pt x="1133479" y="41213"/>
                </a:lnTo>
                <a:lnTo>
                  <a:pt x="1077620" y="28995"/>
                </a:lnTo>
                <a:lnTo>
                  <a:pt x="1019073" y="18797"/>
                </a:lnTo>
                <a:lnTo>
                  <a:pt x="958038" y="10708"/>
                </a:lnTo>
                <a:lnTo>
                  <a:pt x="894713" y="4819"/>
                </a:lnTo>
                <a:lnTo>
                  <a:pt x="829301" y="1219"/>
                </a:lnTo>
                <a:lnTo>
                  <a:pt x="76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12192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829301" y="1219"/>
                </a:lnTo>
                <a:lnTo>
                  <a:pt x="894713" y="4819"/>
                </a:lnTo>
                <a:lnTo>
                  <a:pt x="958038" y="10708"/>
                </a:lnTo>
                <a:lnTo>
                  <a:pt x="1019073" y="18797"/>
                </a:lnTo>
                <a:lnTo>
                  <a:pt x="1077620" y="28995"/>
                </a:lnTo>
                <a:lnTo>
                  <a:pt x="1133479" y="41213"/>
                </a:lnTo>
                <a:lnTo>
                  <a:pt x="1186449" y="55361"/>
                </a:lnTo>
                <a:lnTo>
                  <a:pt x="1236330" y="71349"/>
                </a:lnTo>
                <a:lnTo>
                  <a:pt x="1282924" y="89087"/>
                </a:lnTo>
                <a:lnTo>
                  <a:pt x="1326028" y="108484"/>
                </a:lnTo>
                <a:lnTo>
                  <a:pt x="1365445" y="129451"/>
                </a:lnTo>
                <a:lnTo>
                  <a:pt x="1400973" y="151897"/>
                </a:lnTo>
                <a:lnTo>
                  <a:pt x="1432413" y="175734"/>
                </a:lnTo>
                <a:lnTo>
                  <a:pt x="1482228" y="227216"/>
                </a:lnTo>
                <a:lnTo>
                  <a:pt x="1513290" y="283178"/>
                </a:lnTo>
                <a:lnTo>
                  <a:pt x="1524000" y="342900"/>
                </a:lnTo>
                <a:lnTo>
                  <a:pt x="1521289" y="373185"/>
                </a:lnTo>
                <a:lnTo>
                  <a:pt x="1500203" y="431117"/>
                </a:lnTo>
                <a:lnTo>
                  <a:pt x="1459564" y="484929"/>
                </a:lnTo>
                <a:lnTo>
                  <a:pt x="1400973" y="533902"/>
                </a:lnTo>
                <a:lnTo>
                  <a:pt x="1365445" y="556348"/>
                </a:lnTo>
                <a:lnTo>
                  <a:pt x="1326028" y="577315"/>
                </a:lnTo>
                <a:lnTo>
                  <a:pt x="1282924" y="596712"/>
                </a:lnTo>
                <a:lnTo>
                  <a:pt x="1236330" y="614450"/>
                </a:lnTo>
                <a:lnTo>
                  <a:pt x="1186449" y="630438"/>
                </a:lnTo>
                <a:lnTo>
                  <a:pt x="1133479" y="644586"/>
                </a:lnTo>
                <a:lnTo>
                  <a:pt x="1077620" y="656804"/>
                </a:lnTo>
                <a:lnTo>
                  <a:pt x="1019073" y="667002"/>
                </a:lnTo>
                <a:lnTo>
                  <a:pt x="958038" y="675091"/>
                </a:lnTo>
                <a:lnTo>
                  <a:pt x="894713" y="680980"/>
                </a:lnTo>
                <a:lnTo>
                  <a:pt x="829301" y="684580"/>
                </a:lnTo>
                <a:lnTo>
                  <a:pt x="762000" y="685800"/>
                </a:lnTo>
                <a:lnTo>
                  <a:pt x="694518" y="684580"/>
                </a:lnTo>
                <a:lnTo>
                  <a:pt x="628964" y="680980"/>
                </a:lnTo>
                <a:lnTo>
                  <a:pt x="565535" y="675091"/>
                </a:lnTo>
                <a:lnTo>
                  <a:pt x="504426" y="667002"/>
                </a:lnTo>
                <a:lnTo>
                  <a:pt x="445834" y="656804"/>
                </a:lnTo>
                <a:lnTo>
                  <a:pt x="389957" y="644586"/>
                </a:lnTo>
                <a:lnTo>
                  <a:pt x="336990" y="630438"/>
                </a:lnTo>
                <a:lnTo>
                  <a:pt x="287131" y="614450"/>
                </a:lnTo>
                <a:lnTo>
                  <a:pt x="240576" y="596712"/>
                </a:lnTo>
                <a:lnTo>
                  <a:pt x="197521" y="577315"/>
                </a:lnTo>
                <a:lnTo>
                  <a:pt x="158163" y="556348"/>
                </a:lnTo>
                <a:lnTo>
                  <a:pt x="122699" y="533902"/>
                </a:lnTo>
                <a:lnTo>
                  <a:pt x="91326" y="510065"/>
                </a:lnTo>
                <a:lnTo>
                  <a:pt x="41638" y="458583"/>
                </a:lnTo>
                <a:lnTo>
                  <a:pt x="10671" y="402621"/>
                </a:lnTo>
                <a:lnTo>
                  <a:pt x="0" y="342900"/>
                </a:lnTo>
                <a:lnTo>
                  <a:pt x="2700" y="312614"/>
                </a:lnTo>
                <a:lnTo>
                  <a:pt x="23716" y="254682"/>
                </a:lnTo>
                <a:lnTo>
                  <a:pt x="64240" y="200870"/>
                </a:lnTo>
                <a:lnTo>
                  <a:pt x="122699" y="151897"/>
                </a:lnTo>
                <a:lnTo>
                  <a:pt x="158163" y="129451"/>
                </a:lnTo>
                <a:lnTo>
                  <a:pt x="197521" y="108484"/>
                </a:lnTo>
                <a:lnTo>
                  <a:pt x="240576" y="89087"/>
                </a:lnTo>
                <a:lnTo>
                  <a:pt x="287131" y="71349"/>
                </a:lnTo>
                <a:lnTo>
                  <a:pt x="336990" y="55361"/>
                </a:lnTo>
                <a:lnTo>
                  <a:pt x="389957" y="41213"/>
                </a:lnTo>
                <a:lnTo>
                  <a:pt x="445834" y="28995"/>
                </a:lnTo>
                <a:lnTo>
                  <a:pt x="504426" y="18797"/>
                </a:lnTo>
                <a:lnTo>
                  <a:pt x="565535" y="10708"/>
                </a:lnTo>
                <a:lnTo>
                  <a:pt x="628964" y="4819"/>
                </a:lnTo>
                <a:lnTo>
                  <a:pt x="694518" y="1219"/>
                </a:lnTo>
                <a:lnTo>
                  <a:pt x="76200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84320" y="1366520"/>
            <a:ext cx="82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switch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495800" y="1905000"/>
            <a:ext cx="0" cy="1676400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152400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7800" y="15240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57800" y="15240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7600" y="152400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205740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1530" y="5499100"/>
            <a:ext cx="205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P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8069" y="5063490"/>
            <a:ext cx="130937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cache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34390">
              <a:lnSpc>
                <a:spcPct val="100000"/>
              </a:lnSpc>
              <a:spcBef>
                <a:spcPts val="127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9500" y="5402579"/>
            <a:ext cx="68580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030">
              <a:lnSpc>
                <a:spcPct val="140000"/>
              </a:lnSpc>
              <a:spcBef>
                <a:spcPts val="10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IP 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10.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0.1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4400" y="5402579"/>
            <a:ext cx="913765" cy="7061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MAC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aa:aa:aa:aa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3670" y="5063490"/>
            <a:ext cx="104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cache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560" y="5730240"/>
            <a:ext cx="4015105" cy="9023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960"/>
              </a:spcBef>
              <a:tabLst>
                <a:tab pos="1398905" algn="l"/>
              </a:tabLst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10.0.0.2	cc:cc:cc:cc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lang="en-IN" sz="2400" spc="-5" dirty="0">
                <a:latin typeface="Times New Roman" panose="02020603050405020304"/>
                <a:cs typeface="Times New Roman" panose="02020603050405020304"/>
              </a:rPr>
              <a:t>Victim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’s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cache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poisoned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879" y="2585720"/>
            <a:ext cx="738885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3035" indent="-34290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Now all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packets that </a:t>
            </a:r>
            <a:r>
              <a:rPr lang="en-IN" sz="3200" dirty="0">
                <a:latin typeface="Times New Roman" panose="02020603050405020304"/>
                <a:cs typeface="Times New Roman" panose="02020603050405020304"/>
              </a:rPr>
              <a:t>victim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intends to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send 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lang="en-IN" sz="3200" spc="-5" dirty="0"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hacker’s machine.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830" y="452120"/>
            <a:ext cx="6371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Man-in-the-Middle</a:t>
            </a:r>
            <a:r>
              <a:rPr sz="4400" b="1" spc="-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Attack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558290"/>
            <a:ext cx="7573009" cy="366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40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A hacker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inserts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his computer between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the  communications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path of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target 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computers.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hacker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will forward frames between the  two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computers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communications  are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interrupted.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E.g. </a:t>
            </a:r>
            <a:r>
              <a:rPr lang="en-IN" sz="32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ttercap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3200" spc="10" dirty="0">
                <a:latin typeface="Times New Roman" panose="02020603050405020304"/>
                <a:cs typeface="Times New Roman" panose="02020603050405020304"/>
              </a:rPr>
              <a:t>on Kali.</a:t>
            </a:r>
            <a:endParaRPr lang="en-IN" sz="3200" spc="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Presentation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ARP	Spoofing</vt:lpstr>
      <vt:lpstr>Address resolution and Reverse address resolution</vt:lpstr>
      <vt:lpstr>PowerPoint 演示文稿</vt:lpstr>
      <vt:lpstr>ARP	Spoofing</vt:lpstr>
      <vt:lpstr>PowerPoint 演示文稿</vt:lpstr>
      <vt:lpstr>switch</vt:lpstr>
      <vt:lpstr>PowerPoint 演示文稿</vt:lpstr>
      <vt:lpstr>Man-in-the-Middle Attack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	Spoofing</dc:title>
  <dc:creator/>
  <cp:lastModifiedBy>gaura</cp:lastModifiedBy>
  <cp:revision>10</cp:revision>
  <dcterms:created xsi:type="dcterms:W3CDTF">2019-04-19T19:22:00Z</dcterms:created>
  <dcterms:modified xsi:type="dcterms:W3CDTF">2019-04-21T09:07:16Z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2012-10-15T00:00:00Z</vt:filetime>
  </property>
  <property fmtid="{D5CDD505-2E9C-101B-9397-08002B2CF9AE}" pid="3" name="Creator">
    <vt:lpwstr>Impress</vt:lpwstr>
  </property>
  <property fmtid="{D5CDD505-2E9C-101B-9397-08002B2CF9AE}" pid="4" name="LastSaved">
    <vt:filetime>2019-04-19T00:00:00Z</vt:filetime>
  </property>
  <property fmtid="{D5CDD505-2E9C-101B-9397-08002B2CF9AE}" pid="5" name="KSOProductBuildVer">
    <vt:lpwstr>1033-10.2.0.7646</vt:lpwstr>
  </property>
</Properties>
</file>