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7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2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3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5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3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8E39-F3EA-4187-9AA0-2D09931361A8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7CAC-43D2-4C9E-A9AF-8130A800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</p:spPr>
        <p:txBody>
          <a:bodyPr>
            <a:normAutofit fontScale="90000"/>
          </a:bodyPr>
          <a:lstStyle/>
          <a:p>
            <a:r>
              <a:rPr lang="pt-PT" dirty="0" smtClean="0">
                <a:latin typeface="Arial Narrow" panose="020B0606020202030204" pitchFamily="34" charset="0"/>
              </a:rPr>
              <a:t>Natural Language Processing Course</a:t>
            </a:r>
            <a:br>
              <a:rPr lang="pt-PT" dirty="0" smtClean="0">
                <a:latin typeface="Arial Narrow" panose="020B0606020202030204" pitchFamily="34" charset="0"/>
              </a:rPr>
            </a:br>
            <a:r>
              <a:rPr lang="pt-PT" sz="4000" dirty="0" smtClean="0">
                <a:latin typeface="Arial Narrow" panose="020B0606020202030204" pitchFamily="34" charset="0"/>
              </a:rPr>
              <a:t>Setting up Your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2903" y="4986235"/>
            <a:ext cx="6712423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1600" dirty="0" smtClean="0">
                <a:latin typeface="Arial Narrow" panose="020B0606020202030204" pitchFamily="34" charset="0"/>
              </a:rPr>
              <a:t>Ivo Bernardo – Udemy Course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pic>
        <p:nvPicPr>
          <p:cNvPr id="3" name="Picture 2" descr="Welcome to Python.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85" y="10508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42" y="237563"/>
            <a:ext cx="4929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Testing your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6571" y="1370584"/>
            <a:ext cx="4270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pt-PT" sz="2800" dirty="0" smtClean="0">
                <a:latin typeface="Arial Narrow" panose="020B0606020202030204" pitchFamily="34" charset="0"/>
              </a:rPr>
              <a:t>Install the Environment and</a:t>
            </a:r>
          </a:p>
          <a:p>
            <a:r>
              <a:rPr lang="pt-PT" sz="2800" dirty="0" smtClean="0">
                <a:latin typeface="Arial Narrow" panose="020B0606020202030204" pitchFamily="34" charset="0"/>
              </a:rPr>
              <a:t>libraries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5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89" y="1097870"/>
            <a:ext cx="1832883" cy="12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elcome to Python.or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987" y="1370190"/>
            <a:ext cx="523842" cy="5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97521" y="2780284"/>
            <a:ext cx="3784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latin typeface="Arial Narrow" panose="020B0606020202030204" pitchFamily="34" charset="0"/>
              </a:rPr>
              <a:t>2</a:t>
            </a:r>
            <a:r>
              <a:rPr lang="pt-PT" sz="2800" dirty="0" smtClean="0">
                <a:latin typeface="Arial Narrow" panose="020B0606020202030204" pitchFamily="34" charset="0"/>
              </a:rPr>
              <a:t>) Activate the Environment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8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39" y="2431370"/>
            <a:ext cx="1832883" cy="12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elcome to Python.or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037" y="2703690"/>
            <a:ext cx="523842" cy="5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heck Mark Ícone - Download Grátis, PNG e Veto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2354263"/>
            <a:ext cx="979488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8763000" y="1428750"/>
            <a:ext cx="609600" cy="628650"/>
          </a:xfrm>
          <a:prstGeom prst="mathPlu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68" name="Picture 4" descr="Introduction to NLTK library in Python | by Uzair Adamjee | Python in Plain  Engli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75" y="1154113"/>
            <a:ext cx="1075517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7521" y="4075684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3) Launch Notebook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6" name="Picture 2" descr="Projeto Jupyter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43" y="3858313"/>
            <a:ext cx="927940" cy="10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78471" y="5313934"/>
            <a:ext cx="3897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4) Import </a:t>
            </a:r>
            <a:r>
              <a:rPr lang="pt-PT" sz="2800" smtClean="0">
                <a:latin typeface="Arial Narrow" panose="020B0606020202030204" pitchFamily="34" charset="0"/>
              </a:rPr>
              <a:t>a installed </a:t>
            </a:r>
            <a:r>
              <a:rPr lang="pt-PT" sz="2800" dirty="0" smtClean="0">
                <a:latin typeface="Arial Narrow" panose="020B0606020202030204" pitchFamily="34" charset="0"/>
              </a:rPr>
              <a:t>Library </a:t>
            </a:r>
          </a:p>
          <a:p>
            <a:r>
              <a:rPr lang="pt-PT" sz="2800" dirty="0" smtClean="0">
                <a:latin typeface="Arial Narrow" panose="020B0606020202030204" pitchFamily="34" charset="0"/>
              </a:rPr>
              <a:t>in the notebook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9" name="Picture 2" descr="Projeto Jupyter – Wikipédia, a enciclopédia liv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93" y="5287063"/>
            <a:ext cx="927940" cy="10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lus 19"/>
          <p:cNvSpPr/>
          <p:nvPr/>
        </p:nvSpPr>
        <p:spPr>
          <a:xfrm>
            <a:off x="8686800" y="5486400"/>
            <a:ext cx="609600" cy="628650"/>
          </a:xfrm>
          <a:prstGeom prst="mathPlus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4" descr="Introduction to NLTK library in Python | by Uzair Adamjee | Python in Plain  Engli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75" y="5211763"/>
            <a:ext cx="1075517" cy="1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043" y="237563"/>
            <a:ext cx="925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Alernative that does not Depend on Your System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 descr="Google Colab- Guia do Iniciante. Observação: Este post é a tradução de… |  by Sigrid | Machina Sapien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01" y="2383809"/>
            <a:ext cx="47815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724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Setting up the Environment – Our IDE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Projeto Jupyter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42" y="2639112"/>
            <a:ext cx="1950051" cy="22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Calc - Online Jupyter Noteboo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3074" b="25643"/>
          <a:stretch/>
        </p:blipFill>
        <p:spPr bwMode="auto">
          <a:xfrm>
            <a:off x="4531800" y="2489396"/>
            <a:ext cx="6759575" cy="26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. Environment management with Conda — angus 6.0 docum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" t="35675" r="-1" b="1407"/>
          <a:stretch/>
        </p:blipFill>
        <p:spPr bwMode="auto">
          <a:xfrm>
            <a:off x="3991428" y="3643086"/>
            <a:ext cx="3744685" cy="28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8" y="2839585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0627" y="573206"/>
            <a:ext cx="829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Setting up the Environment – Environments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6" name="Picture 5" descr="Welcome to Python.or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86" y="3111905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803" y="2846842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Welcome to Python.or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58" y="3148190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2621871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Welcome to Python.or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72" y="2952248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34971" y="3280227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Libs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769428" y="3040741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Libs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49028" y="3265712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Libs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983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627" y="573206"/>
            <a:ext cx="5141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Our Environment Manager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5122" name="Picture 2" descr="Conda Essentials Notes | Imad Dabbu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2244725"/>
            <a:ext cx="7525385" cy="302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489" y="2012271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542" y="123263"/>
            <a:ext cx="7992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2 </a:t>
            </a:r>
            <a:r>
              <a:rPr lang="pt-PT" sz="4000" dirty="0" smtClean="0">
                <a:latin typeface="Arial Narrow" panose="020B0606020202030204" pitchFamily="34" charset="0"/>
              </a:rPr>
              <a:t>Alternatives to Create Your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6" name="Picture 5" descr="Welcome to Python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287" y="2284591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7372" y="2452913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Libs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78057" y="5167086"/>
            <a:ext cx="4249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Examples of Libraries:</a:t>
            </a:r>
          </a:p>
          <a:p>
            <a:pPr marL="285750" indent="-285750">
              <a:buFontTx/>
              <a:buChar char="-"/>
            </a:pPr>
            <a:r>
              <a:rPr lang="pt-PT" b="1" dirty="0" smtClean="0"/>
              <a:t>NLTK (Natural Language Toolkit)</a:t>
            </a:r>
          </a:p>
          <a:p>
            <a:pPr marL="285750" indent="-285750">
              <a:buFontTx/>
              <a:buChar char="-"/>
            </a:pPr>
            <a:r>
              <a:rPr lang="pt-PT" b="1" dirty="0" smtClean="0"/>
              <a:t>Pandas (Tabular Data)</a:t>
            </a:r>
          </a:p>
          <a:p>
            <a:pPr marL="285750" indent="-285750">
              <a:buFontTx/>
              <a:buChar char="-"/>
            </a:pPr>
            <a:r>
              <a:rPr lang="pt-PT" b="1" dirty="0" smtClean="0"/>
              <a:t>Numpy (Linear Algebra)</a:t>
            </a:r>
          </a:p>
          <a:p>
            <a:pPr marL="285750" indent="-285750">
              <a:buFontTx/>
              <a:buChar char="-"/>
            </a:pPr>
            <a:r>
              <a:rPr lang="pt-PT" b="1" dirty="0" smtClean="0"/>
              <a:t>Keras and Tensorflow (Neural Networks</a:t>
            </a:r>
            <a:endParaRPr lang="en-US" b="1" dirty="0"/>
          </a:p>
        </p:txBody>
      </p:sp>
      <p:pic>
        <p:nvPicPr>
          <p:cNvPr id="4102" name="Picture 6" descr="https://encrypted-tbn0.gstatic.com/images?q=tbn:ANd9GcTxY_Hiuwo0IqsSpOSF239XLY9Mg1yV12g_WQ&amp;usqp=CA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3351666"/>
            <a:ext cx="1020082" cy="86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44971" y="856234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1) Importing my .env file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4104" name="Picture 8" descr="Conda Essentials Notes | Imad Dabbu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13" y="4399189"/>
            <a:ext cx="2490561" cy="100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339" y="3460071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089" y="3421971"/>
            <a:ext cx="1832883" cy="1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542" y="123263"/>
            <a:ext cx="7992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2 Alternatives </a:t>
            </a:r>
            <a:r>
              <a:rPr lang="pt-PT" sz="4000" dirty="0" smtClean="0">
                <a:latin typeface="Arial Narrow" panose="020B0606020202030204" pitchFamily="34" charset="0"/>
              </a:rPr>
              <a:t>to Create Your Environment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6" name="Picture 5" descr="Welcome to Python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87" y="3694291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43172" y="3919763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Pandas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4971" y="856234"/>
            <a:ext cx="1026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2) Creating your Env and Installing the Needed Libraries via Conda Navigator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1" name="Picture 10" descr="Welcome to Python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37" y="3732391"/>
            <a:ext cx="523842" cy="52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6" b="99747" l="5719" r="99837">
                        <a14:foregroundMark x1="24673" y1="33333" x2="10458" y2="50253"/>
                        <a14:foregroundMark x1="7353" y1="48990" x2="5719" y2="46970"/>
                        <a14:foregroundMark x1="79575" y1="82828" x2="85784" y2="86364"/>
                        <a14:foregroundMark x1="72059" y1="72475" x2="72059" y2="72475"/>
                        <a14:backgroundMark x1="75490" y1="88131" x2="96732" y2="76263"/>
                        <a14:backgroundMark x1="73529" y1="84091" x2="86438" y2="72980"/>
                        <a14:backgroundMark x1="75490" y1="77020" x2="88399" y2="69697"/>
                        <a14:backgroundMark x1="86275" y1="67172" x2="84804" y2="80556"/>
                        <a14:backgroundMark x1="73203" y1="80556" x2="70261" y2="93687"/>
                        <a14:backgroundMark x1="74837" y1="92424" x2="83660" y2="85606"/>
                        <a14:backgroundMark x1="76471" y1="87374" x2="88399" y2="79293"/>
                        <a14:backgroundMark x1="84477" y1="85101" x2="79575" y2="901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39" y="3421970"/>
            <a:ext cx="1832883" cy="12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67272" y="3881663"/>
            <a:ext cx="68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smtClean="0"/>
              <a:t>Numpy</a:t>
            </a:r>
            <a:endParaRPr lang="en-US" sz="1200" b="1" dirty="0"/>
          </a:p>
        </p:txBody>
      </p:sp>
      <p:pic>
        <p:nvPicPr>
          <p:cNvPr id="14" name="Picture 13" descr="Welcome to Python.o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237" y="3694290"/>
            <a:ext cx="523842" cy="5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800600" y="3943350"/>
            <a:ext cx="400050" cy="190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181850" y="3962400"/>
            <a:ext cx="400050" cy="1905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ttps://cdn.iconscout.com/icon/free/png-512/create-file-8-112360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2862263"/>
            <a:ext cx="604837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chine Learning Environment Setup for Data Science | Quick to Ma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1662113"/>
            <a:ext cx="856514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42" y="123263"/>
            <a:ext cx="5064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Work on the Environment: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2952750"/>
            <a:ext cx="4723037" cy="1238250"/>
          </a:xfrm>
          <a:prstGeom prst="rect">
            <a:avLst/>
          </a:prstGeom>
        </p:spPr>
      </p:pic>
      <p:pic>
        <p:nvPicPr>
          <p:cNvPr id="9218" name="Picture 2" descr="Managing environments — Anaconda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" b="51603"/>
          <a:stretch/>
        </p:blipFill>
        <p:spPr bwMode="auto">
          <a:xfrm>
            <a:off x="269875" y="2393468"/>
            <a:ext cx="6397625" cy="22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51 Wood Privacy Fence Cartoon Illustrations &amp; Clip Art - iSt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639" y="5117420"/>
            <a:ext cx="1832883" cy="12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elcome to Python.or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37" y="5389740"/>
            <a:ext cx="523842" cy="5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42" y="123263"/>
            <a:ext cx="5664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2 Ways to Launch Notebooks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971" y="856234"/>
            <a:ext cx="450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1) Using the Anaconda Navigator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8194" name="Picture 2" descr="Installing Anaconda Navigator in 5 simple steps for Deep Learning projects  | by Simran Pandey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619250"/>
            <a:ext cx="8343901" cy="469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295650" y="3848100"/>
            <a:ext cx="933450" cy="7429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42" y="123263"/>
            <a:ext cx="5664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latin typeface="Arial Narrow" panose="020B0606020202030204" pitchFamily="34" charset="0"/>
              </a:rPr>
              <a:t>2 Ways to Launch Notebooks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4971" y="856234"/>
            <a:ext cx="302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latin typeface="Arial Narrow" panose="020B0606020202030204" pitchFamily="34" charset="0"/>
              </a:rPr>
              <a:t>2) Via Command Line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1895475"/>
            <a:ext cx="7929288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149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Natural Language Processing Course Setting up Your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- Introduction</dc:title>
  <dc:creator>Ivo Bernardo</dc:creator>
  <cp:lastModifiedBy>Microsoft account</cp:lastModifiedBy>
  <cp:revision>46</cp:revision>
  <dcterms:created xsi:type="dcterms:W3CDTF">2020-06-30T22:16:45Z</dcterms:created>
  <dcterms:modified xsi:type="dcterms:W3CDTF">2023-02-24T17:36:18Z</dcterms:modified>
</cp:coreProperties>
</file>