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7" r:id="rId5"/>
    <p:sldId id="278" r:id="rId6"/>
    <p:sldId id="279" r:id="rId7"/>
    <p:sldId id="282" r:id="rId8"/>
    <p:sldId id="280" r:id="rId9"/>
    <p:sldId id="281" r:id="rId10"/>
  </p:sldIdLst>
  <p:sldSz cx="12192000" cy="6858000"/>
  <p:notesSz cx="6858000" cy="9144000"/>
  <p:embeddedFontLst>
    <p:embeddedFont>
      <p:font typeface="Arial Narrow" panose="020B0606020202030204" pitchFamily="3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KZsx40s1jO0l+AlX/tCiNJkiI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01417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985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4887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6207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4593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422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2959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8455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1106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1518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351128" y="2453153"/>
            <a:ext cx="9710731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7500"/>
              <a:buFont typeface="Arial Narrow"/>
              <a:buNone/>
            </a:pPr>
            <a:r>
              <a:rPr lang="pt-PT" dirty="0">
                <a:latin typeface="Arial Narrow"/>
                <a:ea typeface="Arial Narrow"/>
                <a:cs typeface="Arial Narrow"/>
                <a:sym typeface="Arial Narrow"/>
              </a:rPr>
              <a:t>Natural Language Processing Course</a:t>
            </a:r>
            <a:br>
              <a:rPr lang="pt-PT" dirty="0"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pt-PT" sz="4000" dirty="0">
                <a:latin typeface="Arial Narrow"/>
                <a:ea typeface="Arial Narrow"/>
                <a:cs typeface="Arial Narrow"/>
                <a:sym typeface="Arial Narrow"/>
              </a:rPr>
              <a:t>Text </a:t>
            </a:r>
            <a:r>
              <a:rPr lang="pt-PT" sz="4000" dirty="0" smtClean="0">
                <a:latin typeface="Arial Narrow"/>
                <a:ea typeface="Arial Narrow"/>
                <a:cs typeface="Arial Narrow"/>
                <a:sym typeface="Arial Narrow"/>
              </a:rPr>
              <a:t>Generation</a:t>
            </a:r>
            <a:endParaRPr sz="4000"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52903" y="4986235"/>
            <a:ext cx="6712423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 Narrow"/>
              <a:buNone/>
            </a:pPr>
            <a:r>
              <a:rPr lang="pt-PT" sz="1600" b="0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rPr>
              <a:t>Ivo Bernardo – Udemy Course</a:t>
            </a:r>
            <a:endParaRPr sz="1600" b="0" i="0" u="none" strike="noStrike" cap="none">
              <a:solidFill>
                <a:schemeClr val="accen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86" name="Google Shape;86;p1" descr="Welcome to Python.or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3485" y="1050878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/>
        </p:nvSpPr>
        <p:spPr>
          <a:xfrm>
            <a:off x="627796" y="35484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Text </a:t>
            </a:r>
            <a:r>
              <a:rPr lang="pt-PT" sz="40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Generation – Classical NLP Pipeline</a:t>
            </a:r>
            <a:endParaRPr sz="4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026" name="Picture 2" descr="Exploring the Creative Possibilities of Markov Chains for Text Generation -  SiteP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212" y="2177902"/>
            <a:ext cx="589597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0116" y="6159352"/>
            <a:ext cx="9248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*https</a:t>
            </a:r>
            <a:r>
              <a:rPr lang="en-GB" dirty="0"/>
              <a:t>://www.sitepen.com/blog/exploring-the-creative-possibilities-of-markov-chains-for-text-generation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27796" y="35484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4000"/>
            </a:pPr>
            <a:r>
              <a:rPr lang="en-GB" sz="4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Text Generation – </a:t>
            </a:r>
            <a:r>
              <a:rPr lang="en-GB" sz="400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Some Features</a:t>
            </a:r>
            <a:endParaRPr lang="en-GB" sz="40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7796" y="1788174"/>
            <a:ext cx="105019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Few preprocessing, as we want to generate text that contains tokens such as stop words and punctuation.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Some hyperparameters such as number of n-grams to consider when predicting next word.</a:t>
            </a:r>
          </a:p>
          <a:p>
            <a:endParaRPr lang="pt-PT" sz="2400" dirty="0"/>
          </a:p>
          <a:p>
            <a:endParaRPr lang="pt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Sample over k-words can also be </a:t>
            </a:r>
            <a:r>
              <a:rPr lang="pt-PT" sz="2400" dirty="0" smtClean="0"/>
              <a:t>tweaked</a:t>
            </a:r>
            <a:r>
              <a:rPr lang="pt-PT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27796" y="35484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4000"/>
            </a:pPr>
            <a:r>
              <a:rPr lang="en-GB" sz="4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Text Generation – </a:t>
            </a:r>
            <a:r>
              <a:rPr lang="en-GB" sz="400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Example</a:t>
            </a:r>
            <a:endParaRPr lang="en-GB" sz="40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448" y="2901357"/>
            <a:ext cx="7677206" cy="8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3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27796" y="35484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4000"/>
            </a:pPr>
            <a:r>
              <a:rPr lang="en-GB" sz="4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Text Generation – </a:t>
            </a:r>
            <a:r>
              <a:rPr lang="en-GB" sz="400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Transition Matrix</a:t>
            </a:r>
            <a:endParaRPr lang="en-GB" sz="40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90" y="1241219"/>
            <a:ext cx="9210742" cy="54388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10833" y="6182832"/>
            <a:ext cx="5800061" cy="21265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05807">
            <a:off x="2959145" y="4453709"/>
            <a:ext cx="7677206" cy="800106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7309884" y="5156791"/>
            <a:ext cx="101010" cy="1026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791586" y="4495445"/>
            <a:ext cx="4007363" cy="173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1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27796" y="35484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4000"/>
            </a:pPr>
            <a:r>
              <a:rPr lang="en-GB" sz="4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Text Generation – </a:t>
            </a:r>
            <a:r>
              <a:rPr lang="en-GB" sz="400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Transition Matrix</a:t>
            </a:r>
            <a:endParaRPr lang="en-GB" sz="40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90" y="1241219"/>
            <a:ext cx="9210742" cy="54388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56931" y="4481623"/>
            <a:ext cx="7267354" cy="18940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05807">
            <a:off x="2745085" y="2507682"/>
            <a:ext cx="7677206" cy="800106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8001000" y="3375837"/>
            <a:ext cx="159488" cy="110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36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27796" y="35484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4000"/>
            </a:pPr>
            <a:r>
              <a:rPr lang="en-GB" sz="4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Text Generation – </a:t>
            </a:r>
            <a:r>
              <a:rPr lang="en-GB" sz="400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We can Use n-grams here:</a:t>
            </a:r>
            <a:endParaRPr lang="en-GB" sz="40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90" y="1241219"/>
            <a:ext cx="9210742" cy="54388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flipH="1">
            <a:off x="889890" y="1493875"/>
            <a:ext cx="704994" cy="512236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0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27796" y="35484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4000"/>
            </a:pPr>
            <a:r>
              <a:rPr lang="en-GB" sz="4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Text Generation – </a:t>
            </a:r>
            <a:r>
              <a:rPr lang="en-GB" sz="400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Example of Generated Text</a:t>
            </a:r>
            <a:endParaRPr lang="en-GB" sz="40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14" y="2482702"/>
            <a:ext cx="10921362" cy="134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1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27796" y="35484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4000"/>
            </a:pPr>
            <a:r>
              <a:rPr lang="en-GB" sz="4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Text Generation – </a:t>
            </a:r>
            <a:r>
              <a:rPr lang="en-GB" sz="400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Main Issues</a:t>
            </a:r>
            <a:endParaRPr lang="en-GB" sz="40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7796" y="1788174"/>
            <a:ext cx="105019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Hard to avoid repetition.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Hard not to produce gibberish.</a:t>
            </a:r>
          </a:p>
          <a:p>
            <a:endParaRPr lang="pt-PT" sz="2400" dirty="0"/>
          </a:p>
          <a:p>
            <a:endParaRPr lang="pt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Very hard to deal with out-of-vocab words.</a:t>
            </a:r>
          </a:p>
          <a:p>
            <a:endParaRPr lang="pt-PT" sz="2400" dirty="0"/>
          </a:p>
          <a:p>
            <a:endParaRPr lang="pt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Markov chains suffer from classical NLP pipelines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</p:spTree>
    <p:extLst>
      <p:ext uri="{BB962C8B-B14F-4D97-AF65-F5344CB8AC3E}">
        <p14:creationId xmlns:p14="http://schemas.microsoft.com/office/powerpoint/2010/main" val="221070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128</Words>
  <Application>Microsoft Office PowerPoint</Application>
  <PresentationFormat>Widescreen</PresentationFormat>
  <Paragraphs>28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Narrow</vt:lpstr>
      <vt:lpstr>Arial</vt:lpstr>
      <vt:lpstr>Calibri</vt:lpstr>
      <vt:lpstr>Office Theme</vt:lpstr>
      <vt:lpstr>Natural Language Processing Course Text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Course Text Classification</dc:title>
  <dc:creator>Ivo Bernardo</dc:creator>
  <cp:lastModifiedBy>Microsoft account</cp:lastModifiedBy>
  <cp:revision>16</cp:revision>
  <dcterms:created xsi:type="dcterms:W3CDTF">2020-06-30T22:16:45Z</dcterms:created>
  <dcterms:modified xsi:type="dcterms:W3CDTF">2023-11-12T11:08:54Z</dcterms:modified>
</cp:coreProperties>
</file>