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Arial Narr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0hkliDRxTGHeH8FkZLoxmEv4r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11" Type="http://schemas.openxmlformats.org/officeDocument/2006/relationships/slide" Target="slides/slide7.xml"/><Relationship Id="rId22" Type="http://schemas.openxmlformats.org/officeDocument/2006/relationships/font" Target="fonts/ArialNarrow-italic.fntdata"/><Relationship Id="rId10" Type="http://schemas.openxmlformats.org/officeDocument/2006/relationships/slide" Target="slides/slide6.xml"/><Relationship Id="rId21" Type="http://schemas.openxmlformats.org/officeDocument/2006/relationships/font" Target="fonts/ArialNarrow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ArialNarr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8.png"/><Relationship Id="rId9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13.jp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51128" y="2453153"/>
            <a:ext cx="9710731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 Narrow"/>
              <a:buNone/>
            </a:pPr>
            <a:r>
              <a:rPr lang="pt-PT">
                <a:latin typeface="Arial Narrow"/>
                <a:ea typeface="Arial Narrow"/>
                <a:cs typeface="Arial Narrow"/>
                <a:sym typeface="Arial Narrow"/>
              </a:rPr>
              <a:t>Natural Language Processing Course</a:t>
            </a:r>
            <a:br>
              <a:rPr lang="pt-PT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PT" sz="4000">
                <a:latin typeface="Arial Narrow"/>
                <a:ea typeface="Arial Narrow"/>
                <a:cs typeface="Arial Narrow"/>
                <a:sym typeface="Arial Narrow"/>
              </a:rPr>
              <a:t>Python Quick Course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52903" y="4986235"/>
            <a:ext cx="6712423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 Narrow"/>
              <a:buNone/>
            </a:pPr>
            <a:r>
              <a:rPr b="0" i="0" lang="pt-PT" sz="1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Ivo Bernardo – Udemy Course</a:t>
            </a:r>
            <a:endParaRPr b="0" i="0" sz="16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Welcome to Python.or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485" y="105087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627797" y="354843"/>
            <a:ext cx="63305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Control Flow – For Loops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714232" y="1425137"/>
            <a:ext cx="9589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control flow can help you to control how your code flows </a:t>
            </a:r>
            <a:endParaRPr/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168" y="2750167"/>
            <a:ext cx="3672030" cy="221761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/>
          <p:nvPr/>
        </p:nvSpPr>
        <p:spPr>
          <a:xfrm>
            <a:off x="6105100" y="3744037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6749315" y="3623482"/>
            <a:ext cx="44651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Iterating through each element in </a:t>
            </a:r>
            <a:r>
              <a:rPr i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my_list 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the element times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/>
        </p:nvSpPr>
        <p:spPr>
          <a:xfrm>
            <a:off x="627797" y="354843"/>
            <a:ext cx="67521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Control Flow – While Loops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714232" y="1425137"/>
            <a:ext cx="9589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control flow can help you to control how your code flows </a:t>
            </a:r>
            <a:endParaRPr/>
          </a:p>
        </p:txBody>
      </p:sp>
      <p:sp>
        <p:nvSpPr>
          <p:cNvPr id="218" name="Google Shape;218;p12"/>
          <p:cNvSpPr/>
          <p:nvPr/>
        </p:nvSpPr>
        <p:spPr>
          <a:xfrm>
            <a:off x="6105100" y="3744037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6749315" y="3623482"/>
            <a:ext cx="46242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is similar to for but you have to explicitly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the element that is evaluated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condition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569" y="3216179"/>
            <a:ext cx="2539195" cy="148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/>
        </p:nvSpPr>
        <p:spPr>
          <a:xfrm>
            <a:off x="627797" y="354843"/>
            <a:ext cx="69172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Control Flow – If Statements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714232" y="1425137"/>
            <a:ext cx="9589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control flow can help you to control how your code flows </a:t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6105100" y="3744037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6749315" y="3623482"/>
            <a:ext cx="44060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statements help you to evaluate conditions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run the code similar to a “tree”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1872" y="3090152"/>
            <a:ext cx="3849785" cy="16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/>
        </p:nvSpPr>
        <p:spPr>
          <a:xfrm>
            <a:off x="627797" y="354843"/>
            <a:ext cx="3433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Functions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850709" y="1438785"/>
            <a:ext cx="92759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enable you to create code that you can reuse and pass parameters (if you want to)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468" y="2758268"/>
            <a:ext cx="3150802" cy="7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/>
          <p:nvPr/>
        </p:nvSpPr>
        <p:spPr>
          <a:xfrm>
            <a:off x="5204348" y="3007058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5848563" y="2886503"/>
            <a:ext cx="5780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the function </a:t>
            </a:r>
            <a:r>
              <a:rPr i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say_hi 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takes the argument name.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874" y="4502980"/>
            <a:ext cx="2141955" cy="57398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4"/>
          <p:cNvSpPr/>
          <p:nvPr/>
        </p:nvSpPr>
        <p:spPr>
          <a:xfrm>
            <a:off x="4592473" y="4674360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5236688" y="4553805"/>
            <a:ext cx="43103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Calling the function with the argument </a:t>
            </a:r>
            <a:r>
              <a:rPr i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825688" y="5808343"/>
            <a:ext cx="92759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the function to return something you have to call </a:t>
            </a:r>
            <a:r>
              <a:rPr b="1" i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the function.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/>
        </p:nvSpPr>
        <p:spPr>
          <a:xfrm>
            <a:off x="627797" y="354843"/>
            <a:ext cx="33842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Numpy Overview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850710" y="1438785"/>
            <a:ext cx="8402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algebra library that enables you to manipulate arrays inside Python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w to create NumPy arrays from scratch? | by Tanu N Prabhu | Towards Data  Science" id="249" name="Google Shape;2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794" y="3505722"/>
            <a:ext cx="2273726" cy="90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298" y="2770353"/>
            <a:ext cx="2552835" cy="518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1625" y="3216607"/>
            <a:ext cx="17049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/>
          <p:nvPr/>
        </p:nvSpPr>
        <p:spPr>
          <a:xfrm>
            <a:off x="7101387" y="3320957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7745602" y="3200402"/>
            <a:ext cx="973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1D array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9768" y="4256964"/>
            <a:ext cx="26860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/>
          <p:nvPr/>
        </p:nvSpPr>
        <p:spPr>
          <a:xfrm>
            <a:off x="7117309" y="4449171"/>
            <a:ext cx="491319" cy="1433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7761524" y="4308146"/>
            <a:ext cx="10615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arrays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7174174" y="5734335"/>
            <a:ext cx="491319" cy="1433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7818389" y="5593310"/>
            <a:ext cx="10615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arrays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lipsis, interface, mark, more, punctuation, shapes, three dots icon -  Download on Iconfinder" id="259" name="Google Shape;25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8321" y="5045051"/>
            <a:ext cx="359463" cy="35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/>
        </p:nvSpPr>
        <p:spPr>
          <a:xfrm>
            <a:off x="627797" y="354843"/>
            <a:ext cx="34788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Pandas Overview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850710" y="1438785"/>
            <a:ext cx="8402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Data Library that enables you to manipulate data similar to a table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o usar o query do pandas?. Aprenda a utilizar o método query do… | by  Matheus Budkewicz | horaDeCodar | Medium" id="266" name="Google Shape;2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441" y="3628599"/>
            <a:ext cx="2260079" cy="141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0590" y="1896044"/>
            <a:ext cx="6836675" cy="396183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6"/>
          <p:cNvSpPr/>
          <p:nvPr/>
        </p:nvSpPr>
        <p:spPr>
          <a:xfrm>
            <a:off x="852984" y="5835639"/>
            <a:ext cx="84024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 methods: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.iloc selects by index by position (0, 1, 2, ..)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.loc selects by index name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7" y="354843"/>
            <a:ext cx="40623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Notebooks Overview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oCalc - Online Jupyter Notebooks" id="92" name="Google Shape;92;p2"/>
          <p:cNvPicPr preferRelativeResize="0"/>
          <p:nvPr/>
        </p:nvPicPr>
        <p:blipFill rotWithShape="1">
          <a:blip r:embed="rId3">
            <a:alphaModFix/>
          </a:blip>
          <a:srcRect b="25643" l="0" r="3074" t="6516"/>
          <a:stretch/>
        </p:blipFill>
        <p:spPr>
          <a:xfrm>
            <a:off x="1201745" y="1943486"/>
            <a:ext cx="9170553" cy="36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1760561" y="2688609"/>
            <a:ext cx="8720920" cy="450376"/>
          </a:xfrm>
          <a:prstGeom prst="rect">
            <a:avLst/>
          </a:prstGeom>
          <a:noFill/>
          <a:ln cap="flat" cmpd="sng" w="12700">
            <a:solidFill>
              <a:srgbClr val="15705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2"/>
          <p:cNvCxnSpPr/>
          <p:nvPr/>
        </p:nvCxnSpPr>
        <p:spPr>
          <a:xfrm flipH="1" rot="10800000">
            <a:off x="6100549" y="1392072"/>
            <a:ext cx="655093" cy="12555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2"/>
          <p:cNvSpPr txBox="1"/>
          <p:nvPr/>
        </p:nvSpPr>
        <p:spPr>
          <a:xfrm>
            <a:off x="6359857" y="928048"/>
            <a:ext cx="1512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Notebook Cell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2"/>
          <p:cNvCxnSpPr/>
          <p:nvPr/>
        </p:nvCxnSpPr>
        <p:spPr>
          <a:xfrm rot="10800000">
            <a:off x="3166281" y="1610436"/>
            <a:ext cx="15922" cy="5072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2"/>
          <p:cNvSpPr txBox="1"/>
          <p:nvPr/>
        </p:nvSpPr>
        <p:spPr>
          <a:xfrm>
            <a:off x="4860878" y="1203278"/>
            <a:ext cx="915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2"/>
          <p:cNvCxnSpPr/>
          <p:nvPr/>
        </p:nvCxnSpPr>
        <p:spPr>
          <a:xfrm flipH="1">
            <a:off x="968991" y="3225422"/>
            <a:ext cx="1328382" cy="5823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" name="Google Shape;99;p2"/>
          <p:cNvSpPr txBox="1"/>
          <p:nvPr/>
        </p:nvSpPr>
        <p:spPr>
          <a:xfrm>
            <a:off x="236561" y="3839571"/>
            <a:ext cx="1183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 flipH="1" rot="10800000">
            <a:off x="9569355" y="780198"/>
            <a:ext cx="655093" cy="12555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2"/>
          <p:cNvSpPr txBox="1"/>
          <p:nvPr/>
        </p:nvSpPr>
        <p:spPr>
          <a:xfrm>
            <a:off x="9514764" y="425355"/>
            <a:ext cx="1388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89630" y="1885666"/>
            <a:ext cx="3641677" cy="450376"/>
          </a:xfrm>
          <a:prstGeom prst="rect">
            <a:avLst/>
          </a:prstGeom>
          <a:noFill/>
          <a:ln cap="flat" cmpd="sng" w="12700">
            <a:solidFill>
              <a:srgbClr val="15705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 rot="10800000">
            <a:off x="5488675" y="1708245"/>
            <a:ext cx="2274" cy="8757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2"/>
          <p:cNvSpPr txBox="1"/>
          <p:nvPr/>
        </p:nvSpPr>
        <p:spPr>
          <a:xfrm>
            <a:off x="2775045" y="1287440"/>
            <a:ext cx="740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627797" y="354843"/>
            <a:ext cx="53417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Data Types - Basics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205552" y="2133602"/>
            <a:ext cx="939875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 (1,2,3, etc.)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perform mathematical operations with them.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without decimal points are stored as integers.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Floats (1.01, 1.02, 1.03, etc.)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perform mathematical operations with them.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with decimal points are stored as floats.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(‘ABC’, ‘YWZ’, etc.)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cannot perform mathematical operation with them.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627797" y="354843"/>
            <a:ext cx="55533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Data Types – Basics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340" y="2420557"/>
            <a:ext cx="2906194" cy="71711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5008728" y="2743199"/>
            <a:ext cx="641444" cy="13647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3256" y="2412311"/>
            <a:ext cx="2924052" cy="68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850710" y="1438785"/>
            <a:ext cx="8402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of how to create an object in Python and checking the type: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5024651" y="4096603"/>
            <a:ext cx="641444" cy="13647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763" y="3822794"/>
            <a:ext cx="4061684" cy="64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2165" y="3895796"/>
            <a:ext cx="3589209" cy="594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36356" y="5233917"/>
            <a:ext cx="3269068" cy="71650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5026926" y="5477301"/>
            <a:ext cx="641444" cy="13647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72187" y="5238038"/>
            <a:ext cx="2484162" cy="630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4"/>
          <p:cNvCxnSpPr/>
          <p:nvPr/>
        </p:nvCxnSpPr>
        <p:spPr>
          <a:xfrm flipH="1">
            <a:off x="3521121" y="2947916"/>
            <a:ext cx="204717" cy="5322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4"/>
          <p:cNvSpPr txBox="1"/>
          <p:nvPr/>
        </p:nvSpPr>
        <p:spPr>
          <a:xfrm>
            <a:off x="2961563" y="3480179"/>
            <a:ext cx="1114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Assignment!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 flipH="1">
            <a:off x="6867097" y="2718179"/>
            <a:ext cx="204717" cy="5322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4"/>
          <p:cNvSpPr txBox="1"/>
          <p:nvPr/>
        </p:nvSpPr>
        <p:spPr>
          <a:xfrm>
            <a:off x="6348482" y="3250441"/>
            <a:ext cx="153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Calling a function!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627797" y="354843"/>
            <a:ext cx="32223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Libraries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055426" y="1261364"/>
            <a:ext cx="94397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code base that we can use with functions and objects that’s not readily available in base Python.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o usar o query do pandas?. Aprenda a utilizar o método query do… | by  Matheus Budkewicz | horaDeCodar | Medium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704" y="3751429"/>
            <a:ext cx="2260079" cy="1412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ras: the Python deep learning API"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8895" y="4243270"/>
            <a:ext cx="1932532" cy="560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create NumPy arrays from scratch? | by Tanu N Prabhu | Towards Data  Science" id="138" name="Google Shape;1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0585" y="4010689"/>
            <a:ext cx="2273726" cy="9094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105469" y="3275462"/>
            <a:ext cx="970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066801" y="2022142"/>
            <a:ext cx="93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ython Programming Essentials - M24 - math module" id="141" name="Google Shape;141;p5"/>
          <p:cNvPicPr preferRelativeResize="0"/>
          <p:nvPr/>
        </p:nvPicPr>
        <p:blipFill rotWithShape="1">
          <a:blip r:embed="rId6">
            <a:alphaModFix/>
          </a:blip>
          <a:srcRect b="79229" l="7546" r="76958" t="7999"/>
          <a:stretch/>
        </p:blipFill>
        <p:spPr>
          <a:xfrm>
            <a:off x="2961564" y="2306471"/>
            <a:ext cx="1324258" cy="614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ng Array in Python | Know List And Methods of String Array in Python" id="142" name="Google Shape;142;p5"/>
          <p:cNvPicPr preferRelativeResize="0"/>
          <p:nvPr/>
        </p:nvPicPr>
        <p:blipFill rotWithShape="1">
          <a:blip r:embed="rId7">
            <a:alphaModFix/>
          </a:blip>
          <a:srcRect b="78155" l="18385" r="53236" t="0"/>
          <a:stretch/>
        </p:blipFill>
        <p:spPr>
          <a:xfrm>
            <a:off x="6220669" y="2284791"/>
            <a:ext cx="1531259" cy="6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76772" y="5943885"/>
            <a:ext cx="214312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1326107" y="5379491"/>
            <a:ext cx="8265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60709" y="5991509"/>
            <a:ext cx="17907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4940490" y="6141493"/>
            <a:ext cx="900752" cy="2456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/>
        </p:nvSpPr>
        <p:spPr>
          <a:xfrm>
            <a:off x="627797" y="354843"/>
            <a:ext cx="24753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Lists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850710" y="1438785"/>
            <a:ext cx="8402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are mutable objects that we can use and access by index: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4831309" y="2934269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5527343" y="2811439"/>
            <a:ext cx="5794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list called </a:t>
            </a:r>
            <a:r>
              <a:rPr i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my_list 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6 elements of integer type.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196" y="2861765"/>
            <a:ext cx="3619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470" y="3783770"/>
            <a:ext cx="122872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3700820" y="3891887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4369558" y="3782705"/>
            <a:ext cx="460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returns 1 as index on Python start on zero!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1423" y="4764490"/>
            <a:ext cx="18288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>
            <a:off x="3757686" y="4890448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4426424" y="4781266"/>
            <a:ext cx="6102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returns 14 as index 3 fetches the object from position 3+1!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6348" y="5691898"/>
            <a:ext cx="1771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3773608" y="5834418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4442346" y="5725236"/>
            <a:ext cx="6288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returns a new list with 2 elements as we are applying a slice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721522" y="6326958"/>
            <a:ext cx="4155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contain multiple types!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/>
        </p:nvSpPr>
        <p:spPr>
          <a:xfrm>
            <a:off x="627797" y="354843"/>
            <a:ext cx="24529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Sets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850710" y="1438785"/>
            <a:ext cx="8402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are objects that contain distinct elements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4831309" y="2934269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832" y="2771632"/>
            <a:ext cx="2572709" cy="43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5584208" y="2827362"/>
            <a:ext cx="24273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list has 4 elements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0139" y="3725057"/>
            <a:ext cx="1858655" cy="54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/>
          <p:nvPr/>
        </p:nvSpPr>
        <p:spPr>
          <a:xfrm>
            <a:off x="4424151" y="3878239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5081516" y="3730388"/>
            <a:ext cx="61778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call </a:t>
            </a:r>
            <a:r>
              <a:rPr b="1" i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my_list you get the returning distinct elements of the 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/>
        </p:nvSpPr>
        <p:spPr>
          <a:xfrm>
            <a:off x="627797" y="354843"/>
            <a:ext cx="38058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Dictionaries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850710" y="1438785"/>
            <a:ext cx="8402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value Pair objects that are extremely flexible in Python: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048" y="2282232"/>
            <a:ext cx="6460739" cy="29719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/>
          <p:nvPr/>
        </p:nvSpPr>
        <p:spPr>
          <a:xfrm>
            <a:off x="7083190" y="2347415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7672814" y="2063087"/>
            <a:ext cx="45191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 with 4 elements that maps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month to the respective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421" y="3135360"/>
            <a:ext cx="3406032" cy="50859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/>
          <p:nvPr/>
        </p:nvSpPr>
        <p:spPr>
          <a:xfrm>
            <a:off x="5106539" y="3318681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5846288" y="3157183"/>
            <a:ext cx="5090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the </a:t>
            </a:r>
            <a:r>
              <a:rPr i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the </a:t>
            </a:r>
            <a:r>
              <a:rPr i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dictionary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2300145" y="4060209"/>
            <a:ext cx="21627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attributes: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.items()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.values()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.keys()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/>
        </p:nvSpPr>
        <p:spPr>
          <a:xfrm>
            <a:off x="627797" y="354843"/>
            <a:ext cx="28503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Python Tuples</a:t>
            </a:r>
            <a:endParaRPr sz="4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850710" y="1438785"/>
            <a:ext cx="8402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Paired object that can be accessed by it’s index: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548" y="2217476"/>
            <a:ext cx="4500614" cy="30735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/>
          <p:nvPr/>
        </p:nvSpPr>
        <p:spPr>
          <a:xfrm>
            <a:off x="5488676" y="2295099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6132891" y="2174544"/>
            <a:ext cx="2385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list of tuples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5463655" y="3280013"/>
            <a:ext cx="491319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6107870" y="3159458"/>
            <a:ext cx="24175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the first tuple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8327" y="3101384"/>
            <a:ext cx="2266880" cy="55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2020-06-30T22:16:45Z</dcterms:created>
  <dc:creator>Ivo Bernardo</dc:creator>
</cp:coreProperties>
</file>