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rial Narr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PBKeRezb5ru0gZR/eQR6kEw0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bold.fntdata"/><Relationship Id="rId10" Type="http://schemas.openxmlformats.org/officeDocument/2006/relationships/font" Target="fonts/ArialNarrow-regular.fntdata"/><Relationship Id="rId13" Type="http://schemas.openxmlformats.org/officeDocument/2006/relationships/font" Target="fonts/ArialNarrow-boldItalic.fntdata"/><Relationship Id="rId12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5000"/>
              <a:buFont typeface="Arial Narrow"/>
              <a:buNone/>
            </a:pPr>
            <a:r>
              <a:rPr lang="pt-PT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>
                <a:latin typeface="Arial Narrow"/>
                <a:ea typeface="Arial Narrow"/>
                <a:cs typeface="Arial Narrow"/>
                <a:sym typeface="Arial Narrow"/>
              </a:rPr>
              <a:t>Manipulating Strings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b="0" i="0" lang="pt-PT" sz="1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b="0" i="0" sz="16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Welcome to Python.or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40623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Strings Overview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417929" y="2117679"/>
            <a:ext cx="325954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example_string 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‘europe’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 flipH="1" rot="10800000">
            <a:off x="3398293" y="1501254"/>
            <a:ext cx="736980" cy="6141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2"/>
          <p:cNvSpPr txBox="1"/>
          <p:nvPr/>
        </p:nvSpPr>
        <p:spPr>
          <a:xfrm>
            <a:off x="4271749" y="1337481"/>
            <a:ext cx="54569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access our string in Python using this name from here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2" y="3306739"/>
            <a:ext cx="16287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4314968" y="3400567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051946" y="3305033"/>
            <a:ext cx="29610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the first letter on index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344538" y="4126173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081516" y="4030639"/>
            <a:ext cx="2324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the first 3 letters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859" y="4071653"/>
            <a:ext cx="17907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484495" y="5970895"/>
            <a:ext cx="5315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property: </a:t>
            </a:r>
            <a:r>
              <a:rPr b="1" lang="pt-PT"/>
              <a:t>Strings </a:t>
            </a: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immutable!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/>
        </p:nvSpPr>
        <p:spPr>
          <a:xfrm>
            <a:off x="627797" y="354843"/>
            <a:ext cx="7902054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Strings Overview – Combining Strings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1858371" y="1448939"/>
            <a:ext cx="325954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eu_1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‘european’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4656162" y="3673522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5393140" y="3577988"/>
            <a:ext cx="3243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two or more strings using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685732" y="4399128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5422710" y="4303594"/>
            <a:ext cx="32383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Replicating the word european 4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1846997" y="1942533"/>
            <a:ext cx="325954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eu_2 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‘union’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167" y="3503209"/>
            <a:ext cx="1941135" cy="48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779" y="4257960"/>
            <a:ext cx="3173056" cy="43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/>
        </p:nvSpPr>
        <p:spPr>
          <a:xfrm>
            <a:off x="627797" y="354843"/>
            <a:ext cx="7902054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Strings Overview – Iterating on Strings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2104030" y="1585416"/>
            <a:ext cx="6507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example_word 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‘coordenation’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4738048" y="4328615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9"/>
          <p:cNvSpPr txBox="1"/>
          <p:nvPr/>
        </p:nvSpPr>
        <p:spPr>
          <a:xfrm>
            <a:off x="5570561" y="4246728"/>
            <a:ext cx="44294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Iterating through each letter of the word and printing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895" y="3089937"/>
            <a:ext cx="2743276" cy="254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/>
        </p:nvSpPr>
        <p:spPr>
          <a:xfrm>
            <a:off x="272955" y="191070"/>
            <a:ext cx="7902054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Strings Overview – Important Methods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1667301" y="1102578"/>
            <a:ext cx="6159058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extracts length of sentence (or any other Python 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.upper()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.lower()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.capitalize()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conversion method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isalpha()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testing method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strip()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strips leading blanks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splits sentence by a specific character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.join()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usually applied on lists to concatenate elements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counts specific elements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.replace()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replaces a specific part of a string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.find()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finds specific element in sentence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3166280" y="1651379"/>
            <a:ext cx="354842" cy="12828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3673521" y="2104030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Casing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2020-06-30T22:16:45Z</dcterms:created>
  <dc:creator>Ivo Bernardo</dc:creator>
</cp:coreProperties>
</file>