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8" r:id="rId6"/>
    <p:sldId id="267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rial Narrow" panose="020B0606020202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g8UPXXdtmX3gw9x653Qux5wLZ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000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348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58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325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38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933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06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5000"/>
              <a:buFont typeface="Arial Narrow"/>
              <a:buNone/>
            </a:pPr>
            <a:r>
              <a:rPr lang="pt-PT" dirty="0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 dirty="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 dirty="0" smtClean="0">
                <a:latin typeface="Arial Narrow"/>
                <a:ea typeface="Arial Narrow"/>
                <a:cs typeface="Arial Narrow"/>
                <a:sym typeface="Arial Narrow"/>
              </a:rPr>
              <a:t>Reading Text Data into Python</a:t>
            </a:r>
            <a:endParaRPr sz="40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lang="pt-PT" sz="16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sz="1600" b="0" i="0" u="none" strike="noStrike" cap="non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6" name="Google Shape;86;p1" descr="Welcome to Python.or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Text Data Into Python - CSV Files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30" name="Picture 6" descr="csv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78" y="2833569"/>
            <a:ext cx="1410885" cy="14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88;p34"/>
          <p:cNvSpPr/>
          <p:nvPr/>
        </p:nvSpPr>
        <p:spPr>
          <a:xfrm>
            <a:off x="5158854" y="3521123"/>
            <a:ext cx="1241946" cy="191069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Picture 8" descr="Jack Dorsey sells his first tweet as an NFT for $2.9 million - Ledger  Insights - enterprise blockcha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0" t="28032" r="15162" b="35545"/>
          <a:stretch/>
        </p:blipFill>
        <p:spPr bwMode="auto">
          <a:xfrm>
            <a:off x="8147714" y="3330054"/>
            <a:ext cx="1417092" cy="4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ack Dorsey sells his first tweet as an NFT for $2.9 million - Ledger  Insights - enterprise blockcha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0" t="28032" r="15162" b="35545"/>
          <a:stretch/>
        </p:blipFill>
        <p:spPr bwMode="auto">
          <a:xfrm>
            <a:off x="8136340" y="3987423"/>
            <a:ext cx="1417092" cy="4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Jack Dorsey sells his first tweet as an NFT for $2.9 million - Ledger  Insights - enterprise blockcha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0" t="28032" r="15162" b="35545"/>
          <a:stretch/>
        </p:blipFill>
        <p:spPr bwMode="auto">
          <a:xfrm>
            <a:off x="8149989" y="4642514"/>
            <a:ext cx="1417092" cy="4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Dorsey sells his first tweet as an NFT for $2.9 million - Ledger  Insights - enterprise blockcha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0" t="28032" r="15162" b="35545"/>
          <a:stretch/>
        </p:blipFill>
        <p:spPr bwMode="auto">
          <a:xfrm>
            <a:off x="8149989" y="5338550"/>
            <a:ext cx="1417092" cy="4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ble Selection Column Icon | IconExperience - Professional Icons »  O-Coll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2" y="1618917"/>
            <a:ext cx="1356294" cy="13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2137" y="1364775"/>
            <a:ext cx="488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-&gt; Libraries used for reading csv files: Pandas or csv library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Text Data Into Python – TXT Files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" name="Google Shape;188;p34"/>
          <p:cNvSpPr/>
          <p:nvPr/>
        </p:nvSpPr>
        <p:spPr>
          <a:xfrm>
            <a:off x="5295332" y="3603009"/>
            <a:ext cx="1241946" cy="191069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4" name="Picture 10" descr="Table Selection Column Icon | IconExperience - Professional Icons »  O-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85" y="2178476"/>
            <a:ext cx="1356294" cy="13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512/104/1046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18" y="2179022"/>
            <a:ext cx="1219272" cy="1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image.flaticon.com/icons/png/512/104/1046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36" y="4064689"/>
            <a:ext cx="1219272" cy="1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image.flaticon.com/icons/png/512/104/1046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00" y="2181296"/>
            <a:ext cx="1219272" cy="1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image.flaticon.com/icons/png/512/104/1046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44" y="4078335"/>
            <a:ext cx="1219272" cy="1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icon - Free download on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30" y="3844049"/>
            <a:ext cx="1318383" cy="13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Text Data Into Python – Web Pages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6" y="3218952"/>
            <a:ext cx="6568625" cy="1180963"/>
          </a:xfrm>
          <a:prstGeom prst="rect">
            <a:avLst/>
          </a:prstGeom>
        </p:spPr>
      </p:pic>
      <p:sp>
        <p:nvSpPr>
          <p:cNvPr id="11" name="Google Shape;188;p34"/>
          <p:cNvSpPr/>
          <p:nvPr/>
        </p:nvSpPr>
        <p:spPr>
          <a:xfrm>
            <a:off x="7206018" y="3684896"/>
            <a:ext cx="1241946" cy="191069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6" descr="Python icon - Free download on 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917" y="3188956"/>
            <a:ext cx="1318383" cy="13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2137" y="1364775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-&gt; Libraries used for web scraping: Requests and BeautifulSoup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5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103859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Text Data Into Python – Status Codes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9302" y="2511187"/>
            <a:ext cx="3332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-&gt; 200: Ok</a:t>
            </a:r>
          </a:p>
          <a:p>
            <a:endParaRPr lang="pt-PT" sz="1800" b="1" dirty="0" smtClean="0"/>
          </a:p>
          <a:p>
            <a:r>
              <a:rPr lang="pt-PT" sz="1800" b="1" dirty="0" smtClean="0"/>
              <a:t>-&gt; 400: Not Found</a:t>
            </a:r>
          </a:p>
          <a:p>
            <a:endParaRPr lang="pt-PT" sz="1800" b="1" dirty="0" smtClean="0"/>
          </a:p>
          <a:p>
            <a:r>
              <a:rPr lang="pt-PT" sz="1800" b="1" dirty="0" smtClean="0"/>
              <a:t>-&gt; 401: Authentication Failed</a:t>
            </a:r>
          </a:p>
          <a:p>
            <a:endParaRPr lang="pt-PT" sz="1800" b="1" dirty="0" smtClean="0"/>
          </a:p>
          <a:p>
            <a:r>
              <a:rPr lang="pt-PT" sz="1800" b="1" dirty="0" smtClean="0"/>
              <a:t>-&gt; 404: Error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75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Text Data Into Python – Web Pages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88;p34"/>
          <p:cNvSpPr/>
          <p:nvPr/>
        </p:nvSpPr>
        <p:spPr>
          <a:xfrm>
            <a:off x="6605516" y="3848669"/>
            <a:ext cx="1241946" cy="191069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6" descr="Python icon - Free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51" y="3311786"/>
            <a:ext cx="1318383" cy="13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2137" y="1364775"/>
            <a:ext cx="377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-&gt; Libraries used for web scraping: wikipedia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0" y="2641553"/>
            <a:ext cx="4953963" cy="27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</Words>
  <Application>Microsoft Office PowerPoint</Application>
  <PresentationFormat>Widescreen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Arial Narrow</vt:lpstr>
      <vt:lpstr>Office Theme</vt:lpstr>
      <vt:lpstr>Natural Language Processing Course Reading Text Data into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Course Reading Text Data into Python</dc:title>
  <dc:creator>Ivo Bernardo</dc:creator>
  <cp:lastModifiedBy>Ivo Bernardo</cp:lastModifiedBy>
  <cp:revision>5</cp:revision>
  <dcterms:created xsi:type="dcterms:W3CDTF">2020-06-30T22:16:45Z</dcterms:created>
  <dcterms:modified xsi:type="dcterms:W3CDTF">2021-05-24T22:45:06Z</dcterms:modified>
</cp:coreProperties>
</file>