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KZsx40s1jO0l+AlX/tCiNJkiI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" Target="slides/slide1.xml"/><Relationship Id="rId19" Type="http://schemas.openxmlformats.org/officeDocument/2006/relationships/font" Target="fonts/ArialNarrow-boldItalic.fntdata"/><Relationship Id="rId6" Type="http://schemas.openxmlformats.org/officeDocument/2006/relationships/slide" Target="slides/slide2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jp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7500"/>
              <a:buFont typeface="Arial Narrow"/>
              <a:buNone/>
            </a:pPr>
            <a:r>
              <a:rPr lang="pt-PT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>
                <a:latin typeface="Arial Narrow"/>
                <a:ea typeface="Arial Narrow"/>
                <a:cs typeface="Arial Narrow"/>
                <a:sym typeface="Arial Narrow"/>
              </a:rPr>
              <a:t>Text Representation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b="0" i="0" lang="pt-PT" sz="1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b="0" i="0" sz="16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Welcome to Python.or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/>
        </p:nvSpPr>
        <p:spPr>
          <a:xfrm>
            <a:off x="698134" y="706536"/>
            <a:ext cx="1078110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TF-IDF approach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885215" y="2388569"/>
            <a:ext cx="27911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really, liked, this,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860195" y="3127823"/>
            <a:ext cx="3853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did, not, like, the, food, in, the,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o Tweetar"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69" y="2250410"/>
            <a:ext cx="559558" cy="559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o Tweetar"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47" y="3003312"/>
            <a:ext cx="559558" cy="55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7825522" y="1733651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food, restaurant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F-IDF E SEO: Guia Completo De Otimização"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625" y="4012443"/>
            <a:ext cx="4007469" cy="267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8014246" y="2402776"/>
            <a:ext cx="10615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0, 0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7866396" y="3128382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0.3, 0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6077803" y="5158853"/>
            <a:ext cx="600502" cy="1774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7178721" y="5977719"/>
            <a:ext cx="2405402" cy="5275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32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6853449" y="5488675"/>
            <a:ext cx="2998641" cy="52758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2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7153700" y="4942764"/>
            <a:ext cx="2405402" cy="52758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2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6828428" y="4453720"/>
            <a:ext cx="2998641" cy="52758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48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/>
        </p:nvSpPr>
        <p:spPr>
          <a:xfrm>
            <a:off x="698134" y="706536"/>
            <a:ext cx="1078110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Other Approaches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Word Embedding: New Age Text Vectorization in NLP | by Saurabhk | The  Startup | Medium" id="210" name="Google Shape;210;p13"/>
          <p:cNvPicPr preferRelativeResize="0"/>
          <p:nvPr/>
        </p:nvPicPr>
        <p:blipFill rotWithShape="1">
          <a:blip r:embed="rId3">
            <a:alphaModFix/>
          </a:blip>
          <a:srcRect b="20815" l="0" r="54939" t="4184"/>
          <a:stretch/>
        </p:blipFill>
        <p:spPr>
          <a:xfrm>
            <a:off x="1241425" y="2600325"/>
            <a:ext cx="2364241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2vec predictions - do we average the words or what is the paragraph ID  for a new paragraph? - Stack Overflow" id="211" name="Google Shape;2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9328" y="2970212"/>
            <a:ext cx="5387975" cy="1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Machine Learning Models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Matrix - Free signs icons"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29" y="3138938"/>
            <a:ext cx="2642216" cy="138716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/>
          <p:nvPr/>
        </p:nvSpPr>
        <p:spPr>
          <a:xfrm>
            <a:off x="3698543" y="3794077"/>
            <a:ext cx="668740" cy="1910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570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tificial Neural Network Icons - Download Free Vector Icons | Noun Project"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963" y="2047165"/>
            <a:ext cx="1282890" cy="1282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map Icons - Download Free Vector Icons | Noun Project" id="95" name="Google Shape;9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9144" y="3534770"/>
            <a:ext cx="1018133" cy="1018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ression Analysis Icons - Download Free Vector Icons | Noun Project" id="96" name="Google Shape;9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6441" y="4967785"/>
            <a:ext cx="1078173" cy="107817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7563134" y="3864590"/>
            <a:ext cx="668740" cy="1910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570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diction Model Icons - Download Free Vector Icons | Noun Project" id="98" name="Google Shape;9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31085" y="3084393"/>
            <a:ext cx="1714168" cy="171416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 rot="3936384">
            <a:off x="1433015" y="2811437"/>
            <a:ext cx="600502" cy="1774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cheiro:Question mark alternate.png – Wikipédia, a enciclopédia livre" id="100" name="Google Shape;10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0101" y="1850385"/>
            <a:ext cx="499518" cy="6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Machine Learning Models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Matrix - Free signs icons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6585" y="3657554"/>
            <a:ext cx="2642216" cy="138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5559188" y="4135272"/>
            <a:ext cx="668740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570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 rot="3936384">
            <a:off x="7497171" y="3330053"/>
            <a:ext cx="600502" cy="1774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cheiro:Question mark alternate.png – Wikipédia, a enciclopédia livre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4257" y="2369001"/>
            <a:ext cx="499518" cy="646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Documents Icon of Line style - Available in SVG, PNG, EPS, AI &amp; Icon  fonts"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9909" y="271074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Machine Learning Models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Matrix - Free signs icons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415" y="3616611"/>
            <a:ext cx="2642216" cy="138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5559188" y="4135272"/>
            <a:ext cx="668740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570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rot="3936384">
            <a:off x="7497171" y="3330053"/>
            <a:ext cx="600502" cy="1774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cheiro:Question mark alternate.png – Wikipédia, a enciclopédia livre"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4257" y="2369001"/>
            <a:ext cx="499518" cy="646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 Tweets That Will Help You Be a Better Businessperson - Salesforce Canada  Blog" id="120" name="Google Shape;120;p5"/>
          <p:cNvPicPr preferRelativeResize="0"/>
          <p:nvPr/>
        </p:nvPicPr>
        <p:blipFill rotWithShape="1">
          <a:blip r:embed="rId5">
            <a:alphaModFix/>
          </a:blip>
          <a:srcRect b="37973" l="0" r="0" t="0"/>
          <a:stretch/>
        </p:blipFill>
        <p:spPr>
          <a:xfrm>
            <a:off x="1684124" y="2135874"/>
            <a:ext cx="3056619" cy="1003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tecnoblog.net/wp-content/uploads/2020/12/tweet-mais-curtido-2.jpg" id="121" name="Google Shape;121;p5"/>
          <p:cNvPicPr preferRelativeResize="0"/>
          <p:nvPr/>
        </p:nvPicPr>
        <p:blipFill rotWithShape="1">
          <a:blip r:embed="rId6">
            <a:alphaModFix/>
          </a:blip>
          <a:srcRect b="16495" l="0" r="0" t="0"/>
          <a:stretch/>
        </p:blipFill>
        <p:spPr>
          <a:xfrm>
            <a:off x="1766011" y="3518554"/>
            <a:ext cx="2710454" cy="1312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ck Dorsey sells his first tweet as an NFT for $2.9 million - Ledger  Insights - enterprise blockchain" id="122" name="Google Shape;122;p5"/>
          <p:cNvPicPr preferRelativeResize="0"/>
          <p:nvPr/>
        </p:nvPicPr>
        <p:blipFill rotWithShape="1">
          <a:blip r:embed="rId7">
            <a:alphaModFix/>
          </a:blip>
          <a:srcRect b="37952" l="19386" r="16047" t="28333"/>
          <a:stretch/>
        </p:blipFill>
        <p:spPr>
          <a:xfrm>
            <a:off x="1801506" y="5186148"/>
            <a:ext cx="2799260" cy="8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Machine Learning Models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3753135" y="3275463"/>
            <a:ext cx="35205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really liked this restaurant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045727" y="3878240"/>
            <a:ext cx="47564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did not like the food in the restaurant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o Tweetar"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9969" y="3138985"/>
            <a:ext cx="559558" cy="559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o Tweetar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856" y="3810001"/>
            <a:ext cx="559558" cy="55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Machine Learning Models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310186" y="3029804"/>
            <a:ext cx="37898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really, liked, this, restaurant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285166" y="3769058"/>
            <a:ext cx="53078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did, not, like, the, food, in, the, restaurant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o Tweetar"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34" y="2947916"/>
            <a:ext cx="559558" cy="559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o Tweetar"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12" y="3700818"/>
            <a:ext cx="559558" cy="55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/>
          <p:nvPr/>
        </p:nvSpPr>
        <p:spPr>
          <a:xfrm>
            <a:off x="7060442" y="3575714"/>
            <a:ext cx="668740" cy="16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570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7990346" y="3372852"/>
            <a:ext cx="38418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did, food, i, in, like, liked, not, really, restaurant, the, this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7474425" y="2570329"/>
            <a:ext cx="38418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olated lightbulb icon Royalty Free Vector Image" id="144" name="Google Shape;144;p7"/>
          <p:cNvPicPr preferRelativeResize="0"/>
          <p:nvPr/>
        </p:nvPicPr>
        <p:blipFill rotWithShape="1">
          <a:blip r:embed="rId4">
            <a:alphaModFix/>
          </a:blip>
          <a:srcRect b="11251" l="0" r="0" t="0"/>
          <a:stretch/>
        </p:blipFill>
        <p:spPr>
          <a:xfrm>
            <a:off x="7920942" y="1984182"/>
            <a:ext cx="533741" cy="5115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7"/>
          <p:cNvCxnSpPr/>
          <p:nvPr/>
        </p:nvCxnSpPr>
        <p:spPr>
          <a:xfrm>
            <a:off x="8285871" y="2982351"/>
            <a:ext cx="281354" cy="3094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7"/>
          <p:cNvSpPr/>
          <p:nvPr/>
        </p:nvSpPr>
        <p:spPr>
          <a:xfrm flipH="1" rot="10800000">
            <a:off x="3249636" y="4684543"/>
            <a:ext cx="520505" cy="35169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854548" y="4783015"/>
            <a:ext cx="22509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Bag-of-words approach!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698134" y="706536"/>
            <a:ext cx="1078110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Binary Representation approach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89681" y="3494038"/>
            <a:ext cx="27911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really, liked, this,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64661" y="4233292"/>
            <a:ext cx="3853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did, not, like, the, food, in, the,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o Tweetar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35" y="3355879"/>
            <a:ext cx="559558" cy="559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o Tweetar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13" y="4108781"/>
            <a:ext cx="559558" cy="55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5669176" y="2866415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did, food, i, in, like, liked, not, really, restaurant, the, this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5666831" y="3412710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0,      0, 1,0,     0,      1.    0,       1,                </a:t>
            </a:r>
            <a:r>
              <a:rPr lang="pt-PT" sz="1600"/>
              <a:t>1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0,    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5664486" y="4184089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1,      1, 1,1,     1,      0.    1,       0,                1,   1,     0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698134" y="706536"/>
            <a:ext cx="1078110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Count Vectorizer approach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89681" y="3494038"/>
            <a:ext cx="27911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really, liked, this,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64661" y="4233292"/>
            <a:ext cx="3853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did, not, like, the, food, in, the,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o Tweetar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35" y="3355879"/>
            <a:ext cx="559558" cy="559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o Tweetar"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13" y="4108781"/>
            <a:ext cx="559558" cy="55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5669176" y="2866415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did, food, i, in, like, liked, not, really, restaurant, the, this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5666831" y="3412710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0,      0, 1,0,     0,      1.    0,       1,                0,   0,     1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5664486" y="4184089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1,      1, 1,1,     1,      0.    1,       0,                1,   2,     0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 rot="-3061509">
            <a:off x="9708109" y="4667535"/>
            <a:ext cx="600502" cy="1774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olated lightbulb icon Royalty Free Vector Image" id="173" name="Google Shape;173;p9"/>
          <p:cNvPicPr preferRelativeResize="0"/>
          <p:nvPr/>
        </p:nvPicPr>
        <p:blipFill rotWithShape="1">
          <a:blip r:embed="rId4">
            <a:alphaModFix/>
          </a:blip>
          <a:srcRect b="11251" l="0" r="0" t="0"/>
          <a:stretch/>
        </p:blipFill>
        <p:spPr>
          <a:xfrm>
            <a:off x="9367604" y="5082223"/>
            <a:ext cx="533741" cy="51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698134" y="706536"/>
            <a:ext cx="1078110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Representation – TF-IDF approach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885215" y="2388569"/>
            <a:ext cx="27911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really, liked, this,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860195" y="3127823"/>
            <a:ext cx="3853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did, not, like, the, food, in, the, restaurant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o Tweetar"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69" y="2250410"/>
            <a:ext cx="559558" cy="559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o Tweetar"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47" y="3003312"/>
            <a:ext cx="559558" cy="55955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 txBox="1"/>
          <p:nvPr/>
        </p:nvSpPr>
        <p:spPr>
          <a:xfrm>
            <a:off x="7825522" y="1733651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food, restaurant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F-IDF E SEO: Guia Completo De Otimização"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0472" y="3862317"/>
            <a:ext cx="4007469" cy="267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7932360" y="2198060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?,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866396" y="3128382"/>
            <a:ext cx="5247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?, 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2020-06-30T22:16:45Z</dcterms:created>
  <dc:creator>Ivo Bernardo</dc:creator>
</cp:coreProperties>
</file>