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0" r:id="rId3"/>
    <p:sldId id="269" r:id="rId4"/>
    <p:sldId id="273" r:id="rId5"/>
    <p:sldId id="272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88" r:id="rId19"/>
    <p:sldId id="286" r:id="rId20"/>
  </p:sldIdLst>
  <p:sldSz cx="9144000" cy="5143500" type="screen16x9"/>
  <p:notesSz cx="6858000" cy="9144000"/>
  <p:embeddedFontLst>
    <p:embeddedFont>
      <p:font typeface="Lato" panose="020B0604020202020204" charset="0"/>
      <p:bold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5CE77-3080-D678-9D20-F92B31C17B01}" v="26" dt="2020-11-18T15:31:33.583"/>
    <p1510:client id="{372086BE-8D3B-8D16-ADB2-3027A86752AA}" v="205" dt="2020-10-23T16:32:25.936"/>
    <p1510:client id="{4581F939-CE3D-7C00-B390-6BE02B744D22}" v="2071" dt="2020-10-27T22:09:38.620"/>
    <p1510:client id="{4CA7C870-4D11-AB46-0575-0CD084DC8261}" v="11" dt="2020-10-29T12:37:26.521"/>
    <p1510:client id="{A25BF732-6B5C-93E8-60AA-DD1B3B852095}" v="2342" dt="2020-11-23T06:05:04.060"/>
    <p1510:client id="{B0F80C3A-44F4-CB55-2C7F-4E58D3FDB587}" v="228" dt="2020-11-13T15:45:26.658"/>
    <p1510:client id="{B1752EE9-8359-32E3-1D1C-CFFCB76F01C4}" v="674" dt="2020-11-14T10:47:38.794"/>
    <p1510:client id="{B8B4715B-8D52-67D8-5047-7B96677D0CC1}" v="1" dt="2020-11-23T10:33:05.419"/>
    <p1510:client id="{BC2190D3-826C-279B-8A7D-5CCCCB2ACDE2}" v="59" dt="2020-10-28T12:06:28.491"/>
    <p1510:client id="{C4D6D1C6-1D02-0B75-7C80-F361A335B3DF}" v="54" dt="2020-10-28T17:48:29.047"/>
    <p1510:client id="{F47FE7D0-E9D8-2A71-41C4-568CD824392E}" v="100" dt="2020-10-27T07:30:1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CHAUDHARI" userId="S::gaurav.chaudhari@students.iiit.ac.in::5f29f043-c820-4032-9660-2d0b31c00e2f" providerId="AD" clId="Web-{372086BE-8D3B-8D16-ADB2-3027A86752AA}"/>
    <pc:docChg chg="addSld delSld modSld">
      <pc:chgData name="GAURAV CHAUDHARI" userId="S::gaurav.chaudhari@students.iiit.ac.in::5f29f043-c820-4032-9660-2d0b31c00e2f" providerId="AD" clId="Web-{372086BE-8D3B-8D16-ADB2-3027A86752AA}" dt="2020-10-23T16:32:25.936" v="200" actId="20577"/>
      <pc:docMkLst>
        <pc:docMk/>
      </pc:docMkLst>
      <pc:sldChg chg="modSp">
        <pc:chgData name="GAURAV CHAUDHARI" userId="S::gaurav.chaudhari@students.iiit.ac.in::5f29f043-c820-4032-9660-2d0b31c00e2f" providerId="AD" clId="Web-{372086BE-8D3B-8D16-ADB2-3027A86752AA}" dt="2020-10-23T15:44:21.772" v="30" actId="20577"/>
        <pc:sldMkLst>
          <pc:docMk/>
          <pc:sldMk cId="0" sldId="256"/>
        </pc:sldMkLst>
        <pc:spChg chg="mod">
          <ac:chgData name="GAURAV CHAUDHARI" userId="S::gaurav.chaudhari@students.iiit.ac.in::5f29f043-c820-4032-9660-2d0b31c00e2f" providerId="AD" clId="Web-{372086BE-8D3B-8D16-ADB2-3027A86752AA}" dt="2020-10-23T15:44:10.335" v="23" actId="20577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GAURAV CHAUDHARI" userId="S::gaurav.chaudhari@students.iiit.ac.in::5f29f043-c820-4032-9660-2d0b31c00e2f" providerId="AD" clId="Web-{372086BE-8D3B-8D16-ADB2-3027A86752AA}" dt="2020-10-23T15:44:21.772" v="30" actId="20577"/>
          <ac:spMkLst>
            <pc:docMk/>
            <pc:sldMk cId="0" sldId="256"/>
            <ac:spMk id="135" creationId="{00000000-0000-0000-0000-000000000000}"/>
          </ac:spMkLst>
        </pc:spChg>
      </pc:sldChg>
      <pc:sldChg chg="modSp new">
        <pc:chgData name="GAURAV CHAUDHARI" userId="S::gaurav.chaudhari@students.iiit.ac.in::5f29f043-c820-4032-9660-2d0b31c00e2f" providerId="AD" clId="Web-{372086BE-8D3B-8D16-ADB2-3027A86752AA}" dt="2020-10-23T16:32:25.936" v="200" actId="20577"/>
        <pc:sldMkLst>
          <pc:docMk/>
          <pc:sldMk cId="3959698929" sldId="257"/>
        </pc:sldMkLst>
        <pc:spChg chg="mod">
          <ac:chgData name="GAURAV CHAUDHARI" userId="S::gaurav.chaudhari@students.iiit.ac.in::5f29f043-c820-4032-9660-2d0b31c00e2f" providerId="AD" clId="Web-{372086BE-8D3B-8D16-ADB2-3027A86752AA}" dt="2020-10-23T16:31:49.405" v="173" actId="14100"/>
          <ac:spMkLst>
            <pc:docMk/>
            <pc:sldMk cId="3959698929" sldId="257"/>
            <ac:spMk id="2" creationId="{D336A3B3-EF63-456E-A21F-1FBE61679346}"/>
          </ac:spMkLst>
        </pc:spChg>
        <pc:spChg chg="mod">
          <ac:chgData name="GAURAV CHAUDHARI" userId="S::gaurav.chaudhari@students.iiit.ac.in::5f29f043-c820-4032-9660-2d0b31c00e2f" providerId="AD" clId="Web-{372086BE-8D3B-8D16-ADB2-3027A86752AA}" dt="2020-10-23T16:32:25.936" v="200" actId="20577"/>
          <ac:spMkLst>
            <pc:docMk/>
            <pc:sldMk cId="3959698929" sldId="257"/>
            <ac:spMk id="3" creationId="{47C67B9B-88CE-4491-B301-E743EC0D8080}"/>
          </ac:spMkLst>
        </pc:spChg>
      </pc:sldChg>
      <pc:sldChg chg="del">
        <pc:chgData name="GAURAV CHAUDHARI" userId="S::gaurav.chaudhari@students.iiit.ac.in::5f29f043-c820-4032-9660-2d0b31c00e2f" providerId="AD" clId="Web-{372086BE-8D3B-8D16-ADB2-3027A86752AA}" dt="2020-10-23T15:39:36.707" v="0"/>
        <pc:sldMkLst>
          <pc:docMk/>
          <pc:sldMk cId="3830166803" sldId="258"/>
        </pc:sldMkLst>
      </pc:sldChg>
      <pc:sldChg chg="del">
        <pc:chgData name="GAURAV CHAUDHARI" userId="S::gaurav.chaudhari@students.iiit.ac.in::5f29f043-c820-4032-9660-2d0b31c00e2f" providerId="AD" clId="Web-{372086BE-8D3B-8D16-ADB2-3027A86752AA}" dt="2020-10-23T15:39:38.489" v="1"/>
        <pc:sldMkLst>
          <pc:docMk/>
          <pc:sldMk cId="1282719381" sldId="260"/>
        </pc:sldMkLst>
      </pc:sldChg>
      <pc:sldChg chg="modSp del">
        <pc:chgData name="GAURAV CHAUDHARI" userId="S::gaurav.chaudhari@students.iiit.ac.in::5f29f043-c820-4032-9660-2d0b31c00e2f" providerId="AD" clId="Web-{372086BE-8D3B-8D16-ADB2-3027A86752AA}" dt="2020-10-23T15:44:51.288" v="34"/>
        <pc:sldMkLst>
          <pc:docMk/>
          <pc:sldMk cId="2015111034" sldId="261"/>
        </pc:sldMkLst>
        <pc:spChg chg="mod">
          <ac:chgData name="GAURAV CHAUDHARI" userId="S::gaurav.chaudhari@students.iiit.ac.in::5f29f043-c820-4032-9660-2d0b31c00e2f" providerId="AD" clId="Web-{372086BE-8D3B-8D16-ADB2-3027A86752AA}" dt="2020-10-23T15:44:35.210" v="31" actId="20577"/>
          <ac:spMkLst>
            <pc:docMk/>
            <pc:sldMk cId="2015111034" sldId="261"/>
            <ac:spMk id="158" creationId="{00000000-0000-0000-0000-000000000000}"/>
          </ac:spMkLst>
        </pc:spChg>
        <pc:spChg chg="mod">
          <ac:chgData name="GAURAV CHAUDHARI" userId="S::gaurav.chaudhari@students.iiit.ac.in::5f29f043-c820-4032-9660-2d0b31c00e2f" providerId="AD" clId="Web-{372086BE-8D3B-8D16-ADB2-3027A86752AA}" dt="2020-10-23T15:44:40.382" v="33" actId="20577"/>
          <ac:spMkLst>
            <pc:docMk/>
            <pc:sldMk cId="2015111034" sldId="261"/>
            <ac:spMk id="159" creationId="{00000000-0000-0000-0000-000000000000}"/>
          </ac:spMkLst>
        </pc:spChg>
      </pc:sldChg>
      <pc:sldChg chg="del">
        <pc:chgData name="GAURAV CHAUDHARI" userId="S::gaurav.chaudhari@students.iiit.ac.in::5f29f043-c820-4032-9660-2d0b31c00e2f" providerId="AD" clId="Web-{372086BE-8D3B-8D16-ADB2-3027A86752AA}" dt="2020-10-23T15:39:42.926" v="2"/>
        <pc:sldMkLst>
          <pc:docMk/>
          <pc:sldMk cId="1929282341" sldId="262"/>
        </pc:sldMkLst>
      </pc:sldChg>
      <pc:sldChg chg="del">
        <pc:chgData name="GAURAV CHAUDHARI" userId="S::gaurav.chaudhari@students.iiit.ac.in::5f29f043-c820-4032-9660-2d0b31c00e2f" providerId="AD" clId="Web-{372086BE-8D3B-8D16-ADB2-3027A86752AA}" dt="2020-10-23T15:39:43.754" v="3"/>
        <pc:sldMkLst>
          <pc:docMk/>
          <pc:sldMk cId="745114282" sldId="263"/>
        </pc:sldMkLst>
      </pc:sldChg>
      <pc:sldChg chg="del">
        <pc:chgData name="GAURAV CHAUDHARI" userId="S::gaurav.chaudhari@students.iiit.ac.in::5f29f043-c820-4032-9660-2d0b31c00e2f" providerId="AD" clId="Web-{372086BE-8D3B-8D16-ADB2-3027A86752AA}" dt="2020-10-23T15:39:44.629" v="4"/>
        <pc:sldMkLst>
          <pc:docMk/>
          <pc:sldMk cId="3290244784" sldId="264"/>
        </pc:sldMkLst>
      </pc:sldChg>
      <pc:sldChg chg="del">
        <pc:chgData name="GAURAV CHAUDHARI" userId="S::gaurav.chaudhari@students.iiit.ac.in::5f29f043-c820-4032-9660-2d0b31c00e2f" providerId="AD" clId="Web-{372086BE-8D3B-8D16-ADB2-3027A86752AA}" dt="2020-10-23T15:39:45.848" v="5"/>
        <pc:sldMkLst>
          <pc:docMk/>
          <pc:sldMk cId="3718482853" sldId="265"/>
        </pc:sldMkLst>
      </pc:sldChg>
      <pc:sldChg chg="del">
        <pc:chgData name="GAURAV CHAUDHARI" userId="S::gaurav.chaudhari@students.iiit.ac.in::5f29f043-c820-4032-9660-2d0b31c00e2f" providerId="AD" clId="Web-{372086BE-8D3B-8D16-ADB2-3027A86752AA}" dt="2020-10-23T15:39:48.254" v="6"/>
        <pc:sldMkLst>
          <pc:docMk/>
          <pc:sldMk cId="834845841" sldId="266"/>
        </pc:sldMkLst>
      </pc:sldChg>
    </pc:docChg>
  </pc:docChgLst>
  <pc:docChgLst>
    <pc:chgData name="GAURAV CHAUDHARI" userId="S::gaurav.chaudhari@students.iiit.ac.in::5f29f043-c820-4032-9660-2d0b31c00e2f" providerId="AD" clId="Web-{4581F939-CE3D-7C00-B390-6BE02B744D22}"/>
    <pc:docChg chg="addSld delSld modSld sldOrd">
      <pc:chgData name="GAURAV CHAUDHARI" userId="S::gaurav.chaudhari@students.iiit.ac.in::5f29f043-c820-4032-9660-2d0b31c00e2f" providerId="AD" clId="Web-{4581F939-CE3D-7C00-B390-6BE02B744D22}" dt="2020-10-27T22:09:38.620" v="2050" actId="20577"/>
      <pc:docMkLst>
        <pc:docMk/>
      </pc:docMkLst>
      <pc:sldChg chg="modSp">
        <pc:chgData name="GAURAV CHAUDHARI" userId="S::gaurav.chaudhari@students.iiit.ac.in::5f29f043-c820-4032-9660-2d0b31c00e2f" providerId="AD" clId="Web-{4581F939-CE3D-7C00-B390-6BE02B744D22}" dt="2020-10-27T21:11:03.653" v="184" actId="20577"/>
        <pc:sldMkLst>
          <pc:docMk/>
          <pc:sldMk cId="3959698929" sldId="257"/>
        </pc:sldMkLst>
        <pc:spChg chg="mod">
          <ac:chgData name="GAURAV CHAUDHARI" userId="S::gaurav.chaudhari@students.iiit.ac.in::5f29f043-c820-4032-9660-2d0b31c00e2f" providerId="AD" clId="Web-{4581F939-CE3D-7C00-B390-6BE02B744D22}" dt="2020-10-27T21:11:03.653" v="184" actId="20577"/>
          <ac:spMkLst>
            <pc:docMk/>
            <pc:sldMk cId="3959698929" sldId="257"/>
            <ac:spMk id="3" creationId="{47C67B9B-88CE-4491-B301-E743EC0D8080}"/>
          </ac:spMkLst>
        </pc:spChg>
      </pc:sldChg>
      <pc:sldChg chg="addSp delSp modSp">
        <pc:chgData name="GAURAV CHAUDHARI" userId="S::gaurav.chaudhari@students.iiit.ac.in::5f29f043-c820-4032-9660-2d0b31c00e2f" providerId="AD" clId="Web-{4581F939-CE3D-7C00-B390-6BE02B744D22}" dt="2020-10-27T21:24:15.948" v="579" actId="20577"/>
        <pc:sldMkLst>
          <pc:docMk/>
          <pc:sldMk cId="3830166803" sldId="258"/>
        </pc:sldMkLst>
        <pc:spChg chg="mod">
          <ac:chgData name="GAURAV CHAUDHARI" userId="S::gaurav.chaudhari@students.iiit.ac.in::5f29f043-c820-4032-9660-2d0b31c00e2f" providerId="AD" clId="Web-{4581F939-CE3D-7C00-B390-6BE02B744D22}" dt="2020-10-27T21:24:15.948" v="579" actId="20577"/>
          <ac:spMkLst>
            <pc:docMk/>
            <pc:sldMk cId="3830166803" sldId="258"/>
            <ac:spMk id="2" creationId="{75C5DE47-8CCE-415D-B48C-CAC22C068331}"/>
          </ac:spMkLst>
        </pc:spChg>
        <pc:spChg chg="mod">
          <ac:chgData name="GAURAV CHAUDHARI" userId="S::gaurav.chaudhari@students.iiit.ac.in::5f29f043-c820-4032-9660-2d0b31c00e2f" providerId="AD" clId="Web-{4581F939-CE3D-7C00-B390-6BE02B744D22}" dt="2020-10-27T21:18:08.223" v="429" actId="20577"/>
          <ac:spMkLst>
            <pc:docMk/>
            <pc:sldMk cId="3830166803" sldId="258"/>
            <ac:spMk id="3" creationId="{42C74C49-1BF2-42B8-ABB3-76D069453B2B}"/>
          </ac:spMkLst>
        </pc:spChg>
        <pc:inkChg chg="add del">
          <ac:chgData name="GAURAV CHAUDHARI" userId="S::gaurav.chaudhari@students.iiit.ac.in::5f29f043-c820-4032-9660-2d0b31c00e2f" providerId="AD" clId="Web-{4581F939-CE3D-7C00-B390-6BE02B744D22}" dt="2020-10-27T21:23:39.994" v="555"/>
          <ac:inkMkLst>
            <pc:docMk/>
            <pc:sldMk cId="3830166803" sldId="258"/>
            <ac:inkMk id="4" creationId="{BF25DFCC-A249-48E8-BE07-659433440EC7}"/>
          </ac:inkMkLst>
        </pc:inkChg>
      </pc:sldChg>
      <pc:sldChg chg="addSp delSp modSp new">
        <pc:chgData name="GAURAV CHAUDHARI" userId="S::gaurav.chaudhari@students.iiit.ac.in::5f29f043-c820-4032-9660-2d0b31c00e2f" providerId="AD" clId="Web-{4581F939-CE3D-7C00-B390-6BE02B744D22}" dt="2020-10-27T21:43:02.639" v="1334"/>
        <pc:sldMkLst>
          <pc:docMk/>
          <pc:sldMk cId="3637769502" sldId="259"/>
        </pc:sldMkLst>
        <pc:spChg chg="mod">
          <ac:chgData name="GAURAV CHAUDHARI" userId="S::gaurav.chaudhari@students.iiit.ac.in::5f29f043-c820-4032-9660-2d0b31c00e2f" providerId="AD" clId="Web-{4581F939-CE3D-7C00-B390-6BE02B744D22}" dt="2020-10-27T21:24:41.011" v="597" actId="20577"/>
          <ac:spMkLst>
            <pc:docMk/>
            <pc:sldMk cId="3637769502" sldId="259"/>
            <ac:spMk id="2" creationId="{2C29DABA-E593-4B4D-8565-E2B4F5B47ABB}"/>
          </ac:spMkLst>
        </pc:spChg>
        <pc:spChg chg="mod">
          <ac:chgData name="GAURAV CHAUDHARI" userId="S::gaurav.chaudhari@students.iiit.ac.in::5f29f043-c820-4032-9660-2d0b31c00e2f" providerId="AD" clId="Web-{4581F939-CE3D-7C00-B390-6BE02B744D22}" dt="2020-10-27T21:42:01.185" v="1241" actId="20577"/>
          <ac:spMkLst>
            <pc:docMk/>
            <pc:sldMk cId="3637769502" sldId="259"/>
            <ac:spMk id="3" creationId="{81D7C8B1-43F0-4B15-99FB-80FB057B3742}"/>
          </ac:spMkLst>
        </pc:spChg>
        <pc:inkChg chg="add mod">
          <ac:chgData name="GAURAV CHAUDHARI" userId="S::gaurav.chaudhari@students.iiit.ac.in::5f29f043-c820-4032-9660-2d0b31c00e2f" providerId="AD" clId="Web-{4581F939-CE3D-7C00-B390-6BE02B744D22}" dt="2020-10-27T21:42:37.061" v="1285" actId="1076"/>
          <ac:inkMkLst>
            <pc:docMk/>
            <pc:sldMk cId="3637769502" sldId="259"/>
            <ac:inkMk id="5" creationId="{C9242819-9166-4E9E-B33E-1D5E3DA84F9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076" v="1286" actId="1076"/>
          <ac:inkMkLst>
            <pc:docMk/>
            <pc:sldMk cId="3637769502" sldId="259"/>
            <ac:inkMk id="7" creationId="{66ADE1A1-63C5-4B8D-AF52-2319522FDC8F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076" v="1287" actId="1076"/>
          <ac:inkMkLst>
            <pc:docMk/>
            <pc:sldMk cId="3637769502" sldId="259"/>
            <ac:inkMk id="9" creationId="{C9D98D98-18AD-4E2C-B8A6-704BB2C107A1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092" v="1288" actId="1076"/>
          <ac:inkMkLst>
            <pc:docMk/>
            <pc:sldMk cId="3637769502" sldId="259"/>
            <ac:inkMk id="11" creationId="{63204125-DADA-42C6-AC47-617C006A570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08" v="1289" actId="1076"/>
          <ac:inkMkLst>
            <pc:docMk/>
            <pc:sldMk cId="3637769502" sldId="259"/>
            <ac:inkMk id="13" creationId="{52AC098D-AF22-4FA8-8AFE-EAD52207CBE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08" v="1290" actId="1076"/>
          <ac:inkMkLst>
            <pc:docMk/>
            <pc:sldMk cId="3637769502" sldId="259"/>
            <ac:inkMk id="15" creationId="{D11902E2-D95A-4801-A59C-E569F76A3CFF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23" v="1291" actId="1076"/>
          <ac:inkMkLst>
            <pc:docMk/>
            <pc:sldMk cId="3637769502" sldId="259"/>
            <ac:inkMk id="17" creationId="{A41F5F28-7337-4010-A697-E4B9FCABD71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39" v="1292" actId="1076"/>
          <ac:inkMkLst>
            <pc:docMk/>
            <pc:sldMk cId="3637769502" sldId="259"/>
            <ac:inkMk id="19" creationId="{D1F1498D-C6AD-4DB8-A1DF-A5FE24EA141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39" v="1293" actId="1076"/>
          <ac:inkMkLst>
            <pc:docMk/>
            <pc:sldMk cId="3637769502" sldId="259"/>
            <ac:inkMk id="21" creationId="{FF06E9D7-7A4A-4455-A337-0A573646354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54" v="1294" actId="1076"/>
          <ac:inkMkLst>
            <pc:docMk/>
            <pc:sldMk cId="3637769502" sldId="259"/>
            <ac:inkMk id="23" creationId="{6AFD4277-252F-4A36-AAF3-DEB002CB39C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70" v="1295" actId="1076"/>
          <ac:inkMkLst>
            <pc:docMk/>
            <pc:sldMk cId="3637769502" sldId="259"/>
            <ac:inkMk id="25" creationId="{12FFA258-976D-4895-A1C3-D3B64134757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86" v="1296" actId="1076"/>
          <ac:inkMkLst>
            <pc:docMk/>
            <pc:sldMk cId="3637769502" sldId="259"/>
            <ac:inkMk id="27" creationId="{986BAFCF-9C1D-44C6-80FA-5F132366D297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186" v="1297" actId="1076"/>
          <ac:inkMkLst>
            <pc:docMk/>
            <pc:sldMk cId="3637769502" sldId="259"/>
            <ac:inkMk id="29" creationId="{53EE7008-D28F-4BBB-B25A-B09D5922EE28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01" v="1298" actId="1076"/>
          <ac:inkMkLst>
            <pc:docMk/>
            <pc:sldMk cId="3637769502" sldId="259"/>
            <ac:inkMk id="31" creationId="{823D9590-9297-4B0B-AA30-CEC0626C113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01" v="1299" actId="1076"/>
          <ac:inkMkLst>
            <pc:docMk/>
            <pc:sldMk cId="3637769502" sldId="259"/>
            <ac:inkMk id="33" creationId="{794320CE-DD9D-4A76-836D-CF23E2A62DA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17" v="1300" actId="1076"/>
          <ac:inkMkLst>
            <pc:docMk/>
            <pc:sldMk cId="3637769502" sldId="259"/>
            <ac:inkMk id="35" creationId="{B1A7B62A-3E8F-45BC-A062-748801040E2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17" v="1301" actId="1076"/>
          <ac:inkMkLst>
            <pc:docMk/>
            <pc:sldMk cId="3637769502" sldId="259"/>
            <ac:inkMk id="37" creationId="{DCBA409A-6362-47E8-B32D-647D9025C08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32" v="1302" actId="1076"/>
          <ac:inkMkLst>
            <pc:docMk/>
            <pc:sldMk cId="3637769502" sldId="259"/>
            <ac:inkMk id="39" creationId="{9F718267-8581-4FED-BA9B-2F91EC4EA417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48" v="1303" actId="1076"/>
          <ac:inkMkLst>
            <pc:docMk/>
            <pc:sldMk cId="3637769502" sldId="259"/>
            <ac:inkMk id="41" creationId="{506C5690-BC6A-4228-9C2F-42CFC3F7654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48" v="1304" actId="1076"/>
          <ac:inkMkLst>
            <pc:docMk/>
            <pc:sldMk cId="3637769502" sldId="259"/>
            <ac:inkMk id="43" creationId="{8C4B31A1-1CDA-4709-B890-8712DB0A4127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64" v="1305" actId="1076"/>
          <ac:inkMkLst>
            <pc:docMk/>
            <pc:sldMk cId="3637769502" sldId="259"/>
            <ac:inkMk id="45" creationId="{9EE795E1-34CC-4572-AC52-3E613F99D41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79" v="1306" actId="1076"/>
          <ac:inkMkLst>
            <pc:docMk/>
            <pc:sldMk cId="3637769502" sldId="259"/>
            <ac:inkMk id="47" creationId="{282DD33A-9692-41C4-8F04-2C19A1032BD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79" v="1307" actId="1076"/>
          <ac:inkMkLst>
            <pc:docMk/>
            <pc:sldMk cId="3637769502" sldId="259"/>
            <ac:inkMk id="49" creationId="{8E76CAD9-7D15-43D0-A0E7-B1099AA64696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95" v="1308" actId="1076"/>
          <ac:inkMkLst>
            <pc:docMk/>
            <pc:sldMk cId="3637769502" sldId="259"/>
            <ac:inkMk id="51" creationId="{420322AB-37BA-4FED-AFE6-AA4417A2676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295" v="1309" actId="1076"/>
          <ac:inkMkLst>
            <pc:docMk/>
            <pc:sldMk cId="3637769502" sldId="259"/>
            <ac:inkMk id="53" creationId="{132B626F-C933-4859-BD4F-8DC0F7FC232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11" v="1310" actId="1076"/>
          <ac:inkMkLst>
            <pc:docMk/>
            <pc:sldMk cId="3637769502" sldId="259"/>
            <ac:inkMk id="55" creationId="{6F59C9CC-3749-4096-8B47-B9FEF9CC706C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26" v="1311" actId="1076"/>
          <ac:inkMkLst>
            <pc:docMk/>
            <pc:sldMk cId="3637769502" sldId="259"/>
            <ac:inkMk id="57" creationId="{BE7E62DB-7D1A-4403-960B-0871E550EAC6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26" v="1312" actId="1076"/>
          <ac:inkMkLst>
            <pc:docMk/>
            <pc:sldMk cId="3637769502" sldId="259"/>
            <ac:inkMk id="59" creationId="{E4A4E690-8236-438A-A798-4FD1975F890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42" v="1313" actId="1076"/>
          <ac:inkMkLst>
            <pc:docMk/>
            <pc:sldMk cId="3637769502" sldId="259"/>
            <ac:inkMk id="61" creationId="{DF996C53-0B8B-42EE-AE4E-3ED170DA3AD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58" v="1314" actId="1076"/>
          <ac:inkMkLst>
            <pc:docMk/>
            <pc:sldMk cId="3637769502" sldId="259"/>
            <ac:inkMk id="63" creationId="{0B41FF01-C234-439F-A989-89730B122E1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58" v="1315" actId="1076"/>
          <ac:inkMkLst>
            <pc:docMk/>
            <pc:sldMk cId="3637769502" sldId="259"/>
            <ac:inkMk id="65" creationId="{5D8C8A78-6D11-442A-B6C7-7C7CCC539EA6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73" v="1316" actId="1076"/>
          <ac:inkMkLst>
            <pc:docMk/>
            <pc:sldMk cId="3637769502" sldId="259"/>
            <ac:inkMk id="67" creationId="{A39AD77A-3B24-42BE-9273-251FDE6D103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89" v="1317" actId="1076"/>
          <ac:inkMkLst>
            <pc:docMk/>
            <pc:sldMk cId="3637769502" sldId="259"/>
            <ac:inkMk id="69" creationId="{DF3F020A-831A-4D0D-B94F-948FE3D1E9A4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389" v="1318" actId="1076"/>
          <ac:inkMkLst>
            <pc:docMk/>
            <pc:sldMk cId="3637769502" sldId="259"/>
            <ac:inkMk id="71" creationId="{90E27DFD-A34A-4EF8-BB89-01F795E7A9C7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04" v="1319" actId="1076"/>
          <ac:inkMkLst>
            <pc:docMk/>
            <pc:sldMk cId="3637769502" sldId="259"/>
            <ac:inkMk id="73" creationId="{044BE80D-AE97-4C3D-B3FF-4DF16A4FBFF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04" v="1320" actId="1076"/>
          <ac:inkMkLst>
            <pc:docMk/>
            <pc:sldMk cId="3637769502" sldId="259"/>
            <ac:inkMk id="75" creationId="{45757A59-4A30-4999-923E-B3233BF11AE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20" v="1321" actId="1076"/>
          <ac:inkMkLst>
            <pc:docMk/>
            <pc:sldMk cId="3637769502" sldId="259"/>
            <ac:inkMk id="77" creationId="{574D1FC3-EA43-4E5D-A19D-F25482D0A50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36" v="1322" actId="1076"/>
          <ac:inkMkLst>
            <pc:docMk/>
            <pc:sldMk cId="3637769502" sldId="259"/>
            <ac:inkMk id="79" creationId="{34445E96-A083-44E9-8814-BDC970FF05C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36" v="1323" actId="1076"/>
          <ac:inkMkLst>
            <pc:docMk/>
            <pc:sldMk cId="3637769502" sldId="259"/>
            <ac:inkMk id="81" creationId="{D4B588D3-F9D8-402D-869B-7C44C1E4A66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51" v="1324" actId="1076"/>
          <ac:inkMkLst>
            <pc:docMk/>
            <pc:sldMk cId="3637769502" sldId="259"/>
            <ac:inkMk id="83" creationId="{6EBE8357-1BA9-456F-B5E7-D9A6DFD89D00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51" v="1325" actId="1076"/>
          <ac:inkMkLst>
            <pc:docMk/>
            <pc:sldMk cId="3637769502" sldId="259"/>
            <ac:inkMk id="85" creationId="{D5DE4AD6-66D3-474D-8DB8-35EAC585898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67" v="1326" actId="1076"/>
          <ac:inkMkLst>
            <pc:docMk/>
            <pc:sldMk cId="3637769502" sldId="259"/>
            <ac:inkMk id="87" creationId="{4A413443-79C7-410C-B187-A270A8FAADA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42:37.467" v="1327" actId="1076"/>
          <ac:inkMkLst>
            <pc:docMk/>
            <pc:sldMk cId="3637769502" sldId="259"/>
            <ac:inkMk id="89" creationId="{5D287B2A-B453-4D82-BD82-15DCC27475F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2:50.498" v="1328"/>
          <ac:inkMkLst>
            <pc:docMk/>
            <pc:sldMk cId="3637769502" sldId="259"/>
            <ac:inkMk id="90" creationId="{E4BA1192-6433-4BD4-AD05-3B8D200BB548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42:53.936" v="1330"/>
          <ac:inkMkLst>
            <pc:docMk/>
            <pc:sldMk cId="3637769502" sldId="259"/>
            <ac:inkMk id="91" creationId="{B5821322-A4F5-4FC1-ADB1-0C2DCF7E622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2:58.233" v="1331"/>
          <ac:inkMkLst>
            <pc:docMk/>
            <pc:sldMk cId="3637769502" sldId="259"/>
            <ac:inkMk id="92" creationId="{436C7E4D-CE5C-4322-AE98-09E0C1D4E7F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3:01.030" v="1332"/>
          <ac:inkMkLst>
            <pc:docMk/>
            <pc:sldMk cId="3637769502" sldId="259"/>
            <ac:inkMk id="93" creationId="{2D40159F-DED0-44EA-8176-19EB416602E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3:01.733" v="1333"/>
          <ac:inkMkLst>
            <pc:docMk/>
            <pc:sldMk cId="3637769502" sldId="259"/>
            <ac:inkMk id="94" creationId="{6822F6DB-EF68-4D38-8647-3A3C5F6517D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3:02.639" v="1334"/>
          <ac:inkMkLst>
            <pc:docMk/>
            <pc:sldMk cId="3637769502" sldId="259"/>
            <ac:inkMk id="95" creationId="{EBEE7B17-FD45-4F43-99B5-CEAC0EC98F25}"/>
          </ac:inkMkLst>
        </pc:inkChg>
      </pc:sldChg>
      <pc:sldChg chg="addSp delSp modSp add ord replId">
        <pc:chgData name="GAURAV CHAUDHARI" userId="S::gaurav.chaudhari@students.iiit.ac.in::5f29f043-c820-4032-9660-2d0b31c00e2f" providerId="AD" clId="Web-{4581F939-CE3D-7C00-B390-6BE02B744D22}" dt="2020-10-27T21:24:25.573" v="581" actId="20577"/>
        <pc:sldMkLst>
          <pc:docMk/>
          <pc:sldMk cId="1282719381" sldId="260"/>
        </pc:sldMkLst>
        <pc:spChg chg="mod">
          <ac:chgData name="GAURAV CHAUDHARI" userId="S::gaurav.chaudhari@students.iiit.ac.in::5f29f043-c820-4032-9660-2d0b31c00e2f" providerId="AD" clId="Web-{4581F939-CE3D-7C00-B390-6BE02B744D22}" dt="2020-10-27T21:24:25.573" v="581" actId="20577"/>
          <ac:spMkLst>
            <pc:docMk/>
            <pc:sldMk cId="1282719381" sldId="260"/>
            <ac:spMk id="2" creationId="{75C5DE47-8CCE-415D-B48C-CAC22C068331}"/>
          </ac:spMkLst>
        </pc:spChg>
        <pc:inkChg chg="add">
          <ac:chgData name="GAURAV CHAUDHARI" userId="S::gaurav.chaudhari@students.iiit.ac.in::5f29f043-c820-4032-9660-2d0b31c00e2f" providerId="AD" clId="Web-{4581F939-CE3D-7C00-B390-6BE02B744D22}" dt="2020-10-27T21:19:02.177" v="432"/>
          <ac:inkMkLst>
            <pc:docMk/>
            <pc:sldMk cId="1282719381" sldId="260"/>
            <ac:inkMk id="4" creationId="{CD963938-6916-4C97-8FF9-B67A6005B24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03.599" v="433"/>
          <ac:inkMkLst>
            <pc:docMk/>
            <pc:sldMk cId="1282719381" sldId="260"/>
            <ac:inkMk id="5" creationId="{AF27461C-03F8-4D54-9452-23218D67776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03.615" v="434"/>
          <ac:inkMkLst>
            <pc:docMk/>
            <pc:sldMk cId="1282719381" sldId="260"/>
            <ac:inkMk id="6" creationId="{F1076A90-88B2-4EE8-BEDB-D461C13B89D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04.349" v="435"/>
          <ac:inkMkLst>
            <pc:docMk/>
            <pc:sldMk cId="1282719381" sldId="260"/>
            <ac:inkMk id="7" creationId="{76221D5D-97AE-4AE9-BCBE-B9A9B357D84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19:12.849" v="443"/>
          <ac:inkMkLst>
            <pc:docMk/>
            <pc:sldMk cId="1282719381" sldId="260"/>
            <ac:inkMk id="8" creationId="{B40DB84C-2537-40F6-AA11-CE99548692ED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19:12.849" v="442"/>
          <ac:inkMkLst>
            <pc:docMk/>
            <pc:sldMk cId="1282719381" sldId="260"/>
            <ac:inkMk id="9" creationId="{363E3C1D-195F-4D6A-A9D2-2A2F7AABE942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19:09.755" v="441"/>
          <ac:inkMkLst>
            <pc:docMk/>
            <pc:sldMk cId="1282719381" sldId="260"/>
            <ac:inkMk id="10" creationId="{260398CA-34F7-4F49-9363-6FF87B44C5F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19:09.755" v="440"/>
          <ac:inkMkLst>
            <pc:docMk/>
            <pc:sldMk cId="1282719381" sldId="260"/>
            <ac:inkMk id="11" creationId="{7B15D2B5-656A-49C7-ACCE-28368DD1074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15.740" v="444"/>
          <ac:inkMkLst>
            <pc:docMk/>
            <pc:sldMk cId="1282719381" sldId="260"/>
            <ac:inkMk id="12" creationId="{1668A2C8-8FBF-4EB0-9FF4-E8CDBB104CD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16.490" v="445"/>
          <ac:inkMkLst>
            <pc:docMk/>
            <pc:sldMk cId="1282719381" sldId="260"/>
            <ac:inkMk id="13" creationId="{43F2A5EE-6CE8-4D4B-A6BD-25639CC23D2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17.568" v="446"/>
          <ac:inkMkLst>
            <pc:docMk/>
            <pc:sldMk cId="1282719381" sldId="260"/>
            <ac:inkMk id="14" creationId="{80A69DA3-4A20-4635-A169-2BD137E956E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18.943" v="447"/>
          <ac:inkMkLst>
            <pc:docMk/>
            <pc:sldMk cId="1282719381" sldId="260"/>
            <ac:inkMk id="15" creationId="{80A674A6-D41A-4AA5-A2AF-CA355B7A54B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0:05.288" v="468"/>
          <ac:inkMkLst>
            <pc:docMk/>
            <pc:sldMk cId="1282719381" sldId="260"/>
            <ac:inkMk id="16" creationId="{D65FE64C-A0AD-4433-BB70-FDABF4DE40A6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0:05.288" v="467"/>
          <ac:inkMkLst>
            <pc:docMk/>
            <pc:sldMk cId="1282719381" sldId="260"/>
            <ac:inkMk id="17" creationId="{12E48C17-BB5E-4B95-8274-FE5A8D505FDD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0:05.288" v="466"/>
          <ac:inkMkLst>
            <pc:docMk/>
            <pc:sldMk cId="1282719381" sldId="260"/>
            <ac:inkMk id="18" creationId="{8A5AF76E-39F9-4748-8F18-E4309F3F279A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0:05.288" v="465"/>
          <ac:inkMkLst>
            <pc:docMk/>
            <pc:sldMk cId="1282719381" sldId="260"/>
            <ac:inkMk id="19" creationId="{A8EFBB38-B4F6-4E6B-9DBB-714541877E4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4.787" v="452"/>
          <ac:inkMkLst>
            <pc:docMk/>
            <pc:sldMk cId="1282719381" sldId="260"/>
            <ac:inkMk id="20" creationId="{5682EC54-9610-4C32-8FE1-2A501CA4EF6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5.552" v="453"/>
          <ac:inkMkLst>
            <pc:docMk/>
            <pc:sldMk cId="1282719381" sldId="260"/>
            <ac:inkMk id="21" creationId="{D0BA76E3-2A58-4767-B08B-078FE2201AA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6.240" v="454"/>
          <ac:inkMkLst>
            <pc:docMk/>
            <pc:sldMk cId="1282719381" sldId="260"/>
            <ac:inkMk id="22" creationId="{68C44C2D-96E9-48EE-8E0C-B44C4BA7FE7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7.053" v="455"/>
          <ac:inkMkLst>
            <pc:docMk/>
            <pc:sldMk cId="1282719381" sldId="260"/>
            <ac:inkMk id="23" creationId="{14B13117-E832-49E6-A84B-753D0078F65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7.990" v="456"/>
          <ac:inkMkLst>
            <pc:docMk/>
            <pc:sldMk cId="1282719381" sldId="260"/>
            <ac:inkMk id="24" creationId="{DED10447-31A8-42F1-96CA-D0D6105F931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8.365" v="457"/>
          <ac:inkMkLst>
            <pc:docMk/>
            <pc:sldMk cId="1282719381" sldId="260"/>
            <ac:inkMk id="25" creationId="{09954489-B794-40FE-A2BA-80534A0375E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29.443" v="458"/>
          <ac:inkMkLst>
            <pc:docMk/>
            <pc:sldMk cId="1282719381" sldId="260"/>
            <ac:inkMk id="26" creationId="{D2452391-F65A-46E3-B4B0-6610E91EC1F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30.334" v="459"/>
          <ac:inkMkLst>
            <pc:docMk/>
            <pc:sldMk cId="1282719381" sldId="260"/>
            <ac:inkMk id="27" creationId="{9BA5FE8E-AEF5-4387-9D1E-F99A31ACD5C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31.428" v="460"/>
          <ac:inkMkLst>
            <pc:docMk/>
            <pc:sldMk cId="1282719381" sldId="260"/>
            <ac:inkMk id="28" creationId="{08B6FC54-DC66-4447-B0FB-B947250BB05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31.428" v="461"/>
          <ac:inkMkLst>
            <pc:docMk/>
            <pc:sldMk cId="1282719381" sldId="260"/>
            <ac:inkMk id="29" creationId="{89668CBA-C4E0-466E-8845-AEDB3C9EB86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33.256" v="462"/>
          <ac:inkMkLst>
            <pc:docMk/>
            <pc:sldMk cId="1282719381" sldId="260"/>
            <ac:inkMk id="30" creationId="{EA721EB6-5722-41F8-AFBE-E9D5F0E75EF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33.271" v="463"/>
          <ac:inkMkLst>
            <pc:docMk/>
            <pc:sldMk cId="1282719381" sldId="260"/>
            <ac:inkMk id="31" creationId="{5420B43B-AABC-4C92-BC7D-393176CBADA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19:59.553" v="464"/>
          <ac:inkMkLst>
            <pc:docMk/>
            <pc:sldMk cId="1282719381" sldId="260"/>
            <ac:inkMk id="32" creationId="{442DF0C9-25D1-4BEE-AA38-59D3F65040B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08.288" v="469"/>
          <ac:inkMkLst>
            <pc:docMk/>
            <pc:sldMk cId="1282719381" sldId="260"/>
            <ac:inkMk id="33" creationId="{B8FD1EA9-CF77-4DDC-AFF4-31AE5C82906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09.428" v="470"/>
          <ac:inkMkLst>
            <pc:docMk/>
            <pc:sldMk cId="1282719381" sldId="260"/>
            <ac:inkMk id="34" creationId="{7217399E-31DB-4A5A-AE12-B3826CFF54C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10.491" v="471"/>
          <ac:inkMkLst>
            <pc:docMk/>
            <pc:sldMk cId="1282719381" sldId="260"/>
            <ac:inkMk id="35" creationId="{CDF99CC8-4B88-4916-90BD-D816E1DB27B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11.319" v="472"/>
          <ac:inkMkLst>
            <pc:docMk/>
            <pc:sldMk cId="1282719381" sldId="260"/>
            <ac:inkMk id="36" creationId="{FC96C9CA-E552-4694-B610-D8307270510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0.835" v="473"/>
          <ac:inkMkLst>
            <pc:docMk/>
            <pc:sldMk cId="1282719381" sldId="260"/>
            <ac:inkMk id="37" creationId="{44D9A4A4-EDD7-4ABC-AD33-0AD1B943820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1.975" v="474"/>
          <ac:inkMkLst>
            <pc:docMk/>
            <pc:sldMk cId="1282719381" sldId="260"/>
            <ac:inkMk id="38" creationId="{7DECF095-DBE8-4B9D-BE79-B0AD82394FE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3.585" v="475"/>
          <ac:inkMkLst>
            <pc:docMk/>
            <pc:sldMk cId="1282719381" sldId="260"/>
            <ac:inkMk id="39" creationId="{F5EEBFEC-4694-433B-8D02-8D72F6CE2A4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6.038" v="476"/>
          <ac:inkMkLst>
            <pc:docMk/>
            <pc:sldMk cId="1282719381" sldId="260"/>
            <ac:inkMk id="40" creationId="{31B1BA18-BCCB-4B90-A026-20E0FBD701F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7.007" v="477"/>
          <ac:inkMkLst>
            <pc:docMk/>
            <pc:sldMk cId="1282719381" sldId="260"/>
            <ac:inkMk id="41" creationId="{C1FCCFC5-B23F-447C-985C-701E4647662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7.835" v="478"/>
          <ac:inkMkLst>
            <pc:docMk/>
            <pc:sldMk cId="1282719381" sldId="260"/>
            <ac:inkMk id="42" creationId="{47F1803D-8DE4-414B-8454-FDEC0A1158C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8.241" v="479"/>
          <ac:inkMkLst>
            <pc:docMk/>
            <pc:sldMk cId="1282719381" sldId="260"/>
            <ac:inkMk id="43" creationId="{A5AC3F4F-4218-4C35-8B1A-CD217ACD8C4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29.350" v="480"/>
          <ac:inkMkLst>
            <pc:docMk/>
            <pc:sldMk cId="1282719381" sldId="260"/>
            <ac:inkMk id="44" creationId="{33E58850-6362-4DD5-A54E-4E2C2D204ED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0.210" v="481"/>
          <ac:inkMkLst>
            <pc:docMk/>
            <pc:sldMk cId="1282719381" sldId="260"/>
            <ac:inkMk id="45" creationId="{D5AC7B0B-11D8-4D0B-81EC-4D566DBD8F6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1.147" v="482"/>
          <ac:inkMkLst>
            <pc:docMk/>
            <pc:sldMk cId="1282719381" sldId="260"/>
            <ac:inkMk id="46" creationId="{1C766969-EFA4-4325-BF51-55736A98783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1.897" v="483"/>
          <ac:inkMkLst>
            <pc:docMk/>
            <pc:sldMk cId="1282719381" sldId="260"/>
            <ac:inkMk id="47" creationId="{DB34CEDC-ABCA-4566-851E-39F559CCEBD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3.054" v="484"/>
          <ac:inkMkLst>
            <pc:docMk/>
            <pc:sldMk cId="1282719381" sldId="260"/>
            <ac:inkMk id="48" creationId="{13FF4469-7292-4680-AB85-F3E1C5ECE16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3.788" v="485"/>
          <ac:inkMkLst>
            <pc:docMk/>
            <pc:sldMk cId="1282719381" sldId="260"/>
            <ac:inkMk id="49" creationId="{C0C05D0C-E185-4163-B964-8C812E17E6E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4.741" v="486"/>
          <ac:inkMkLst>
            <pc:docMk/>
            <pc:sldMk cId="1282719381" sldId="260"/>
            <ac:inkMk id="50" creationId="{215B88B4-5050-4BD2-9550-BDA1657F7D7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5.132" v="487"/>
          <ac:inkMkLst>
            <pc:docMk/>
            <pc:sldMk cId="1282719381" sldId="260"/>
            <ac:inkMk id="51" creationId="{AC72842E-5FBB-4D23-802A-5466378899F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6.038" v="488"/>
          <ac:inkMkLst>
            <pc:docMk/>
            <pc:sldMk cId="1282719381" sldId="260"/>
            <ac:inkMk id="52" creationId="{07080CEA-204A-4A88-AFCD-2F810A62496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6.772" v="489"/>
          <ac:inkMkLst>
            <pc:docMk/>
            <pc:sldMk cId="1282719381" sldId="260"/>
            <ac:inkMk id="53" creationId="{48D50E10-2164-4C6F-9CA1-F99CD130534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7.632" v="490"/>
          <ac:inkMkLst>
            <pc:docMk/>
            <pc:sldMk cId="1282719381" sldId="260"/>
            <ac:inkMk id="54" creationId="{3D863D20-B241-44EF-842B-5518DAFC80E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39.835" v="491"/>
          <ac:inkMkLst>
            <pc:docMk/>
            <pc:sldMk cId="1282719381" sldId="260"/>
            <ac:inkMk id="55" creationId="{37A0F10F-3FF8-499B-AD96-15EF0C0A9A0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41.616" v="492"/>
          <ac:inkMkLst>
            <pc:docMk/>
            <pc:sldMk cId="1282719381" sldId="260"/>
            <ac:inkMk id="56" creationId="{3BDDE549-7EA1-4301-90AB-912768A35FC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43.413" v="493"/>
          <ac:inkMkLst>
            <pc:docMk/>
            <pc:sldMk cId="1282719381" sldId="260"/>
            <ac:inkMk id="57" creationId="{D3D90FCC-1CC0-4EE8-AB39-F33C5E5C3EE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0:44.866" v="494"/>
          <ac:inkMkLst>
            <pc:docMk/>
            <pc:sldMk cId="1282719381" sldId="260"/>
            <ac:inkMk id="58" creationId="{A963B744-3389-47B7-AAC8-E021BCAAD08D}"/>
          </ac:inkMkLst>
        </pc:inkChg>
      </pc:sldChg>
      <pc:sldChg chg="addSp delSp modSp add replId">
        <pc:chgData name="GAURAV CHAUDHARI" userId="S::gaurav.chaudhari@students.iiit.ac.in::5f29f043-c820-4032-9660-2d0b31c00e2f" providerId="AD" clId="Web-{4581F939-CE3D-7C00-B390-6BE02B744D22}" dt="2020-10-27T21:24:29.276" v="583" actId="20577"/>
        <pc:sldMkLst>
          <pc:docMk/>
          <pc:sldMk cId="3481109184" sldId="261"/>
        </pc:sldMkLst>
        <pc:spChg chg="mod">
          <ac:chgData name="GAURAV CHAUDHARI" userId="S::gaurav.chaudhari@students.iiit.ac.in::5f29f043-c820-4032-9660-2d0b31c00e2f" providerId="AD" clId="Web-{4581F939-CE3D-7C00-B390-6BE02B744D22}" dt="2020-10-27T21:24:29.276" v="583" actId="20577"/>
          <ac:spMkLst>
            <pc:docMk/>
            <pc:sldMk cId="3481109184" sldId="261"/>
            <ac:spMk id="2" creationId="{75C5DE47-8CCE-415D-B48C-CAC22C068331}"/>
          </ac:spMkLst>
        </pc:spChg>
        <pc:inkChg chg="add">
          <ac:chgData name="GAURAV CHAUDHARI" userId="S::gaurav.chaudhari@students.iiit.ac.in::5f29f043-c820-4032-9660-2d0b31c00e2f" providerId="AD" clId="Web-{4581F939-CE3D-7C00-B390-6BE02B744D22}" dt="2020-10-27T21:21:33.914" v="497"/>
          <ac:inkMkLst>
            <pc:docMk/>
            <pc:sldMk cId="3481109184" sldId="261"/>
            <ac:inkMk id="4" creationId="{7C444DBD-5E8D-4D35-BA8C-55438BB762A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35.336" v="498"/>
          <ac:inkMkLst>
            <pc:docMk/>
            <pc:sldMk cId="3481109184" sldId="261"/>
            <ac:inkMk id="5" creationId="{704D086B-1085-4981-B025-3F130F0518C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36.805" v="499"/>
          <ac:inkMkLst>
            <pc:docMk/>
            <pc:sldMk cId="3481109184" sldId="261"/>
            <ac:inkMk id="6" creationId="{D700625C-EF64-4328-92A0-6A17850F7A9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38.195" v="500"/>
          <ac:inkMkLst>
            <pc:docMk/>
            <pc:sldMk cId="3481109184" sldId="261"/>
            <ac:inkMk id="7" creationId="{6EE66F35-973D-4A50-8E14-810911CBA51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39.289" v="501"/>
          <ac:inkMkLst>
            <pc:docMk/>
            <pc:sldMk cId="3481109184" sldId="261"/>
            <ac:inkMk id="8" creationId="{1ED8BC29-0CE8-421A-9386-834C3DE1B4F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0.024" v="502"/>
          <ac:inkMkLst>
            <pc:docMk/>
            <pc:sldMk cId="3481109184" sldId="261"/>
            <ac:inkMk id="9" creationId="{338B3035-C369-435A-ACCD-ED3A3DD1B43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1.164" v="503"/>
          <ac:inkMkLst>
            <pc:docMk/>
            <pc:sldMk cId="3481109184" sldId="261"/>
            <ac:inkMk id="10" creationId="{A21AC0C9-2A16-4DA7-946B-46C84B438CC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2.336" v="504"/>
          <ac:inkMkLst>
            <pc:docMk/>
            <pc:sldMk cId="3481109184" sldId="261"/>
            <ac:inkMk id="11" creationId="{FD52C7E5-E264-4416-AEDF-FEAD24F8D80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3.086" v="505"/>
          <ac:inkMkLst>
            <pc:docMk/>
            <pc:sldMk cId="3481109184" sldId="261"/>
            <ac:inkMk id="12" creationId="{0327A2A7-30FD-449A-9624-D5B1DEA075D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5.399" v="506"/>
          <ac:inkMkLst>
            <pc:docMk/>
            <pc:sldMk cId="3481109184" sldId="261"/>
            <ac:inkMk id="13" creationId="{8DA44105-C173-43AD-8457-444868E57C4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7.039" v="507"/>
          <ac:inkMkLst>
            <pc:docMk/>
            <pc:sldMk cId="3481109184" sldId="261"/>
            <ac:inkMk id="14" creationId="{691AA05F-DDB5-40F3-AB80-43AB779E579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8.117" v="508"/>
          <ac:inkMkLst>
            <pc:docMk/>
            <pc:sldMk cId="3481109184" sldId="261"/>
            <ac:inkMk id="15" creationId="{67AB7960-26A8-4303-9B9E-A789776D982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49.258" v="509"/>
          <ac:inkMkLst>
            <pc:docMk/>
            <pc:sldMk cId="3481109184" sldId="261"/>
            <ac:inkMk id="16" creationId="{6E8DEC53-8AF8-46AC-B6B4-B70956FC16C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50.008" v="510"/>
          <ac:inkMkLst>
            <pc:docMk/>
            <pc:sldMk cId="3481109184" sldId="261"/>
            <ac:inkMk id="17" creationId="{E3ED19F3-BF44-43BE-BC45-21E6C7FEF7E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50.492" v="511"/>
          <ac:inkMkLst>
            <pc:docMk/>
            <pc:sldMk cId="3481109184" sldId="261"/>
            <ac:inkMk id="18" creationId="{63892B11-7DBB-426F-9195-F7A15975ADC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50.805" v="512"/>
          <ac:inkMkLst>
            <pc:docMk/>
            <pc:sldMk cId="3481109184" sldId="261"/>
            <ac:inkMk id="19" creationId="{31C50950-F905-4020-ADD3-E1B4486DF54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51.852" v="513"/>
          <ac:inkMkLst>
            <pc:docMk/>
            <pc:sldMk cId="3481109184" sldId="261"/>
            <ac:inkMk id="20" creationId="{64E5D27B-260F-4366-A4EE-32E535395C7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1:53.399" v="514"/>
          <ac:inkMkLst>
            <pc:docMk/>
            <pc:sldMk cId="3481109184" sldId="261"/>
            <ac:inkMk id="21" creationId="{9311E498-9518-4324-B1DC-E2EE7E5D8545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2:02.149" v="518"/>
          <ac:inkMkLst>
            <pc:docMk/>
            <pc:sldMk cId="3481109184" sldId="261"/>
            <ac:inkMk id="22" creationId="{D9600C35-9BC0-4D7B-BE08-3A3F5769CF6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1:58.883" v="517"/>
          <ac:inkMkLst>
            <pc:docMk/>
            <pc:sldMk cId="3481109184" sldId="261"/>
            <ac:inkMk id="23" creationId="{E83A7213-4178-40C5-9AEA-A309538825F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05.211" v="519"/>
          <ac:inkMkLst>
            <pc:docMk/>
            <pc:sldMk cId="3481109184" sldId="261"/>
            <ac:inkMk id="24" creationId="{3B1ECD89-0ADA-4D60-9AB7-605F800CCF6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07.258" v="520"/>
          <ac:inkMkLst>
            <pc:docMk/>
            <pc:sldMk cId="3481109184" sldId="261"/>
            <ac:inkMk id="25" creationId="{2E5373EA-5105-4145-BAAE-8F4D88AB44D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08.649" v="521"/>
          <ac:inkMkLst>
            <pc:docMk/>
            <pc:sldMk cId="3481109184" sldId="261"/>
            <ac:inkMk id="26" creationId="{9F555E58-5A52-41EA-B77E-E37E44D409A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09.446" v="522"/>
          <ac:inkMkLst>
            <pc:docMk/>
            <pc:sldMk cId="3481109184" sldId="261"/>
            <ac:inkMk id="27" creationId="{BE7C35BC-58F1-47CD-B63E-ADB4DF14F63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10.915" v="523"/>
          <ac:inkMkLst>
            <pc:docMk/>
            <pc:sldMk cId="3481109184" sldId="261"/>
            <ac:inkMk id="28" creationId="{6130E80E-9195-438C-A175-7842F4E5594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11.962" v="524"/>
          <ac:inkMkLst>
            <pc:docMk/>
            <pc:sldMk cId="3481109184" sldId="261"/>
            <ac:inkMk id="29" creationId="{26FACBFE-B587-4657-A11D-1E18C39C4B2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18.352" v="525"/>
          <ac:inkMkLst>
            <pc:docMk/>
            <pc:sldMk cId="3481109184" sldId="261"/>
            <ac:inkMk id="30" creationId="{12FC0D73-D4E8-4DA3-90D5-561C9C15D39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19.399" v="526"/>
          <ac:inkMkLst>
            <pc:docMk/>
            <pc:sldMk cId="3481109184" sldId="261"/>
            <ac:inkMk id="31" creationId="{68E684DA-A6F9-450E-BC8C-FE4B7AEDF59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0.930" v="527"/>
          <ac:inkMkLst>
            <pc:docMk/>
            <pc:sldMk cId="3481109184" sldId="261"/>
            <ac:inkMk id="32" creationId="{65313683-B39A-462E-8CE7-0D2EA2C93E9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1.962" v="528"/>
          <ac:inkMkLst>
            <pc:docMk/>
            <pc:sldMk cId="3481109184" sldId="261"/>
            <ac:inkMk id="33" creationId="{51036732-45B6-49DD-BA47-579F437CFE7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4.087" v="529"/>
          <ac:inkMkLst>
            <pc:docMk/>
            <pc:sldMk cId="3481109184" sldId="261"/>
            <ac:inkMk id="34" creationId="{989A339D-C29B-4F14-BAEF-A3A147A2AAF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4.806" v="530"/>
          <ac:inkMkLst>
            <pc:docMk/>
            <pc:sldMk cId="3481109184" sldId="261"/>
            <ac:inkMk id="35" creationId="{D4569B8C-6145-4A0B-8F0D-6CA48CD18DE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6.274" v="531"/>
          <ac:inkMkLst>
            <pc:docMk/>
            <pc:sldMk cId="3481109184" sldId="261"/>
            <ac:inkMk id="36" creationId="{B1E1ED64-7B72-418D-A990-5B76A08A5C0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8.353" v="532"/>
          <ac:inkMkLst>
            <pc:docMk/>
            <pc:sldMk cId="3481109184" sldId="261"/>
            <ac:inkMk id="37" creationId="{A07E0A95-C3DA-4B1D-94CD-05C82DD625D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29.368" v="533"/>
          <ac:inkMkLst>
            <pc:docMk/>
            <pc:sldMk cId="3481109184" sldId="261"/>
            <ac:inkMk id="38" creationId="{9BE406B5-C0EA-4397-87CE-7EFC5F89C07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1.524" v="534"/>
          <ac:inkMkLst>
            <pc:docMk/>
            <pc:sldMk cId="3481109184" sldId="261"/>
            <ac:inkMk id="39" creationId="{EC862532-42D0-4B99-8BE0-EAF6BC6802E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2.712" v="535"/>
          <ac:inkMkLst>
            <pc:docMk/>
            <pc:sldMk cId="3481109184" sldId="261"/>
            <ac:inkMk id="40" creationId="{087952E5-3F31-4A56-B893-D9D5DA808B5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4.368" v="536"/>
          <ac:inkMkLst>
            <pc:docMk/>
            <pc:sldMk cId="3481109184" sldId="261"/>
            <ac:inkMk id="41" creationId="{16DFD88B-7DE9-46AE-920C-82F895C210C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5.900" v="537"/>
          <ac:inkMkLst>
            <pc:docMk/>
            <pc:sldMk cId="3481109184" sldId="261"/>
            <ac:inkMk id="42" creationId="{A6304EBA-A5B2-4DE1-8127-1600253CB26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6.696" v="538"/>
          <ac:inkMkLst>
            <pc:docMk/>
            <pc:sldMk cId="3481109184" sldId="261"/>
            <ac:inkMk id="43" creationId="{C9D9E608-88B7-4ADD-8ECD-1F9F460D819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37.415" v="539"/>
          <ac:inkMkLst>
            <pc:docMk/>
            <pc:sldMk cId="3481109184" sldId="261"/>
            <ac:inkMk id="44" creationId="{6D5AE69E-F982-4FEF-BB63-4A4C1403EA8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2:41.337" v="541"/>
          <ac:inkMkLst>
            <pc:docMk/>
            <pc:sldMk cId="3481109184" sldId="261"/>
            <ac:inkMk id="45" creationId="{55150C59-DF51-4A5B-A187-856A730DC71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46.462" v="542"/>
          <ac:inkMkLst>
            <pc:docMk/>
            <pc:sldMk cId="3481109184" sldId="261"/>
            <ac:inkMk id="46" creationId="{D46214AB-83C2-47E2-862B-CEECADB0DE3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48.384" v="543"/>
          <ac:inkMkLst>
            <pc:docMk/>
            <pc:sldMk cId="3481109184" sldId="261"/>
            <ac:inkMk id="47" creationId="{3EC605D3-4318-41EA-89EB-622BDA573F0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49.540" v="544"/>
          <ac:inkMkLst>
            <pc:docMk/>
            <pc:sldMk cId="3481109184" sldId="261"/>
            <ac:inkMk id="48" creationId="{9C48C96F-FC57-4847-8E98-91012134CA4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2:50.744" v="545"/>
          <ac:inkMkLst>
            <pc:docMk/>
            <pc:sldMk cId="3481109184" sldId="261"/>
            <ac:inkMk id="49" creationId="{0145CE3B-E240-4FF3-8A8A-02901289C7C8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3:16.463" v="553"/>
          <ac:inkMkLst>
            <pc:docMk/>
            <pc:sldMk cId="3481109184" sldId="261"/>
            <ac:inkMk id="50" creationId="{FF201630-A201-40B6-A903-2492519DFA9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3:13.353" v="552"/>
          <ac:inkMkLst>
            <pc:docMk/>
            <pc:sldMk cId="3481109184" sldId="261"/>
            <ac:inkMk id="51" creationId="{D4C1CA37-DC6B-4D22-90EE-EA0D9B235ACD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3:11.541" v="551"/>
          <ac:inkMkLst>
            <pc:docMk/>
            <pc:sldMk cId="3481109184" sldId="261"/>
            <ac:inkMk id="52" creationId="{43CE152D-2A84-431C-8974-3CA3EAEFC1D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3:11.541" v="550"/>
          <ac:inkMkLst>
            <pc:docMk/>
            <pc:sldMk cId="3481109184" sldId="261"/>
            <ac:inkMk id="53" creationId="{8D746F76-5853-4CC3-AE59-74FDF79EF8A6}"/>
          </ac:inkMkLst>
        </pc:inkChg>
      </pc:sldChg>
      <pc:sldChg chg="addSp delSp modSp new">
        <pc:chgData name="GAURAV CHAUDHARI" userId="S::gaurav.chaudhari@students.iiit.ac.in::5f29f043-c820-4032-9660-2d0b31c00e2f" providerId="AD" clId="Web-{4581F939-CE3D-7C00-B390-6BE02B744D22}" dt="2020-10-27T21:28:20.452" v="703"/>
        <pc:sldMkLst>
          <pc:docMk/>
          <pc:sldMk cId="879934222" sldId="262"/>
        </pc:sldMkLst>
        <pc:spChg chg="mod">
          <ac:chgData name="GAURAV CHAUDHARI" userId="S::gaurav.chaudhari@students.iiit.ac.in::5f29f043-c820-4032-9660-2d0b31c00e2f" providerId="AD" clId="Web-{4581F939-CE3D-7C00-B390-6BE02B744D22}" dt="2020-10-27T21:25:20.465" v="613" actId="20577"/>
          <ac:spMkLst>
            <pc:docMk/>
            <pc:sldMk cId="879934222" sldId="262"/>
            <ac:spMk id="2" creationId="{5E9061FB-045A-42B9-9B08-E0FCBAE0A399}"/>
          </ac:spMkLst>
        </pc:spChg>
        <pc:spChg chg="del">
          <ac:chgData name="GAURAV CHAUDHARI" userId="S::gaurav.chaudhari@students.iiit.ac.in::5f29f043-c820-4032-9660-2d0b31c00e2f" providerId="AD" clId="Web-{4581F939-CE3D-7C00-B390-6BE02B744D22}" dt="2020-10-27T21:25:12.387" v="611"/>
          <ac:spMkLst>
            <pc:docMk/>
            <pc:sldMk cId="879934222" sldId="262"/>
            <ac:spMk id="3" creationId="{C0CD8346-4932-4FF2-9858-B0F1C69BF465}"/>
          </ac:spMkLst>
        </pc:spChg>
        <pc:inkChg chg="add">
          <ac:chgData name="GAURAV CHAUDHARI" userId="S::gaurav.chaudhari@students.iiit.ac.in::5f29f043-c820-4032-9660-2d0b31c00e2f" providerId="AD" clId="Web-{4581F939-CE3D-7C00-B390-6BE02B744D22}" dt="2020-10-27T21:25:33.871" v="614"/>
          <ac:inkMkLst>
            <pc:docMk/>
            <pc:sldMk cId="879934222" sldId="262"/>
            <ac:inkMk id="4" creationId="{28A8299F-0531-49D0-914A-7FE32382320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35.856" v="615"/>
          <ac:inkMkLst>
            <pc:docMk/>
            <pc:sldMk cId="879934222" sldId="262"/>
            <ac:inkMk id="5" creationId="{45BDD737-E7F6-4E37-B4EB-CFD49B4BC02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37.418" v="616"/>
          <ac:inkMkLst>
            <pc:docMk/>
            <pc:sldMk cId="879934222" sldId="262"/>
            <ac:inkMk id="6" creationId="{AFE88479-2FE1-44B6-A956-D9ACAF48CFB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38.684" v="617"/>
          <ac:inkMkLst>
            <pc:docMk/>
            <pc:sldMk cId="879934222" sldId="262"/>
            <ac:inkMk id="7" creationId="{F66A23E2-04F5-494D-B74A-92AA5572730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0.356" v="618"/>
          <ac:inkMkLst>
            <pc:docMk/>
            <pc:sldMk cId="879934222" sldId="262"/>
            <ac:inkMk id="8" creationId="{68C79EBA-EDA4-4A83-A816-0CBAE28B5DA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2.903" v="619"/>
          <ac:inkMkLst>
            <pc:docMk/>
            <pc:sldMk cId="879934222" sldId="262"/>
            <ac:inkMk id="9" creationId="{E5EFB294-2D50-4EEA-B40E-6DC2C94A677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2.903" v="620"/>
          <ac:inkMkLst>
            <pc:docMk/>
            <pc:sldMk cId="879934222" sldId="262"/>
            <ac:inkMk id="10" creationId="{F99AAF45-D17B-4623-A916-037229934C3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4.918" v="621"/>
          <ac:inkMkLst>
            <pc:docMk/>
            <pc:sldMk cId="879934222" sldId="262"/>
            <ac:inkMk id="11" creationId="{8FA44C2F-F8E1-476B-A310-95F65C86245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5.793" v="622"/>
          <ac:inkMkLst>
            <pc:docMk/>
            <pc:sldMk cId="879934222" sldId="262"/>
            <ac:inkMk id="12" creationId="{86A461B8-1FAA-4C0D-9427-2F8E28FE325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6.121" v="623"/>
          <ac:inkMkLst>
            <pc:docMk/>
            <pc:sldMk cId="879934222" sldId="262"/>
            <ac:inkMk id="13" creationId="{E49F75D7-90FE-40E0-BDC8-8442B331CC2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6.856" v="624"/>
          <ac:inkMkLst>
            <pc:docMk/>
            <pc:sldMk cId="879934222" sldId="262"/>
            <ac:inkMk id="14" creationId="{EEB6C860-F6BB-4172-A8E5-940B0886F80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7.590" v="625"/>
          <ac:inkMkLst>
            <pc:docMk/>
            <pc:sldMk cId="879934222" sldId="262"/>
            <ac:inkMk id="15" creationId="{1DE4D97B-AF72-4752-A17E-893EDF25103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7.590" v="626"/>
          <ac:inkMkLst>
            <pc:docMk/>
            <pc:sldMk cId="879934222" sldId="262"/>
            <ac:inkMk id="16" creationId="{FBDB223E-1321-4A97-A369-4206F608CA7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8.418" v="627"/>
          <ac:inkMkLst>
            <pc:docMk/>
            <pc:sldMk cId="879934222" sldId="262"/>
            <ac:inkMk id="17" creationId="{9AD1D386-8C73-4F7B-BF3B-9AC068AD35C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49.731" v="628"/>
          <ac:inkMkLst>
            <pc:docMk/>
            <pc:sldMk cId="879934222" sldId="262"/>
            <ac:inkMk id="18" creationId="{F010D926-D5AF-44B6-BF5C-43F537B2C4A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51.137" v="629"/>
          <ac:inkMkLst>
            <pc:docMk/>
            <pc:sldMk cId="879934222" sldId="262"/>
            <ac:inkMk id="19" creationId="{2FDB0E4F-4D93-4EF5-AFCA-43391B11E99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52.622" v="630"/>
          <ac:inkMkLst>
            <pc:docMk/>
            <pc:sldMk cId="879934222" sldId="262"/>
            <ac:inkMk id="20" creationId="{26F85460-3FD2-4227-95F5-9EC52C442DA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5:52.637" v="631"/>
          <ac:inkMkLst>
            <pc:docMk/>
            <pc:sldMk cId="879934222" sldId="262"/>
            <ac:inkMk id="21" creationId="{BEE23058-9608-4D6F-85E3-CCEE2FBAD4C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41" v="649"/>
          <ac:inkMkLst>
            <pc:docMk/>
            <pc:sldMk cId="879934222" sldId="262"/>
            <ac:inkMk id="22" creationId="{7BF20398-D74C-4515-A104-58BF2455CA05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41" v="648"/>
          <ac:inkMkLst>
            <pc:docMk/>
            <pc:sldMk cId="879934222" sldId="262"/>
            <ac:inkMk id="23" creationId="{43C5AD52-FF1D-417F-9359-C859484812E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41" v="647"/>
          <ac:inkMkLst>
            <pc:docMk/>
            <pc:sldMk cId="879934222" sldId="262"/>
            <ac:inkMk id="24" creationId="{7CB1C070-325C-4721-A76F-E6ABBFEB235C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41" v="646"/>
          <ac:inkMkLst>
            <pc:docMk/>
            <pc:sldMk cId="879934222" sldId="262"/>
            <ac:inkMk id="25" creationId="{0C8B4367-C4E0-4B3D-B33E-9860F8141CE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41" v="645"/>
          <ac:inkMkLst>
            <pc:docMk/>
            <pc:sldMk cId="879934222" sldId="262"/>
            <ac:inkMk id="26" creationId="{F0C843A0-2074-4509-9775-194E3F01BF6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25" v="644"/>
          <ac:inkMkLst>
            <pc:docMk/>
            <pc:sldMk cId="879934222" sldId="262"/>
            <ac:inkMk id="27" creationId="{649B6D01-60F5-4BBC-895E-6D205059433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25" v="643"/>
          <ac:inkMkLst>
            <pc:docMk/>
            <pc:sldMk cId="879934222" sldId="262"/>
            <ac:inkMk id="28" creationId="{13A11335-5725-4F78-929C-1D428A7A7BB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25" v="642"/>
          <ac:inkMkLst>
            <pc:docMk/>
            <pc:sldMk cId="879934222" sldId="262"/>
            <ac:inkMk id="29" creationId="{9F72486A-8E61-48B1-B697-B482100ADB8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29.825" v="641"/>
          <ac:inkMkLst>
            <pc:docMk/>
            <pc:sldMk cId="879934222" sldId="262"/>
            <ac:inkMk id="30" creationId="{A5BB5EFD-BFFC-4B5F-91D5-1569108170B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37.997" v="650"/>
          <ac:inkMkLst>
            <pc:docMk/>
            <pc:sldMk cId="879934222" sldId="262"/>
            <ac:inkMk id="31" creationId="{B0B3FC8D-77F0-488B-A085-3906F373ACC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38.810" v="651"/>
          <ac:inkMkLst>
            <pc:docMk/>
            <pc:sldMk cId="879934222" sldId="262"/>
            <ac:inkMk id="32" creationId="{1FC0B523-D1A0-4903-A502-1FA802D3324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39.638" v="652"/>
          <ac:inkMkLst>
            <pc:docMk/>
            <pc:sldMk cId="879934222" sldId="262"/>
            <ac:inkMk id="33" creationId="{652779AD-4C9C-4B98-8887-2E23CE4D566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39.638" v="653"/>
          <ac:inkMkLst>
            <pc:docMk/>
            <pc:sldMk cId="879934222" sldId="262"/>
            <ac:inkMk id="34" creationId="{8C3DD626-8B86-489D-97D0-E6D6DFD7D68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40.716" v="654"/>
          <ac:inkMkLst>
            <pc:docMk/>
            <pc:sldMk cId="879934222" sldId="262"/>
            <ac:inkMk id="35" creationId="{8E6367CE-2A3D-4CCF-8BE4-AA9EDFA77A4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42.107" v="655"/>
          <ac:inkMkLst>
            <pc:docMk/>
            <pc:sldMk cId="879934222" sldId="262"/>
            <ac:inkMk id="36" creationId="{244D63C9-61C8-4B88-B607-EA88E1CE34D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6:42.122" v="656"/>
          <ac:inkMkLst>
            <pc:docMk/>
            <pc:sldMk cId="879934222" sldId="262"/>
            <ac:inkMk id="37" creationId="{BD0824D4-85A1-4D57-BEB4-A5ED41AF454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51.029" v="659"/>
          <ac:inkMkLst>
            <pc:docMk/>
            <pc:sldMk cId="879934222" sldId="262"/>
            <ac:inkMk id="38" creationId="{708B9405-849D-4ECC-8623-5D69CB937D5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57.841" v="662"/>
          <ac:inkMkLst>
            <pc:docMk/>
            <pc:sldMk cId="879934222" sldId="262"/>
            <ac:inkMk id="39" creationId="{996B7C5B-3C1F-4878-966A-3DAAE2DE77D7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6:57.826" v="661"/>
          <ac:inkMkLst>
            <pc:docMk/>
            <pc:sldMk cId="879934222" sldId="262"/>
            <ac:inkMk id="40" creationId="{450C8B84-2E04-492D-BA1C-D6429577656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1.357" v="663"/>
          <ac:inkMkLst>
            <pc:docMk/>
            <pc:sldMk cId="879934222" sldId="262"/>
            <ac:inkMk id="41" creationId="{F5FF58A7-4428-492A-BFBE-1A50C760D04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2.732" v="664"/>
          <ac:inkMkLst>
            <pc:docMk/>
            <pc:sldMk cId="879934222" sldId="262"/>
            <ac:inkMk id="42" creationId="{256CE5BF-B14A-41FC-A83D-8A7AD717AED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4.357" v="665"/>
          <ac:inkMkLst>
            <pc:docMk/>
            <pc:sldMk cId="879934222" sldId="262"/>
            <ac:inkMk id="43" creationId="{0F57C299-96CD-409A-AB45-3BE88E6A49D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4.498" v="666"/>
          <ac:inkMkLst>
            <pc:docMk/>
            <pc:sldMk cId="879934222" sldId="262"/>
            <ac:inkMk id="44" creationId="{AA73FA72-5BEB-4ED4-BE4A-C9044B46030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5.263" v="667"/>
          <ac:inkMkLst>
            <pc:docMk/>
            <pc:sldMk cId="879934222" sldId="262"/>
            <ac:inkMk id="45" creationId="{B7E2C790-5E66-4D0D-82D1-1FFB12D9C1C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6.045" v="668"/>
          <ac:inkMkLst>
            <pc:docMk/>
            <pc:sldMk cId="879934222" sldId="262"/>
            <ac:inkMk id="46" creationId="{1AA1C5E2-62F7-471C-B442-1A7DC9262D2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7.138" v="669"/>
          <ac:inkMkLst>
            <pc:docMk/>
            <pc:sldMk cId="879934222" sldId="262"/>
            <ac:inkMk id="47" creationId="{DB4F8B88-D41B-41AF-9D17-6F4CCFE7F15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07.904" v="670"/>
          <ac:inkMkLst>
            <pc:docMk/>
            <pc:sldMk cId="879934222" sldId="262"/>
            <ac:inkMk id="48" creationId="{2AB93CA4-AE6B-4768-9CED-CB4D1F50684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0.139" v="671"/>
          <ac:inkMkLst>
            <pc:docMk/>
            <pc:sldMk cId="879934222" sldId="262"/>
            <ac:inkMk id="49" creationId="{3AD11422-AA79-424B-B910-0DAF40C68BB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0.139" v="672"/>
          <ac:inkMkLst>
            <pc:docMk/>
            <pc:sldMk cId="879934222" sldId="262"/>
            <ac:inkMk id="50" creationId="{2730762A-D720-4963-AEB2-6D42F01E24B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1.232" v="673"/>
          <ac:inkMkLst>
            <pc:docMk/>
            <pc:sldMk cId="879934222" sldId="262"/>
            <ac:inkMk id="51" creationId="{E7962814-4F36-481A-B2B7-C636918E754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2.045" v="674"/>
          <ac:inkMkLst>
            <pc:docMk/>
            <pc:sldMk cId="879934222" sldId="262"/>
            <ac:inkMk id="52" creationId="{938BCD3D-4210-4464-B4BE-9372DB577A2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2.857" v="675"/>
          <ac:inkMkLst>
            <pc:docMk/>
            <pc:sldMk cId="879934222" sldId="262"/>
            <ac:inkMk id="53" creationId="{CCE4121E-6BEE-49FD-8BBD-493272EC45F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3.623" v="676"/>
          <ac:inkMkLst>
            <pc:docMk/>
            <pc:sldMk cId="879934222" sldId="262"/>
            <ac:inkMk id="54" creationId="{F29CC2BA-0D51-41D9-88A3-111BBF4CA7E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4.810" v="677"/>
          <ac:inkMkLst>
            <pc:docMk/>
            <pc:sldMk cId="879934222" sldId="262"/>
            <ac:inkMk id="55" creationId="{B8919905-8E42-4ACA-AC44-8E3B376A1C6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7.107" v="678"/>
          <ac:inkMkLst>
            <pc:docMk/>
            <pc:sldMk cId="879934222" sldId="262"/>
            <ac:inkMk id="56" creationId="{1858D4C7-E505-4D0D-A1D6-2AF7F8E425F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7.107" v="679"/>
          <ac:inkMkLst>
            <pc:docMk/>
            <pc:sldMk cId="879934222" sldId="262"/>
            <ac:inkMk id="57" creationId="{CCA9375B-7402-4809-B715-C6315A216B0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7.123" v="680"/>
          <ac:inkMkLst>
            <pc:docMk/>
            <pc:sldMk cId="879934222" sldId="262"/>
            <ac:inkMk id="58" creationId="{2481E022-779D-4C19-9412-7636F3E84ED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17.701" v="681"/>
          <ac:inkMkLst>
            <pc:docMk/>
            <pc:sldMk cId="879934222" sldId="262"/>
            <ac:inkMk id="59" creationId="{3511C0EF-6DAC-4020-BC46-09EF5EBA30B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26.764" v="682"/>
          <ac:inkMkLst>
            <pc:docMk/>
            <pc:sldMk cId="879934222" sldId="262"/>
            <ac:inkMk id="60" creationId="{14CBDCB2-5EBE-408C-82AB-398A17EF617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27.514" v="683"/>
          <ac:inkMkLst>
            <pc:docMk/>
            <pc:sldMk cId="879934222" sldId="262"/>
            <ac:inkMk id="61" creationId="{CB0E2C3C-729E-4714-B3F0-9835AB6C82C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28.326" v="684"/>
          <ac:inkMkLst>
            <pc:docMk/>
            <pc:sldMk cId="879934222" sldId="262"/>
            <ac:inkMk id="62" creationId="{89B46346-E7F5-44FE-BB91-F9B8736A032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29.139" v="685"/>
          <ac:inkMkLst>
            <pc:docMk/>
            <pc:sldMk cId="879934222" sldId="262"/>
            <ac:inkMk id="63" creationId="{14980753-A312-4D3C-AE46-4C9410E7C7E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31.764" v="686"/>
          <ac:inkMkLst>
            <pc:docMk/>
            <pc:sldMk cId="879934222" sldId="262"/>
            <ac:inkMk id="64" creationId="{D213DE99-47B2-4693-8D74-5CED1F4CD17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37.577" v="687"/>
          <ac:inkMkLst>
            <pc:docMk/>
            <pc:sldMk cId="879934222" sldId="262"/>
            <ac:inkMk id="65" creationId="{B68868BE-A3F0-4017-93E7-5354DB17E71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38.686" v="688"/>
          <ac:inkMkLst>
            <pc:docMk/>
            <pc:sldMk cId="879934222" sldId="262"/>
            <ac:inkMk id="66" creationId="{C9C9C2EC-628C-4DA3-9C77-62B2974BE2C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39.733" v="689"/>
          <ac:inkMkLst>
            <pc:docMk/>
            <pc:sldMk cId="879934222" sldId="262"/>
            <ac:inkMk id="67" creationId="{0F2D235A-C228-4148-A7DC-85F33899677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0.498" v="690"/>
          <ac:inkMkLst>
            <pc:docMk/>
            <pc:sldMk cId="879934222" sldId="262"/>
            <ac:inkMk id="68" creationId="{B2710967-E2A2-480E-9865-B1FE95BDC3A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0.889" v="691"/>
          <ac:inkMkLst>
            <pc:docMk/>
            <pc:sldMk cId="879934222" sldId="262"/>
            <ac:inkMk id="69" creationId="{1442B065-8E11-4333-8FFD-12190C03305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1.748" v="692"/>
          <ac:inkMkLst>
            <pc:docMk/>
            <pc:sldMk cId="879934222" sldId="262"/>
            <ac:inkMk id="70" creationId="{E38C51D7-7012-403C-9DAF-0113FD7F3A2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3.280" v="693"/>
          <ac:inkMkLst>
            <pc:docMk/>
            <pc:sldMk cId="879934222" sldId="262"/>
            <ac:inkMk id="71" creationId="{984F26BF-4C1E-48D4-B2B3-E38F3081339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3.280" v="694"/>
          <ac:inkMkLst>
            <pc:docMk/>
            <pc:sldMk cId="879934222" sldId="262"/>
            <ac:inkMk id="72" creationId="{DD15EB0D-C23F-472F-97CE-C094864C70A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3.295" v="695"/>
          <ac:inkMkLst>
            <pc:docMk/>
            <pc:sldMk cId="879934222" sldId="262"/>
            <ac:inkMk id="73" creationId="{449369CD-A23F-49B0-9964-B65642D6604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3.608" v="696"/>
          <ac:inkMkLst>
            <pc:docMk/>
            <pc:sldMk cId="879934222" sldId="262"/>
            <ac:inkMk id="74" creationId="{F6B05854-F9C9-49A4-B653-FECC9055CB5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7:44.749" v="697"/>
          <ac:inkMkLst>
            <pc:docMk/>
            <pc:sldMk cId="879934222" sldId="262"/>
            <ac:inkMk id="75" creationId="{D622416A-9C33-409E-A5CE-B5FE61F0B51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15.874" v="698"/>
          <ac:inkMkLst>
            <pc:docMk/>
            <pc:sldMk cId="879934222" sldId="262"/>
            <ac:inkMk id="76" creationId="{7621AC18-4D6D-45E2-BDFD-B72ACD1D488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16.968" v="699"/>
          <ac:inkMkLst>
            <pc:docMk/>
            <pc:sldMk cId="879934222" sldId="262"/>
            <ac:inkMk id="77" creationId="{0C2AF470-2DD7-400C-882E-51A71F4E475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18.452" v="700"/>
          <ac:inkMkLst>
            <pc:docMk/>
            <pc:sldMk cId="879934222" sldId="262"/>
            <ac:inkMk id="78" creationId="{79ED75DB-090D-4DE1-BF88-91BDB8F74DE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19.280" v="701"/>
          <ac:inkMkLst>
            <pc:docMk/>
            <pc:sldMk cId="879934222" sldId="262"/>
            <ac:inkMk id="79" creationId="{F4796D7D-E314-4F74-82A5-0E6ECE07347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19.296" v="702"/>
          <ac:inkMkLst>
            <pc:docMk/>
            <pc:sldMk cId="879934222" sldId="262"/>
            <ac:inkMk id="80" creationId="{CE18EDC1-DBBB-4D3A-89AC-B82A35A7AAA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8:20.452" v="703"/>
          <ac:inkMkLst>
            <pc:docMk/>
            <pc:sldMk cId="879934222" sldId="262"/>
            <ac:inkMk id="81" creationId="{7FCA57FF-2D9D-4EBC-AB03-3ACFF6BD2B89}"/>
          </ac:inkMkLst>
        </pc:inkChg>
      </pc:sldChg>
      <pc:sldChg chg="addSp delSp modSp add replId">
        <pc:chgData name="GAURAV CHAUDHARI" userId="S::gaurav.chaudhari@students.iiit.ac.in::5f29f043-c820-4032-9660-2d0b31c00e2f" providerId="AD" clId="Web-{4581F939-CE3D-7C00-B390-6BE02B744D22}" dt="2020-10-27T21:30:56.955" v="966" actId="1076"/>
        <pc:sldMkLst>
          <pc:docMk/>
          <pc:sldMk cId="1229929680" sldId="263"/>
        </pc:sldMkLst>
        <pc:inkChg chg="add">
          <ac:chgData name="GAURAV CHAUDHARI" userId="S::gaurav.chaudhari@students.iiit.ac.in::5f29f043-c820-4032-9660-2d0b31c00e2f" providerId="AD" clId="Web-{4581F939-CE3D-7C00-B390-6BE02B744D22}" dt="2020-10-27T21:29:01.500" v="753"/>
          <ac:inkMkLst>
            <pc:docMk/>
            <pc:sldMk cId="1229929680" sldId="263"/>
            <ac:inkMk id="3" creationId="{EA286105-1FB6-46DE-8D4A-E3070F741D5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2.250" v="754"/>
          <ac:inkMkLst>
            <pc:docMk/>
            <pc:sldMk cId="1229929680" sldId="263"/>
            <ac:inkMk id="22" creationId="{17436F34-435C-46CD-B2C9-04C0D6B3ACC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4.422" v="755"/>
          <ac:inkMkLst>
            <pc:docMk/>
            <pc:sldMk cId="1229929680" sldId="263"/>
            <ac:inkMk id="23" creationId="{306A8A35-3866-4BEC-9539-00E85903504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4.672" v="756"/>
          <ac:inkMkLst>
            <pc:docMk/>
            <pc:sldMk cId="1229929680" sldId="263"/>
            <ac:inkMk id="24" creationId="{FBD134FD-6A49-4B2E-A400-B3A54A20755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4.687" v="757"/>
          <ac:inkMkLst>
            <pc:docMk/>
            <pc:sldMk cId="1229929680" sldId="263"/>
            <ac:inkMk id="25" creationId="{31E52128-10DD-4A8C-B6F6-B1AE84498C8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5.719" v="758"/>
          <ac:inkMkLst>
            <pc:docMk/>
            <pc:sldMk cId="1229929680" sldId="263"/>
            <ac:inkMk id="26" creationId="{83AE1C98-304E-4EEB-95F7-F0F1F580948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6.187" v="759"/>
          <ac:inkMkLst>
            <pc:docMk/>
            <pc:sldMk cId="1229929680" sldId="263"/>
            <ac:inkMk id="27" creationId="{7B29DC99-483D-4044-A4BA-FBA1CC37F44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06.203" v="760"/>
          <ac:inkMkLst>
            <pc:docMk/>
            <pc:sldMk cId="1229929680" sldId="263"/>
            <ac:inkMk id="28" creationId="{CE6E4994-B24F-4065-AEDF-898E1463F9E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578" v="761"/>
          <ac:inkMkLst>
            <pc:docMk/>
            <pc:sldMk cId="1229929680" sldId="263"/>
            <ac:inkMk id="29" creationId="{7504B32C-6FA1-465C-92B2-DA10DDB2CCB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578" v="762"/>
          <ac:inkMkLst>
            <pc:docMk/>
            <pc:sldMk cId="1229929680" sldId="263"/>
            <ac:inkMk id="30" creationId="{933CB591-8D69-4AA4-8E2E-99F0EAC3B88E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51"/>
          <ac:inkMkLst>
            <pc:docMk/>
            <pc:sldMk cId="1229929680" sldId="263"/>
            <ac:inkMk id="31" creationId="{B0B3FC8D-77F0-488B-A085-3906F373ACC7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50"/>
          <ac:inkMkLst>
            <pc:docMk/>
            <pc:sldMk cId="1229929680" sldId="263"/>
            <ac:inkMk id="32" creationId="{1FC0B523-D1A0-4903-A502-1FA802D33246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49"/>
          <ac:inkMkLst>
            <pc:docMk/>
            <pc:sldMk cId="1229929680" sldId="263"/>
            <ac:inkMk id="33" creationId="{652779AD-4C9C-4B98-8887-2E23CE4D566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48"/>
          <ac:inkMkLst>
            <pc:docMk/>
            <pc:sldMk cId="1229929680" sldId="263"/>
            <ac:inkMk id="34" creationId="{8C3DD626-8B86-489D-97D0-E6D6DFD7D68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47"/>
          <ac:inkMkLst>
            <pc:docMk/>
            <pc:sldMk cId="1229929680" sldId="263"/>
            <ac:inkMk id="35" creationId="{8E6367CE-2A3D-4CCF-8BE4-AA9EDFA77A44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109" v="746"/>
          <ac:inkMkLst>
            <pc:docMk/>
            <pc:sldMk cId="1229929680" sldId="263"/>
            <ac:inkMk id="36" creationId="{244D63C9-61C8-4B88-B607-EA88E1CE34D2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5"/>
          <ac:inkMkLst>
            <pc:docMk/>
            <pc:sldMk cId="1229929680" sldId="263"/>
            <ac:inkMk id="37" creationId="{BD0824D4-85A1-4D57-BEB4-A5ED41AF454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594" v="763"/>
          <ac:inkMkLst>
            <pc:docMk/>
            <pc:sldMk cId="1229929680" sldId="263"/>
            <ac:inkMk id="38" creationId="{F8980000-050A-4FE8-B7AD-514CA5D99D9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594" v="764"/>
          <ac:inkMkLst>
            <pc:docMk/>
            <pc:sldMk cId="1229929680" sldId="263"/>
            <ac:inkMk id="39" creationId="{0E274CBF-D5E9-416A-A5B1-4231E7B42F3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594" v="765"/>
          <ac:inkMkLst>
            <pc:docMk/>
            <pc:sldMk cId="1229929680" sldId="263"/>
            <ac:inkMk id="40" creationId="{CEA59F09-5CCD-4577-8E48-644B2294FFAE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4"/>
          <ac:inkMkLst>
            <pc:docMk/>
            <pc:sldMk cId="1229929680" sldId="263"/>
            <ac:inkMk id="41" creationId="{F5FF58A7-4428-492A-BFBE-1A50C760D04E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3"/>
          <ac:inkMkLst>
            <pc:docMk/>
            <pc:sldMk cId="1229929680" sldId="263"/>
            <ac:inkMk id="42" creationId="{256CE5BF-B14A-41FC-A83D-8A7AD717AEDD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2"/>
          <ac:inkMkLst>
            <pc:docMk/>
            <pc:sldMk cId="1229929680" sldId="263"/>
            <ac:inkMk id="43" creationId="{0F57C299-96CD-409A-AB45-3BE88E6A49DB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1"/>
          <ac:inkMkLst>
            <pc:docMk/>
            <pc:sldMk cId="1229929680" sldId="263"/>
            <ac:inkMk id="44" creationId="{AA73FA72-5BEB-4ED4-BE4A-C9044B46030E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40"/>
          <ac:inkMkLst>
            <pc:docMk/>
            <pc:sldMk cId="1229929680" sldId="263"/>
            <ac:inkMk id="45" creationId="{B7E2C790-5E66-4D0D-82D1-1FFB12D9C1C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39"/>
          <ac:inkMkLst>
            <pc:docMk/>
            <pc:sldMk cId="1229929680" sldId="263"/>
            <ac:inkMk id="46" creationId="{1AA1C5E2-62F7-471C-B442-1A7DC9262D23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38"/>
          <ac:inkMkLst>
            <pc:docMk/>
            <pc:sldMk cId="1229929680" sldId="263"/>
            <ac:inkMk id="47" creationId="{DB4F8B88-D41B-41AF-9D17-6F4CCFE7F15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93" v="737"/>
          <ac:inkMkLst>
            <pc:docMk/>
            <pc:sldMk cId="1229929680" sldId="263"/>
            <ac:inkMk id="48" creationId="{2AB93CA4-AE6B-4768-9CED-CB4D1F506841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6"/>
          <ac:inkMkLst>
            <pc:docMk/>
            <pc:sldMk cId="1229929680" sldId="263"/>
            <ac:inkMk id="49" creationId="{3AD11422-AA79-424B-B910-0DAF40C68BB9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5"/>
          <ac:inkMkLst>
            <pc:docMk/>
            <pc:sldMk cId="1229929680" sldId="263"/>
            <ac:inkMk id="50" creationId="{2730762A-D720-4963-AEB2-6D42F01E24B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4"/>
          <ac:inkMkLst>
            <pc:docMk/>
            <pc:sldMk cId="1229929680" sldId="263"/>
            <ac:inkMk id="51" creationId="{E7962814-4F36-481A-B2B7-C636918E754B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3"/>
          <ac:inkMkLst>
            <pc:docMk/>
            <pc:sldMk cId="1229929680" sldId="263"/>
            <ac:inkMk id="52" creationId="{938BCD3D-4210-4464-B4BE-9372DB577A2B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2"/>
          <ac:inkMkLst>
            <pc:docMk/>
            <pc:sldMk cId="1229929680" sldId="263"/>
            <ac:inkMk id="53" creationId="{CCE4121E-6BEE-49FD-8BBD-493272EC45F0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1"/>
          <ac:inkMkLst>
            <pc:docMk/>
            <pc:sldMk cId="1229929680" sldId="263"/>
            <ac:inkMk id="54" creationId="{F29CC2BA-0D51-41D9-88A3-111BBF4CA7E0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30"/>
          <ac:inkMkLst>
            <pc:docMk/>
            <pc:sldMk cId="1229929680" sldId="263"/>
            <ac:inkMk id="55" creationId="{B8919905-8E42-4ACA-AC44-8E3B376A1C61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78" v="729"/>
          <ac:inkMkLst>
            <pc:docMk/>
            <pc:sldMk cId="1229929680" sldId="263"/>
            <ac:inkMk id="56" creationId="{1858D4C7-E505-4D0D-A1D6-2AF7F8E425F9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8"/>
          <ac:inkMkLst>
            <pc:docMk/>
            <pc:sldMk cId="1229929680" sldId="263"/>
            <ac:inkMk id="57" creationId="{CCA9375B-7402-4809-B715-C6315A216B00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7"/>
          <ac:inkMkLst>
            <pc:docMk/>
            <pc:sldMk cId="1229929680" sldId="263"/>
            <ac:inkMk id="58" creationId="{2481E022-779D-4C19-9412-7636F3E84ED1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6"/>
          <ac:inkMkLst>
            <pc:docMk/>
            <pc:sldMk cId="1229929680" sldId="263"/>
            <ac:inkMk id="59" creationId="{3511C0EF-6DAC-4020-BC46-09EF5EBA30B9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5"/>
          <ac:inkMkLst>
            <pc:docMk/>
            <pc:sldMk cId="1229929680" sldId="263"/>
            <ac:inkMk id="60" creationId="{14CBDCB2-5EBE-408C-82AB-398A17EF6171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4"/>
          <ac:inkMkLst>
            <pc:docMk/>
            <pc:sldMk cId="1229929680" sldId="263"/>
            <ac:inkMk id="61" creationId="{CB0E2C3C-729E-4714-B3F0-9835AB6C82C6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3"/>
          <ac:inkMkLst>
            <pc:docMk/>
            <pc:sldMk cId="1229929680" sldId="263"/>
            <ac:inkMk id="62" creationId="{89B46346-E7F5-44FE-BB91-F9B8736A0323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62" v="722"/>
          <ac:inkMkLst>
            <pc:docMk/>
            <pc:sldMk cId="1229929680" sldId="263"/>
            <ac:inkMk id="63" creationId="{14980753-A312-4D3C-AE46-4C9410E7C7E6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21"/>
          <ac:inkMkLst>
            <pc:docMk/>
            <pc:sldMk cId="1229929680" sldId="263"/>
            <ac:inkMk id="64" creationId="{D213DE99-47B2-4693-8D74-5CED1F4CD177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20"/>
          <ac:inkMkLst>
            <pc:docMk/>
            <pc:sldMk cId="1229929680" sldId="263"/>
            <ac:inkMk id="65" creationId="{B68868BE-A3F0-4017-93E7-5354DB17E713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9"/>
          <ac:inkMkLst>
            <pc:docMk/>
            <pc:sldMk cId="1229929680" sldId="263"/>
            <ac:inkMk id="66" creationId="{C9C9C2EC-628C-4DA3-9C77-62B2974BE2C4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8"/>
          <ac:inkMkLst>
            <pc:docMk/>
            <pc:sldMk cId="1229929680" sldId="263"/>
            <ac:inkMk id="67" creationId="{0F2D235A-C228-4148-A7DC-85F33899677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7"/>
          <ac:inkMkLst>
            <pc:docMk/>
            <pc:sldMk cId="1229929680" sldId="263"/>
            <ac:inkMk id="68" creationId="{B2710967-E2A2-480E-9865-B1FE95BDC3AD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6"/>
          <ac:inkMkLst>
            <pc:docMk/>
            <pc:sldMk cId="1229929680" sldId="263"/>
            <ac:inkMk id="69" creationId="{1442B065-8E11-4333-8FFD-12190C03305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5"/>
          <ac:inkMkLst>
            <pc:docMk/>
            <pc:sldMk cId="1229929680" sldId="263"/>
            <ac:inkMk id="70" creationId="{E38C51D7-7012-403C-9DAF-0113FD7F3A2E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4"/>
          <ac:inkMkLst>
            <pc:docMk/>
            <pc:sldMk cId="1229929680" sldId="263"/>
            <ac:inkMk id="71" creationId="{984F26BF-4C1E-48D4-B2B3-E38F3081339F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47" v="713"/>
          <ac:inkMkLst>
            <pc:docMk/>
            <pc:sldMk cId="1229929680" sldId="263"/>
            <ac:inkMk id="72" creationId="{DD15EB0D-C23F-472F-97CE-C094864C70A4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12"/>
          <ac:inkMkLst>
            <pc:docMk/>
            <pc:sldMk cId="1229929680" sldId="263"/>
            <ac:inkMk id="73" creationId="{449369CD-A23F-49B0-9964-B65642D66040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6.968" v="752"/>
          <ac:inkMkLst>
            <pc:docMk/>
            <pc:sldMk cId="1229929680" sldId="263"/>
            <ac:inkMk id="74" creationId="{F6B05854-F9C9-49A4-B653-FECC9055CB59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11"/>
          <ac:inkMkLst>
            <pc:docMk/>
            <pc:sldMk cId="1229929680" sldId="263"/>
            <ac:inkMk id="75" creationId="{D622416A-9C33-409E-A5CE-B5FE61F0B514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10"/>
          <ac:inkMkLst>
            <pc:docMk/>
            <pc:sldMk cId="1229929680" sldId="263"/>
            <ac:inkMk id="76" creationId="{7621AC18-4D6D-45E2-BDFD-B72ACD1D4885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09"/>
          <ac:inkMkLst>
            <pc:docMk/>
            <pc:sldMk cId="1229929680" sldId="263"/>
            <ac:inkMk id="77" creationId="{0C2AF470-2DD7-400C-882E-51A71F4E4756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08"/>
          <ac:inkMkLst>
            <pc:docMk/>
            <pc:sldMk cId="1229929680" sldId="263"/>
            <ac:inkMk id="78" creationId="{79ED75DB-090D-4DE1-BF88-91BDB8F74DE6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07"/>
          <ac:inkMkLst>
            <pc:docMk/>
            <pc:sldMk cId="1229929680" sldId="263"/>
            <ac:inkMk id="79" creationId="{F4796D7D-E314-4F74-82A5-0E6ECE073473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31" v="706"/>
          <ac:inkMkLst>
            <pc:docMk/>
            <pc:sldMk cId="1229929680" sldId="263"/>
            <ac:inkMk id="80" creationId="{CE18EDC1-DBBB-4D3A-89AC-B82A35A7AAA8}"/>
          </ac:inkMkLst>
        </pc:inkChg>
        <pc:inkChg chg="del">
          <ac:chgData name="GAURAV CHAUDHARI" userId="S::gaurav.chaudhari@students.iiit.ac.in::5f29f043-c820-4032-9660-2d0b31c00e2f" providerId="AD" clId="Web-{4581F939-CE3D-7C00-B390-6BE02B744D22}" dt="2020-10-27T21:28:55.015" v="705"/>
          <ac:inkMkLst>
            <pc:docMk/>
            <pc:sldMk cId="1229929680" sldId="263"/>
            <ac:inkMk id="81" creationId="{7FCA57FF-2D9D-4EBC-AB03-3ACFF6BD2B8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609" v="766"/>
          <ac:inkMkLst>
            <pc:docMk/>
            <pc:sldMk cId="1229929680" sldId="263"/>
            <ac:inkMk id="82" creationId="{46DB69D0-C86B-46D2-BCE0-2415A60BFBA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609" v="767"/>
          <ac:inkMkLst>
            <pc:docMk/>
            <pc:sldMk cId="1229929680" sldId="263"/>
            <ac:inkMk id="83" creationId="{BC292EAB-A205-47BD-8FE0-3BE8258763A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0.984" v="768"/>
          <ac:inkMkLst>
            <pc:docMk/>
            <pc:sldMk cId="1229929680" sldId="263"/>
            <ac:inkMk id="84" creationId="{E23ABB16-52D3-4DA9-A996-E430CE146FF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1.031" v="769"/>
          <ac:inkMkLst>
            <pc:docMk/>
            <pc:sldMk cId="1229929680" sldId="263"/>
            <ac:inkMk id="85" creationId="{112004B1-21D7-4AB5-A140-3108E186116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2.688" v="770"/>
          <ac:inkMkLst>
            <pc:docMk/>
            <pc:sldMk cId="1229929680" sldId="263"/>
            <ac:inkMk id="86" creationId="{271856D0-0B15-4696-B1EE-2E659948667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2.688" v="771"/>
          <ac:inkMkLst>
            <pc:docMk/>
            <pc:sldMk cId="1229929680" sldId="263"/>
            <ac:inkMk id="87" creationId="{3AB4D920-E9AE-4B22-93DF-1B2CDE5A0A9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2.703" v="772"/>
          <ac:inkMkLst>
            <pc:docMk/>
            <pc:sldMk cId="1229929680" sldId="263"/>
            <ac:inkMk id="88" creationId="{2031687A-AB06-4474-A6CA-1173166B4C1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6.344" v="773"/>
          <ac:inkMkLst>
            <pc:docMk/>
            <pc:sldMk cId="1229929680" sldId="263"/>
            <ac:inkMk id="89" creationId="{3D477072-5DDA-43C9-A6BF-80253258141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6.359" v="774"/>
          <ac:inkMkLst>
            <pc:docMk/>
            <pc:sldMk cId="1229929680" sldId="263"/>
            <ac:inkMk id="90" creationId="{AAA1134B-7FA7-42DF-9619-2EB1E7B2EF1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6.734" v="775"/>
          <ac:inkMkLst>
            <pc:docMk/>
            <pc:sldMk cId="1229929680" sldId="263"/>
            <ac:inkMk id="91" creationId="{56799C60-D99F-4EC4-9A3E-AF8FA0F8161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6.734" v="776"/>
          <ac:inkMkLst>
            <pc:docMk/>
            <pc:sldMk cId="1229929680" sldId="263"/>
            <ac:inkMk id="92" creationId="{2C8F7349-3478-4EA8-9989-7711E37CE72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28" v="777"/>
          <ac:inkMkLst>
            <pc:docMk/>
            <pc:sldMk cId="1229929680" sldId="263"/>
            <ac:inkMk id="93" creationId="{62C27F23-48BE-4E2E-97EB-163FB64686C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28" v="778"/>
          <ac:inkMkLst>
            <pc:docMk/>
            <pc:sldMk cId="1229929680" sldId="263"/>
            <ac:inkMk id="94" creationId="{F2BB7B1B-CA34-45B2-A121-744B217F77A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44" v="779"/>
          <ac:inkMkLst>
            <pc:docMk/>
            <pc:sldMk cId="1229929680" sldId="263"/>
            <ac:inkMk id="95" creationId="{5E996733-1215-48D2-9F35-C5A38AB4704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44" v="780"/>
          <ac:inkMkLst>
            <pc:docMk/>
            <pc:sldMk cId="1229929680" sldId="263"/>
            <ac:inkMk id="96" creationId="{239E532B-BA8B-4D0D-9DB5-BA2B5D0CF1D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44" v="781"/>
          <ac:inkMkLst>
            <pc:docMk/>
            <pc:sldMk cId="1229929680" sldId="263"/>
            <ac:inkMk id="97" creationId="{E8F1A61F-D39B-42BE-9C32-4A52C2112FF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60" v="782"/>
          <ac:inkMkLst>
            <pc:docMk/>
            <pc:sldMk cId="1229929680" sldId="263"/>
            <ac:inkMk id="98" creationId="{B441E84A-A193-4AD3-ADB7-78813488D44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60" v="783"/>
          <ac:inkMkLst>
            <pc:docMk/>
            <pc:sldMk cId="1229929680" sldId="263"/>
            <ac:inkMk id="99" creationId="{28E4197B-7BD2-46B0-83DB-1C4D72F865D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19.860" v="784"/>
          <ac:inkMkLst>
            <pc:docMk/>
            <pc:sldMk cId="1229929680" sldId="263"/>
            <ac:inkMk id="100" creationId="{062E0B8C-1315-47E6-8BC9-53B26DE509B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20.953" v="785"/>
          <ac:inkMkLst>
            <pc:docMk/>
            <pc:sldMk cId="1229929680" sldId="263"/>
            <ac:inkMk id="101" creationId="{EC24E3D4-B802-4195-B1D4-4B5C7379736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22.750" v="786"/>
          <ac:inkMkLst>
            <pc:docMk/>
            <pc:sldMk cId="1229929680" sldId="263"/>
            <ac:inkMk id="102" creationId="{328C3AB2-C6A0-465E-B4A0-B71490FFB17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29:22.766" v="787"/>
          <ac:inkMkLst>
            <pc:docMk/>
            <pc:sldMk cId="1229929680" sldId="263"/>
            <ac:inkMk id="103" creationId="{2A82CB26-070E-4B3C-A3B4-22737409B837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9"/>
          <ac:inkMkLst>
            <pc:docMk/>
            <pc:sldMk cId="1229929680" sldId="263"/>
            <ac:inkMk id="104" creationId="{81529C92-44C6-452E-B61A-9A66AFEE0755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8"/>
          <ac:inkMkLst>
            <pc:docMk/>
            <pc:sldMk cId="1229929680" sldId="263"/>
            <ac:inkMk id="105" creationId="{DDFAF6E9-224F-43B8-B73F-42B53B5F95E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7"/>
          <ac:inkMkLst>
            <pc:docMk/>
            <pc:sldMk cId="1229929680" sldId="263"/>
            <ac:inkMk id="106" creationId="{F2A65D3D-28DA-44A7-B009-5C7DD92DE71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6"/>
          <ac:inkMkLst>
            <pc:docMk/>
            <pc:sldMk cId="1229929680" sldId="263"/>
            <ac:inkMk id="107" creationId="{B796132E-5D3F-42CE-BCBE-D4ED6B3B968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5"/>
          <ac:inkMkLst>
            <pc:docMk/>
            <pc:sldMk cId="1229929680" sldId="263"/>
            <ac:inkMk id="108" creationId="{05113D13-4839-46A4-BDBE-78678663EC1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4"/>
          <ac:inkMkLst>
            <pc:docMk/>
            <pc:sldMk cId="1229929680" sldId="263"/>
            <ac:inkMk id="109" creationId="{2E4AB1E9-D534-492F-B084-ABCA6DFB41D3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3"/>
          <ac:inkMkLst>
            <pc:docMk/>
            <pc:sldMk cId="1229929680" sldId="263"/>
            <ac:inkMk id="110" creationId="{C2201269-EFC8-4A7E-9149-AAE58DAAE4A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2"/>
          <ac:inkMkLst>
            <pc:docMk/>
            <pc:sldMk cId="1229929680" sldId="263"/>
            <ac:inkMk id="111" creationId="{76F43AFC-FE73-40C3-9C45-8CF8E2978C6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1"/>
          <ac:inkMkLst>
            <pc:docMk/>
            <pc:sldMk cId="1229929680" sldId="263"/>
            <ac:inkMk id="112" creationId="{B3D4FFFD-ACE8-4EC0-AA81-2A753C4ACB17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10"/>
          <ac:inkMkLst>
            <pc:docMk/>
            <pc:sldMk cId="1229929680" sldId="263"/>
            <ac:inkMk id="113" creationId="{A30ED8EA-A3E3-483B-813F-FE831D4DDA7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09"/>
          <ac:inkMkLst>
            <pc:docMk/>
            <pc:sldMk cId="1229929680" sldId="263"/>
            <ac:inkMk id="114" creationId="{84708536-38A6-4045-A233-09EB2AE252A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08"/>
          <ac:inkMkLst>
            <pc:docMk/>
            <pc:sldMk cId="1229929680" sldId="263"/>
            <ac:inkMk id="115" creationId="{50E15AB1-42D0-43F9-9407-8A832AE6CBED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07"/>
          <ac:inkMkLst>
            <pc:docMk/>
            <pc:sldMk cId="1229929680" sldId="263"/>
            <ac:inkMk id="116" creationId="{4632EC8F-D584-4E23-A8AB-35ADA9CB8D6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69" v="806"/>
          <ac:inkMkLst>
            <pc:docMk/>
            <pc:sldMk cId="1229929680" sldId="263"/>
            <ac:inkMk id="117" creationId="{211F6362-309E-4D2B-BF5D-531AEF5BFC6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54" v="805"/>
          <ac:inkMkLst>
            <pc:docMk/>
            <pc:sldMk cId="1229929680" sldId="263"/>
            <ac:inkMk id="118" creationId="{D4A74013-ED2E-4404-8E61-7069477CC179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29:54.954" v="804"/>
          <ac:inkMkLst>
            <pc:docMk/>
            <pc:sldMk cId="1229929680" sldId="263"/>
            <ac:inkMk id="119" creationId="{9B448C71-ABA1-4A9A-951E-5AB5A1D046D6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51"/>
          <ac:inkMkLst>
            <pc:docMk/>
            <pc:sldMk cId="1229929680" sldId="263"/>
            <ac:inkMk id="120" creationId="{73BD00BB-7742-4FA2-BED2-B6FA92CC5A3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50"/>
          <ac:inkMkLst>
            <pc:docMk/>
            <pc:sldMk cId="1229929680" sldId="263"/>
            <ac:inkMk id="121" creationId="{8CDD51EA-C6AD-4D63-8D43-EA324F00824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9"/>
          <ac:inkMkLst>
            <pc:docMk/>
            <pc:sldMk cId="1229929680" sldId="263"/>
            <ac:inkMk id="122" creationId="{90C17568-25B1-4653-B950-78A1ABF5B55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8"/>
          <ac:inkMkLst>
            <pc:docMk/>
            <pc:sldMk cId="1229929680" sldId="263"/>
            <ac:inkMk id="123" creationId="{AEEA3D65-A5C1-487F-BC7D-4349642AA33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7"/>
          <ac:inkMkLst>
            <pc:docMk/>
            <pc:sldMk cId="1229929680" sldId="263"/>
            <ac:inkMk id="124" creationId="{5B1C7C1C-F5FB-4CC2-8950-B00431BA497C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6"/>
          <ac:inkMkLst>
            <pc:docMk/>
            <pc:sldMk cId="1229929680" sldId="263"/>
            <ac:inkMk id="125" creationId="{B954A05C-9B72-4516-BA66-46131D388AF4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5"/>
          <ac:inkMkLst>
            <pc:docMk/>
            <pc:sldMk cId="1229929680" sldId="263"/>
            <ac:inkMk id="126" creationId="{528F8B15-4F3C-4FA1-9774-C4097F5DD51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4"/>
          <ac:inkMkLst>
            <pc:docMk/>
            <pc:sldMk cId="1229929680" sldId="263"/>
            <ac:inkMk id="127" creationId="{715E6361-D637-4E82-933B-3B780177515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3"/>
          <ac:inkMkLst>
            <pc:docMk/>
            <pc:sldMk cId="1229929680" sldId="263"/>
            <ac:inkMk id="128" creationId="{7166C663-4F62-49EB-BCA8-A6BDDE26F76A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2"/>
          <ac:inkMkLst>
            <pc:docMk/>
            <pc:sldMk cId="1229929680" sldId="263"/>
            <ac:inkMk id="129" creationId="{98DA79D8-F158-49EF-8EC3-60BB3AEC62E9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1"/>
          <ac:inkMkLst>
            <pc:docMk/>
            <pc:sldMk cId="1229929680" sldId="263"/>
            <ac:inkMk id="130" creationId="{0DDDA451-9E83-4B38-B93F-3BBA2D1F8A8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40"/>
          <ac:inkMkLst>
            <pc:docMk/>
            <pc:sldMk cId="1229929680" sldId="263"/>
            <ac:inkMk id="131" creationId="{AFFFFA36-569B-491C-92FD-16765F1C5568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39"/>
          <ac:inkMkLst>
            <pc:docMk/>
            <pc:sldMk cId="1229929680" sldId="263"/>
            <ac:inkMk id="132" creationId="{97BC638A-663E-48F1-A4A3-8D7BFD5CF92C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29" v="838"/>
          <ac:inkMkLst>
            <pc:docMk/>
            <pc:sldMk cId="1229929680" sldId="263"/>
            <ac:inkMk id="133" creationId="{43B2CF52-CDB5-4088-A19F-7E2B4483C049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13" v="837"/>
          <ac:inkMkLst>
            <pc:docMk/>
            <pc:sldMk cId="1229929680" sldId="263"/>
            <ac:inkMk id="134" creationId="{01EB9A44-3D77-4722-A683-93F96D2003C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01.313" v="836"/>
          <ac:inkMkLst>
            <pc:docMk/>
            <pc:sldMk cId="1229929680" sldId="263"/>
            <ac:inkMk id="135" creationId="{3D039B59-D3D0-4C98-87CE-BA4D2EBA8AC6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83"/>
          <ac:inkMkLst>
            <pc:docMk/>
            <pc:sldMk cId="1229929680" sldId="263"/>
            <ac:inkMk id="136" creationId="{B62B676B-EC76-43B7-8F6A-3053DD8E818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82"/>
          <ac:inkMkLst>
            <pc:docMk/>
            <pc:sldMk cId="1229929680" sldId="263"/>
            <ac:inkMk id="137" creationId="{8C76B53F-401B-4984-BE74-059D76C4058F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81"/>
          <ac:inkMkLst>
            <pc:docMk/>
            <pc:sldMk cId="1229929680" sldId="263"/>
            <ac:inkMk id="138" creationId="{DE6BAD90-E23A-4E3D-8C55-38C2F7E46D02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80"/>
          <ac:inkMkLst>
            <pc:docMk/>
            <pc:sldMk cId="1229929680" sldId="263"/>
            <ac:inkMk id="139" creationId="{D1258C19-1724-4208-A29A-47E9454F4C3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9"/>
          <ac:inkMkLst>
            <pc:docMk/>
            <pc:sldMk cId="1229929680" sldId="263"/>
            <ac:inkMk id="140" creationId="{623B924C-6121-4800-9023-3BB242C95E9C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8"/>
          <ac:inkMkLst>
            <pc:docMk/>
            <pc:sldMk cId="1229929680" sldId="263"/>
            <ac:inkMk id="141" creationId="{31F512B4-E0E7-4963-BE9C-929BCB3DF4A2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7"/>
          <ac:inkMkLst>
            <pc:docMk/>
            <pc:sldMk cId="1229929680" sldId="263"/>
            <ac:inkMk id="142" creationId="{2099C1C2-60FF-4784-A5BB-F96C2843D8D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6"/>
          <ac:inkMkLst>
            <pc:docMk/>
            <pc:sldMk cId="1229929680" sldId="263"/>
            <ac:inkMk id="143" creationId="{801FB079-60B6-4CD6-A8BE-4F0C0435D415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5"/>
          <ac:inkMkLst>
            <pc:docMk/>
            <pc:sldMk cId="1229929680" sldId="263"/>
            <ac:inkMk id="144" creationId="{C37396AA-C5BB-40D2-AECE-9052A4FF7E3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4"/>
          <ac:inkMkLst>
            <pc:docMk/>
            <pc:sldMk cId="1229929680" sldId="263"/>
            <ac:inkMk id="145" creationId="{9FC8AAEC-1A52-4DDF-AC3A-F95DAD0435A1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3"/>
          <ac:inkMkLst>
            <pc:docMk/>
            <pc:sldMk cId="1229929680" sldId="263"/>
            <ac:inkMk id="146" creationId="{088B4966-F78B-4810-AD7B-5A709727D97B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2"/>
          <ac:inkMkLst>
            <pc:docMk/>
            <pc:sldMk cId="1229929680" sldId="263"/>
            <ac:inkMk id="147" creationId="{53F8C0BE-A44F-4DF5-9F17-1108D50CF068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1"/>
          <ac:inkMkLst>
            <pc:docMk/>
            <pc:sldMk cId="1229929680" sldId="263"/>
            <ac:inkMk id="148" creationId="{D482DE8C-FE3D-4DB1-A265-2AD554A295CE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70"/>
          <ac:inkMkLst>
            <pc:docMk/>
            <pc:sldMk cId="1229929680" sldId="263"/>
            <ac:inkMk id="149" creationId="{00966F51-1BDC-4E6F-8F8C-49EDF3F1831D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76" v="869"/>
          <ac:inkMkLst>
            <pc:docMk/>
            <pc:sldMk cId="1229929680" sldId="263"/>
            <ac:inkMk id="150" creationId="{6625C8C9-0976-43D9-95FA-69733CC8BAE7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30:29.361" v="868"/>
          <ac:inkMkLst>
            <pc:docMk/>
            <pc:sldMk cId="1229929680" sldId="263"/>
            <ac:inkMk id="151" creationId="{CFA946BE-0AE2-4BE6-B403-A27FCDEF9F4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17" v="900" actId="1076"/>
          <ac:inkMkLst>
            <pc:docMk/>
            <pc:sldMk cId="1229929680" sldId="263"/>
            <ac:inkMk id="152" creationId="{199AAF3C-875F-48A0-B75E-2D7DD036DB5E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17" v="901" actId="1076"/>
          <ac:inkMkLst>
            <pc:docMk/>
            <pc:sldMk cId="1229929680" sldId="263"/>
            <ac:inkMk id="153" creationId="{30BD263B-706B-46BB-91DF-2FD5049BA33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33" v="902" actId="1076"/>
          <ac:inkMkLst>
            <pc:docMk/>
            <pc:sldMk cId="1229929680" sldId="263"/>
            <ac:inkMk id="154" creationId="{FE0815DE-EBA3-48E2-8D98-6156568C41A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33" v="903" actId="1076"/>
          <ac:inkMkLst>
            <pc:docMk/>
            <pc:sldMk cId="1229929680" sldId="263"/>
            <ac:inkMk id="155" creationId="{7DE8580F-AD18-4E27-9E9E-4761EB64B43F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48" v="904" actId="1076"/>
          <ac:inkMkLst>
            <pc:docMk/>
            <pc:sldMk cId="1229929680" sldId="263"/>
            <ac:inkMk id="156" creationId="{957265A5-B242-4A93-A8CE-A2044FB5995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48" v="905" actId="1076"/>
          <ac:inkMkLst>
            <pc:docMk/>
            <pc:sldMk cId="1229929680" sldId="263"/>
            <ac:inkMk id="157" creationId="{EF269534-277B-449B-B2C2-56410E402B82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48" v="906" actId="1076"/>
          <ac:inkMkLst>
            <pc:docMk/>
            <pc:sldMk cId="1229929680" sldId="263"/>
            <ac:inkMk id="158" creationId="{BEBFD665-1599-4F48-8F92-4844CF4B0389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64" v="907" actId="1076"/>
          <ac:inkMkLst>
            <pc:docMk/>
            <pc:sldMk cId="1229929680" sldId="263"/>
            <ac:inkMk id="159" creationId="{B7DE03E9-82DD-467E-AE7F-1C1C03142241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64" v="908" actId="1076"/>
          <ac:inkMkLst>
            <pc:docMk/>
            <pc:sldMk cId="1229929680" sldId="263"/>
            <ac:inkMk id="160" creationId="{F71B4113-9ABC-42DF-8BF1-A6A6E8D0F71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64" v="909" actId="1076"/>
          <ac:inkMkLst>
            <pc:docMk/>
            <pc:sldMk cId="1229929680" sldId="263"/>
            <ac:inkMk id="161" creationId="{8D7F4BB3-332B-46D0-A643-5D9571806580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80" v="910" actId="1076"/>
          <ac:inkMkLst>
            <pc:docMk/>
            <pc:sldMk cId="1229929680" sldId="263"/>
            <ac:inkMk id="162" creationId="{F478AEA6-4D8F-476D-A7F8-10AF6C1F0E24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80" v="911" actId="1076"/>
          <ac:inkMkLst>
            <pc:docMk/>
            <pc:sldMk cId="1229929680" sldId="263"/>
            <ac:inkMk id="163" creationId="{2419EA0D-D22C-4745-8983-9C7CC3F78B20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80" v="912" actId="1076"/>
          <ac:inkMkLst>
            <pc:docMk/>
            <pc:sldMk cId="1229929680" sldId="263"/>
            <ac:inkMk id="164" creationId="{830288ED-E5D6-4D36-8D68-1D239997E51F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80" v="913" actId="1076"/>
          <ac:inkMkLst>
            <pc:docMk/>
            <pc:sldMk cId="1229929680" sldId="263"/>
            <ac:inkMk id="165" creationId="{87BA7760-840C-43D4-8B77-CB91478ADD6C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95" v="914" actId="1076"/>
          <ac:inkMkLst>
            <pc:docMk/>
            <pc:sldMk cId="1229929680" sldId="263"/>
            <ac:inkMk id="166" creationId="{E0665CDA-418C-435C-916D-7FD7DAFA51D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38.595" v="915" actId="1076"/>
          <ac:inkMkLst>
            <pc:docMk/>
            <pc:sldMk cId="1229929680" sldId="263"/>
            <ac:inkMk id="167" creationId="{DB81D05C-ED03-4FE1-8930-562DF059FE54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877" v="950" actId="1076"/>
          <ac:inkMkLst>
            <pc:docMk/>
            <pc:sldMk cId="1229929680" sldId="263"/>
            <ac:inkMk id="168" creationId="{89AA84B8-7E3C-4C79-BF1F-B9482955B3BC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892" v="951" actId="1076"/>
          <ac:inkMkLst>
            <pc:docMk/>
            <pc:sldMk cId="1229929680" sldId="263"/>
            <ac:inkMk id="169" creationId="{CE852B56-BC8B-44EB-859B-B7049BFB3688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892" v="952" actId="1076"/>
          <ac:inkMkLst>
            <pc:docMk/>
            <pc:sldMk cId="1229929680" sldId="263"/>
            <ac:inkMk id="170" creationId="{DDC52B1E-7641-450D-8EA6-1CF2C96FE29B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892" v="953" actId="1076"/>
          <ac:inkMkLst>
            <pc:docMk/>
            <pc:sldMk cId="1229929680" sldId="263"/>
            <ac:inkMk id="171" creationId="{31E6EB38-C554-4AFE-8595-D5E817C67239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892" v="954" actId="1076"/>
          <ac:inkMkLst>
            <pc:docMk/>
            <pc:sldMk cId="1229929680" sldId="263"/>
            <ac:inkMk id="172" creationId="{39110413-381D-48E5-8F49-13850972B7B3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08" v="955" actId="1076"/>
          <ac:inkMkLst>
            <pc:docMk/>
            <pc:sldMk cId="1229929680" sldId="263"/>
            <ac:inkMk id="173" creationId="{D4990330-A1E5-45F8-A78F-9CA6B7E8BD7A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08" v="956" actId="1076"/>
          <ac:inkMkLst>
            <pc:docMk/>
            <pc:sldMk cId="1229929680" sldId="263"/>
            <ac:inkMk id="174" creationId="{785AE7C9-F4EC-4C58-ABDA-DB8BFFAAEA16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08" v="957" actId="1076"/>
          <ac:inkMkLst>
            <pc:docMk/>
            <pc:sldMk cId="1229929680" sldId="263"/>
            <ac:inkMk id="175" creationId="{F880ABFD-F631-44B3-A07E-5824DCB9A300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24" v="958" actId="1076"/>
          <ac:inkMkLst>
            <pc:docMk/>
            <pc:sldMk cId="1229929680" sldId="263"/>
            <ac:inkMk id="176" creationId="{6BA7D748-3C5E-43FA-9FEF-E8D617B195C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24" v="959" actId="1076"/>
          <ac:inkMkLst>
            <pc:docMk/>
            <pc:sldMk cId="1229929680" sldId="263"/>
            <ac:inkMk id="177" creationId="{DB59856A-411D-40CD-B800-F1C64CF4AECE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24" v="960" actId="1076"/>
          <ac:inkMkLst>
            <pc:docMk/>
            <pc:sldMk cId="1229929680" sldId="263"/>
            <ac:inkMk id="178" creationId="{D12CAAD1-8F0C-4C84-B1D6-036E103682D4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39" v="961" actId="1076"/>
          <ac:inkMkLst>
            <pc:docMk/>
            <pc:sldMk cId="1229929680" sldId="263"/>
            <ac:inkMk id="179" creationId="{AA9FFF81-2ADD-47D3-BDAE-ABED494B866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39" v="962" actId="1076"/>
          <ac:inkMkLst>
            <pc:docMk/>
            <pc:sldMk cId="1229929680" sldId="263"/>
            <ac:inkMk id="180" creationId="{316D8D40-6A05-49CD-8628-FD8A314C29D5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39" v="963" actId="1076"/>
          <ac:inkMkLst>
            <pc:docMk/>
            <pc:sldMk cId="1229929680" sldId="263"/>
            <ac:inkMk id="181" creationId="{5E073C3F-1496-4D6C-9F4C-B09170491046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55" v="964" actId="1076"/>
          <ac:inkMkLst>
            <pc:docMk/>
            <pc:sldMk cId="1229929680" sldId="263"/>
            <ac:inkMk id="182" creationId="{82E807CF-5041-4056-BB69-F9D44E629A69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55" v="965" actId="1076"/>
          <ac:inkMkLst>
            <pc:docMk/>
            <pc:sldMk cId="1229929680" sldId="263"/>
            <ac:inkMk id="183" creationId="{B146E068-E615-4244-B349-0740224E06CD}"/>
          </ac:inkMkLst>
        </pc:inkChg>
        <pc:inkChg chg="add mod">
          <ac:chgData name="GAURAV CHAUDHARI" userId="S::gaurav.chaudhari@students.iiit.ac.in::5f29f043-c820-4032-9660-2d0b31c00e2f" providerId="AD" clId="Web-{4581F939-CE3D-7C00-B390-6BE02B744D22}" dt="2020-10-27T21:30:56.955" v="966" actId="1076"/>
          <ac:inkMkLst>
            <pc:docMk/>
            <pc:sldMk cId="1229929680" sldId="263"/>
            <ac:inkMk id="184" creationId="{D2FF7C15-D6F7-4383-B4E5-D51408B5ADB0}"/>
          </ac:inkMkLst>
        </pc:inkChg>
      </pc:sldChg>
      <pc:sldChg chg="addSp delSp modSp add replId">
        <pc:chgData name="GAURAV CHAUDHARI" userId="S::gaurav.chaudhari@students.iiit.ac.in::5f29f043-c820-4032-9660-2d0b31c00e2f" providerId="AD" clId="Web-{4581F939-CE3D-7C00-B390-6BE02B744D22}" dt="2020-10-27T21:44:21" v="1387"/>
        <pc:sldMkLst>
          <pc:docMk/>
          <pc:sldMk cId="3755274541" sldId="264"/>
        </pc:sldMkLst>
        <pc:spChg chg="mod">
          <ac:chgData name="GAURAV CHAUDHARI" userId="S::gaurav.chaudhari@students.iiit.ac.in::5f29f043-c820-4032-9660-2d0b31c00e2f" providerId="AD" clId="Web-{4581F939-CE3D-7C00-B390-6BE02B744D22}" dt="2020-10-27T21:44:06.625" v="1341" actId="20577"/>
          <ac:spMkLst>
            <pc:docMk/>
            <pc:sldMk cId="3755274541" sldId="264"/>
            <ac:spMk id="3" creationId="{81D7C8B1-43F0-4B15-99FB-80FB057B3742}"/>
          </ac:spMkLst>
        </pc:spChg>
        <pc:inkChg chg="add del">
          <ac:chgData name="GAURAV CHAUDHARI" userId="S::gaurav.chaudhari@students.iiit.ac.in::5f29f043-c820-4032-9660-2d0b31c00e2f" providerId="AD" clId="Web-{4581F939-CE3D-7C00-B390-6BE02B744D22}" dt="2020-10-27T21:43:30.968" v="1337"/>
          <ac:inkMkLst>
            <pc:docMk/>
            <pc:sldMk cId="3755274541" sldId="264"/>
            <ac:inkMk id="4" creationId="{9729B703-A31C-49DB-8EC5-2219B052DB2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0.484" v="1342"/>
          <ac:inkMkLst>
            <pc:docMk/>
            <pc:sldMk cId="3755274541" sldId="264"/>
            <ac:inkMk id="6" creationId="{C9FDB368-1DA2-42BA-8E67-326E3218D53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0.625" v="1343"/>
          <ac:inkMkLst>
            <pc:docMk/>
            <pc:sldMk cId="3755274541" sldId="264"/>
            <ac:inkMk id="8" creationId="{A7D48198-7F0E-4C82-BE21-19F34EB5EA7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0.765" v="1344"/>
          <ac:inkMkLst>
            <pc:docMk/>
            <pc:sldMk cId="3755274541" sldId="264"/>
            <ac:inkMk id="10" creationId="{83DE70A7-F84B-4240-A404-924D7278BA7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0.906" v="1345"/>
          <ac:inkMkLst>
            <pc:docMk/>
            <pc:sldMk cId="3755274541" sldId="264"/>
            <ac:inkMk id="12" creationId="{BAE6C811-6E4D-409E-B272-39147CC568F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047" v="1346"/>
          <ac:inkMkLst>
            <pc:docMk/>
            <pc:sldMk cId="3755274541" sldId="264"/>
            <ac:inkMk id="14" creationId="{9E0C895A-F493-4B13-AFBE-A1EAE791085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203" v="1347"/>
          <ac:inkMkLst>
            <pc:docMk/>
            <pc:sldMk cId="3755274541" sldId="264"/>
            <ac:inkMk id="16" creationId="{EDFCFDDB-9C44-42CA-8F4A-093F75424A1F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344" v="1348"/>
          <ac:inkMkLst>
            <pc:docMk/>
            <pc:sldMk cId="3755274541" sldId="264"/>
            <ac:inkMk id="18" creationId="{7140F769-02E2-41B5-B085-A0AF3FB5E2B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468" v="1349"/>
          <ac:inkMkLst>
            <pc:docMk/>
            <pc:sldMk cId="3755274541" sldId="264"/>
            <ac:inkMk id="20" creationId="{9B8C585B-8CBB-44E8-BF6D-1855B16857F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625" v="1350"/>
          <ac:inkMkLst>
            <pc:docMk/>
            <pc:sldMk cId="3755274541" sldId="264"/>
            <ac:inkMk id="22" creationId="{A6157DC7-641B-48CE-934C-C49E23BB2EE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765" v="1351"/>
          <ac:inkMkLst>
            <pc:docMk/>
            <pc:sldMk cId="3755274541" sldId="264"/>
            <ac:inkMk id="24" creationId="{BB930335-DC6F-4BCA-A4A0-7F82E4A43AC0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1.906" v="1352"/>
          <ac:inkMkLst>
            <pc:docMk/>
            <pc:sldMk cId="3755274541" sldId="264"/>
            <ac:inkMk id="26" creationId="{8D97BCA0-6043-445D-A0BA-819179F4708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047" v="1353"/>
          <ac:inkMkLst>
            <pc:docMk/>
            <pc:sldMk cId="3755274541" sldId="264"/>
            <ac:inkMk id="28" creationId="{DA472001-033D-44B3-8A08-E20871D81511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187" v="1354"/>
          <ac:inkMkLst>
            <pc:docMk/>
            <pc:sldMk cId="3755274541" sldId="264"/>
            <ac:inkMk id="30" creationId="{24D0E005-FDD5-45C5-890E-EDF8AAFB5E4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328" v="1355"/>
          <ac:inkMkLst>
            <pc:docMk/>
            <pc:sldMk cId="3755274541" sldId="264"/>
            <ac:inkMk id="32" creationId="{7CD64F31-BEDB-43C1-A1D6-461A3F04110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469" v="1356"/>
          <ac:inkMkLst>
            <pc:docMk/>
            <pc:sldMk cId="3755274541" sldId="264"/>
            <ac:inkMk id="34" creationId="{689B1929-113C-4AEF-82EA-4FB69C8FDEE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609" v="1357"/>
          <ac:inkMkLst>
            <pc:docMk/>
            <pc:sldMk cId="3755274541" sldId="264"/>
            <ac:inkMk id="36" creationId="{C7C0F55D-5F15-4DFD-B893-C680A3F43BB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750" v="1358"/>
          <ac:inkMkLst>
            <pc:docMk/>
            <pc:sldMk cId="3755274541" sldId="264"/>
            <ac:inkMk id="38" creationId="{3DCB77C9-8229-4548-9755-6A6578EE7DE4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2.890" v="1359"/>
          <ac:inkMkLst>
            <pc:docMk/>
            <pc:sldMk cId="3755274541" sldId="264"/>
            <ac:inkMk id="40" creationId="{60A56148-E525-4E63-8BEE-67573B0F9E4D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047" v="1360"/>
          <ac:inkMkLst>
            <pc:docMk/>
            <pc:sldMk cId="3755274541" sldId="264"/>
            <ac:inkMk id="42" creationId="{2CD35868-E25B-4F54-8FBC-D657729FB4C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187" v="1361"/>
          <ac:inkMkLst>
            <pc:docMk/>
            <pc:sldMk cId="3755274541" sldId="264"/>
            <ac:inkMk id="44" creationId="{22782499-DB90-4BF6-A856-56004EC0FE2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328" v="1362"/>
          <ac:inkMkLst>
            <pc:docMk/>
            <pc:sldMk cId="3755274541" sldId="264"/>
            <ac:inkMk id="46" creationId="{25A93083-6C55-438C-9C0C-1C1A30D243B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484" v="1363"/>
          <ac:inkMkLst>
            <pc:docMk/>
            <pc:sldMk cId="3755274541" sldId="264"/>
            <ac:inkMk id="48" creationId="{FDF36411-B613-4F63-895C-C951AD693C9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625" v="1364"/>
          <ac:inkMkLst>
            <pc:docMk/>
            <pc:sldMk cId="3755274541" sldId="264"/>
            <ac:inkMk id="50" creationId="{A918E460-A7FB-474C-A57F-11BF8095D0E3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765" v="1365"/>
          <ac:inkMkLst>
            <pc:docMk/>
            <pc:sldMk cId="3755274541" sldId="264"/>
            <ac:inkMk id="52" creationId="{C8A7C890-BBAD-4A5F-8BED-C0BC091F1A6E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3.906" v="1366"/>
          <ac:inkMkLst>
            <pc:docMk/>
            <pc:sldMk cId="3755274541" sldId="264"/>
            <ac:inkMk id="54" creationId="{6342853D-3282-49CC-8406-3EDE956D5499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047" v="1367"/>
          <ac:inkMkLst>
            <pc:docMk/>
            <pc:sldMk cId="3755274541" sldId="264"/>
            <ac:inkMk id="56" creationId="{3651F0DB-B8F9-48D0-AA1F-35117BE50202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187" v="1368"/>
          <ac:inkMkLst>
            <pc:docMk/>
            <pc:sldMk cId="3755274541" sldId="264"/>
            <ac:inkMk id="58" creationId="{A25D11A9-D0C4-415D-8154-80E1D10A20B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328" v="1369"/>
          <ac:inkMkLst>
            <pc:docMk/>
            <pc:sldMk cId="3755274541" sldId="264"/>
            <ac:inkMk id="60" creationId="{961BAF80-D0D7-464C-BEC1-530B8903C8B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484" v="1370"/>
          <ac:inkMkLst>
            <pc:docMk/>
            <pc:sldMk cId="3755274541" sldId="264"/>
            <ac:inkMk id="62" creationId="{A1781F7C-0CFD-4290-B867-28D806D4C5F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609" v="1371"/>
          <ac:inkMkLst>
            <pc:docMk/>
            <pc:sldMk cId="3755274541" sldId="264"/>
            <ac:inkMk id="64" creationId="{78E59992-99A3-4E2C-B554-64E3167E1EE5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765" v="1372"/>
          <ac:inkMkLst>
            <pc:docMk/>
            <pc:sldMk cId="3755274541" sldId="264"/>
            <ac:inkMk id="66" creationId="{C4FD5E60-27E9-4315-B43F-CAC3B44CF15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4.906" v="1373"/>
          <ac:inkMkLst>
            <pc:docMk/>
            <pc:sldMk cId="3755274541" sldId="264"/>
            <ac:inkMk id="68" creationId="{966D4DC7-0BF0-4383-948C-155A00299FF8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5.047" v="1374"/>
          <ac:inkMkLst>
            <pc:docMk/>
            <pc:sldMk cId="3755274541" sldId="264"/>
            <ac:inkMk id="70" creationId="{365CF4AD-275A-4B05-B36E-86E22280414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5.187" v="1375"/>
          <ac:inkMkLst>
            <pc:docMk/>
            <pc:sldMk cId="3755274541" sldId="264"/>
            <ac:inkMk id="72" creationId="{F1457E35-AD10-4EE6-87FE-81AE19FE808B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5.328" v="1376"/>
          <ac:inkMkLst>
            <pc:docMk/>
            <pc:sldMk cId="3755274541" sldId="264"/>
            <ac:inkMk id="74" creationId="{E1F51FA9-F23C-4EE0-9A6B-9DCCBEC046CA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44:18.156" v="1385"/>
          <ac:inkMkLst>
            <pc:docMk/>
            <pc:sldMk cId="3755274541" sldId="264"/>
            <ac:inkMk id="76" creationId="{E84C7502-1341-4351-8A3E-4DB6A8046247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5.609" v="1378"/>
          <ac:inkMkLst>
            <pc:docMk/>
            <pc:sldMk cId="3755274541" sldId="264"/>
            <ac:inkMk id="78" creationId="{729D5F08-A74B-437F-9583-C28488E4CF1A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5.750" v="1379"/>
          <ac:inkMkLst>
            <pc:docMk/>
            <pc:sldMk cId="3755274541" sldId="264"/>
            <ac:inkMk id="80" creationId="{E5A7D637-E85D-4C07-AF4A-F16180B52930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44:19.641" v="1386"/>
          <ac:inkMkLst>
            <pc:docMk/>
            <pc:sldMk cId="3755274541" sldId="264"/>
            <ac:inkMk id="82" creationId="{65E1EAAD-3F4F-49BB-91BF-CFF6E79DB85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6.031" v="1381"/>
          <ac:inkMkLst>
            <pc:docMk/>
            <pc:sldMk cId="3755274541" sldId="264"/>
            <ac:inkMk id="84" creationId="{A3CDE392-5D3E-4952-B82E-DA7EE9F49646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6.172" v="1382"/>
          <ac:inkMkLst>
            <pc:docMk/>
            <pc:sldMk cId="3755274541" sldId="264"/>
            <ac:inkMk id="86" creationId="{1A202DE2-2754-4577-A1C4-D987F5F5079C}"/>
          </ac:inkMkLst>
        </pc:inkChg>
        <pc:inkChg chg="add">
          <ac:chgData name="GAURAV CHAUDHARI" userId="S::gaurav.chaudhari@students.iiit.ac.in::5f29f043-c820-4032-9660-2d0b31c00e2f" providerId="AD" clId="Web-{4581F939-CE3D-7C00-B390-6BE02B744D22}" dt="2020-10-27T21:44:16.312" v="1383"/>
          <ac:inkMkLst>
            <pc:docMk/>
            <pc:sldMk cId="3755274541" sldId="264"/>
            <ac:inkMk id="88" creationId="{F3AD9D35-2D3B-4618-9637-9E42D8779BB2}"/>
          </ac:inkMkLst>
        </pc:inkChg>
        <pc:inkChg chg="add del">
          <ac:chgData name="GAURAV CHAUDHARI" userId="S::gaurav.chaudhari@students.iiit.ac.in::5f29f043-c820-4032-9660-2d0b31c00e2f" providerId="AD" clId="Web-{4581F939-CE3D-7C00-B390-6BE02B744D22}" dt="2020-10-27T21:44:21" v="1387"/>
          <ac:inkMkLst>
            <pc:docMk/>
            <pc:sldMk cId="3755274541" sldId="264"/>
            <ac:inkMk id="90" creationId="{0C85A2EB-2D7F-4126-82E8-AE72F00294F6}"/>
          </ac:inkMkLst>
        </pc:inkChg>
      </pc:sldChg>
      <pc:sldChg chg="add replId">
        <pc:chgData name="GAURAV CHAUDHARI" userId="S::gaurav.chaudhari@students.iiit.ac.in::5f29f043-c820-4032-9660-2d0b31c00e2f" providerId="AD" clId="Web-{4581F939-CE3D-7C00-B390-6BE02B744D22}" dt="2020-10-27T21:43:24.155" v="1335"/>
        <pc:sldMkLst>
          <pc:docMk/>
          <pc:sldMk cId="2158610221" sldId="265"/>
        </pc:sldMkLst>
      </pc:sldChg>
      <pc:sldChg chg="modSp new">
        <pc:chgData name="GAURAV CHAUDHARI" userId="S::gaurav.chaudhari@students.iiit.ac.in::5f29f043-c820-4032-9660-2d0b31c00e2f" providerId="AD" clId="Web-{4581F939-CE3D-7C00-B390-6BE02B744D22}" dt="2020-10-27T21:57:26.310" v="1633" actId="20577"/>
        <pc:sldMkLst>
          <pc:docMk/>
          <pc:sldMk cId="107205435" sldId="266"/>
        </pc:sldMkLst>
        <pc:spChg chg="mod">
          <ac:chgData name="GAURAV CHAUDHARI" userId="S::gaurav.chaudhari@students.iiit.ac.in::5f29f043-c820-4032-9660-2d0b31c00e2f" providerId="AD" clId="Web-{4581F939-CE3D-7C00-B390-6BE02B744D22}" dt="2020-10-27T21:45:29.860" v="1408" actId="20577"/>
          <ac:spMkLst>
            <pc:docMk/>
            <pc:sldMk cId="107205435" sldId="266"/>
            <ac:spMk id="2" creationId="{4A0D5E36-8355-4126-8E59-C8FA3FD030EE}"/>
          </ac:spMkLst>
        </pc:spChg>
        <pc:spChg chg="mod">
          <ac:chgData name="GAURAV CHAUDHARI" userId="S::gaurav.chaudhari@students.iiit.ac.in::5f29f043-c820-4032-9660-2d0b31c00e2f" providerId="AD" clId="Web-{4581F939-CE3D-7C00-B390-6BE02B744D22}" dt="2020-10-27T21:57:26.310" v="1633" actId="20577"/>
          <ac:spMkLst>
            <pc:docMk/>
            <pc:sldMk cId="107205435" sldId="266"/>
            <ac:spMk id="3" creationId="{A86BD7FA-E113-45A9-A7AD-851E6A38E8C4}"/>
          </ac:spMkLst>
        </pc:spChg>
      </pc:sldChg>
      <pc:sldChg chg="new del">
        <pc:chgData name="GAURAV CHAUDHARI" userId="S::gaurav.chaudhari@students.iiit.ac.in::5f29f043-c820-4032-9660-2d0b31c00e2f" providerId="AD" clId="Web-{4581F939-CE3D-7C00-B390-6BE02B744D22}" dt="2020-10-27T22:06:50.710" v="2035"/>
        <pc:sldMkLst>
          <pc:docMk/>
          <pc:sldMk cId="1842329570" sldId="267"/>
        </pc:sldMkLst>
      </pc:sldChg>
      <pc:sldChg chg="modSp add replId">
        <pc:chgData name="GAURAV CHAUDHARI" userId="S::gaurav.chaudhari@students.iiit.ac.in::5f29f043-c820-4032-9660-2d0b31c00e2f" providerId="AD" clId="Web-{4581F939-CE3D-7C00-B390-6BE02B744D22}" dt="2020-10-27T22:09:38.620" v="2050" actId="20577"/>
        <pc:sldMkLst>
          <pc:docMk/>
          <pc:sldMk cId="4040444262" sldId="268"/>
        </pc:sldMkLst>
        <pc:spChg chg="mod">
          <ac:chgData name="GAURAV CHAUDHARI" userId="S::gaurav.chaudhari@students.iiit.ac.in::5f29f043-c820-4032-9660-2d0b31c00e2f" providerId="AD" clId="Web-{4581F939-CE3D-7C00-B390-6BE02B744D22}" dt="2020-10-27T22:09:38.620" v="2050" actId="20577"/>
          <ac:spMkLst>
            <pc:docMk/>
            <pc:sldMk cId="4040444262" sldId="268"/>
            <ac:spMk id="3" creationId="{A86BD7FA-E113-45A9-A7AD-851E6A38E8C4}"/>
          </ac:spMkLst>
        </pc:spChg>
      </pc:sldChg>
      <pc:sldChg chg="new">
        <pc:chgData name="GAURAV CHAUDHARI" userId="S::gaurav.chaudhari@students.iiit.ac.in::5f29f043-c820-4032-9660-2d0b31c00e2f" providerId="AD" clId="Web-{4581F939-CE3D-7C00-B390-6BE02B744D22}" dt="2020-10-27T22:06:47.367" v="2034"/>
        <pc:sldMkLst>
          <pc:docMk/>
          <pc:sldMk cId="4043813521" sldId="269"/>
        </pc:sldMkLst>
      </pc:sldChg>
    </pc:docChg>
  </pc:docChgLst>
  <pc:docChgLst>
    <pc:chgData name="GAURAV CHAUDHARI" userId="S::gaurav.chaudhari@students.iiit.ac.in::5f29f043-c820-4032-9660-2d0b31c00e2f" providerId="AD" clId="Web-{B0F80C3A-44F4-CB55-2C7F-4E58D3FDB587}"/>
    <pc:docChg chg="addSld delSld modSld">
      <pc:chgData name="GAURAV CHAUDHARI" userId="S::gaurav.chaudhari@students.iiit.ac.in::5f29f043-c820-4032-9660-2d0b31c00e2f" providerId="AD" clId="Web-{B0F80C3A-44F4-CB55-2C7F-4E58D3FDB587}" dt="2020-11-13T15:45:26.658" v="227"/>
      <pc:docMkLst>
        <pc:docMk/>
      </pc:docMkLst>
      <pc:sldChg chg="addSp delSp modSp">
        <pc:chgData name="GAURAV CHAUDHARI" userId="S::gaurav.chaudhari@students.iiit.ac.in::5f29f043-c820-4032-9660-2d0b31c00e2f" providerId="AD" clId="Web-{B0F80C3A-44F4-CB55-2C7F-4E58D3FDB587}" dt="2020-11-13T15:21:41.240" v="130" actId="1076"/>
        <pc:sldMkLst>
          <pc:docMk/>
          <pc:sldMk cId="4043813521" sldId="269"/>
        </pc:sldMkLst>
        <pc:spChg chg="mod">
          <ac:chgData name="GAURAV CHAUDHARI" userId="S::gaurav.chaudhari@students.iiit.ac.in::5f29f043-c820-4032-9660-2d0b31c00e2f" providerId="AD" clId="Web-{B0F80C3A-44F4-CB55-2C7F-4E58D3FDB587}" dt="2020-11-13T15:19:29.145" v="62" actId="1076"/>
          <ac:spMkLst>
            <pc:docMk/>
            <pc:sldMk cId="4043813521" sldId="269"/>
            <ac:spMk id="3" creationId="{FFFF68C8-3C94-4501-8222-6765EA396A7A}"/>
          </ac:spMkLst>
        </pc:spChg>
        <pc:spChg chg="add mod">
          <ac:chgData name="GAURAV CHAUDHARI" userId="S::gaurav.chaudhari@students.iiit.ac.in::5f29f043-c820-4032-9660-2d0b31c00e2f" providerId="AD" clId="Web-{B0F80C3A-44F4-CB55-2C7F-4E58D3FDB587}" dt="2020-11-13T15:21:15.458" v="115" actId="1076"/>
          <ac:spMkLst>
            <pc:docMk/>
            <pc:sldMk cId="4043813521" sldId="269"/>
            <ac:spMk id="20" creationId="{FCE77681-E051-4505-86A3-F2BCB0D9F65D}"/>
          </ac:spMkLst>
        </pc:spChg>
        <pc:spChg chg="add mod">
          <ac:chgData name="GAURAV CHAUDHARI" userId="S::gaurav.chaudhari@students.iiit.ac.in::5f29f043-c820-4032-9660-2d0b31c00e2f" providerId="AD" clId="Web-{B0F80C3A-44F4-CB55-2C7F-4E58D3FDB587}" dt="2020-11-13T15:21:13.489" v="114" actId="1076"/>
          <ac:spMkLst>
            <pc:docMk/>
            <pc:sldMk cId="4043813521" sldId="269"/>
            <ac:spMk id="21" creationId="{1448FF2E-E257-4496-BF55-568AF07B7E15}"/>
          </ac:spMkLst>
        </pc:spChg>
        <pc:spChg chg="add mod">
          <ac:chgData name="GAURAV CHAUDHARI" userId="S::gaurav.chaudhari@students.iiit.ac.in::5f29f043-c820-4032-9660-2d0b31c00e2f" providerId="AD" clId="Web-{B0F80C3A-44F4-CB55-2C7F-4E58D3FDB587}" dt="2020-11-13T15:21:41.240" v="130" actId="1076"/>
          <ac:spMkLst>
            <pc:docMk/>
            <pc:sldMk cId="4043813521" sldId="269"/>
            <ac:spMk id="22" creationId="{401DC3CE-1F40-4A76-B291-AF0BC043FA74}"/>
          </ac:spMkLst>
        </pc:spChg>
        <pc:inkChg chg="add del">
          <ac:chgData name="GAURAV CHAUDHARI" userId="S::gaurav.chaudhari@students.iiit.ac.in::5f29f043-c820-4032-9660-2d0b31c00e2f" providerId="AD" clId="Web-{B0F80C3A-44F4-CB55-2C7F-4E58D3FDB587}" dt="2020-11-13T15:19:48.426" v="78"/>
          <ac:inkMkLst>
            <pc:docMk/>
            <pc:sldMk cId="4043813521" sldId="269"/>
            <ac:inkMk id="4" creationId="{827E9663-F7E5-4F3A-A7E7-FDE38C965A4D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26" v="77"/>
          <ac:inkMkLst>
            <pc:docMk/>
            <pc:sldMk cId="4043813521" sldId="269"/>
            <ac:inkMk id="5" creationId="{8AE4EAB3-B70C-4E5A-A404-F675A7C6223D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6"/>
          <ac:inkMkLst>
            <pc:docMk/>
            <pc:sldMk cId="4043813521" sldId="269"/>
            <ac:inkMk id="6" creationId="{7A951DF5-0A22-45B9-ABE6-7E994B04FA2E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5"/>
          <ac:inkMkLst>
            <pc:docMk/>
            <pc:sldMk cId="4043813521" sldId="269"/>
            <ac:inkMk id="7" creationId="{22BE1439-4C2A-43B2-83EF-75021D282111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4"/>
          <ac:inkMkLst>
            <pc:docMk/>
            <pc:sldMk cId="4043813521" sldId="269"/>
            <ac:inkMk id="8" creationId="{1BFBFB60-DCA7-4B4B-BDA5-097336FBD54A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54.301" v="80"/>
          <ac:inkMkLst>
            <pc:docMk/>
            <pc:sldMk cId="4043813521" sldId="269"/>
            <ac:inkMk id="9" creationId="{63542BF0-2CD3-49B0-8A5C-F76DE41ABF1A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3"/>
          <ac:inkMkLst>
            <pc:docMk/>
            <pc:sldMk cId="4043813521" sldId="269"/>
            <ac:inkMk id="10" creationId="{CABAD0A6-E1E9-49DA-895C-CE43958CC588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2"/>
          <ac:inkMkLst>
            <pc:docMk/>
            <pc:sldMk cId="4043813521" sldId="269"/>
            <ac:inkMk id="11" creationId="{16F432B8-B4FE-4B55-89BA-16110D2E0799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1"/>
          <ac:inkMkLst>
            <pc:docMk/>
            <pc:sldMk cId="4043813521" sldId="269"/>
            <ac:inkMk id="12" creationId="{21E8D167-1D28-416F-BF14-5C113799F179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52.192" v="79"/>
          <ac:inkMkLst>
            <pc:docMk/>
            <pc:sldMk cId="4043813521" sldId="269"/>
            <ac:inkMk id="13" creationId="{40BE2B9D-9124-4A8F-BE86-6B47094A4BED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70"/>
          <ac:inkMkLst>
            <pc:docMk/>
            <pc:sldMk cId="4043813521" sldId="269"/>
            <ac:inkMk id="14" creationId="{75DCC7C5-4A7E-4EEE-B0CF-34EED0698945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69"/>
          <ac:inkMkLst>
            <pc:docMk/>
            <pc:sldMk cId="4043813521" sldId="269"/>
            <ac:inkMk id="15" creationId="{9A4B045D-0173-489C-925B-1021324AE072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68"/>
          <ac:inkMkLst>
            <pc:docMk/>
            <pc:sldMk cId="4043813521" sldId="269"/>
            <ac:inkMk id="16" creationId="{0F3F84A8-C6AA-460B-9E98-9174409F2BA5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67"/>
          <ac:inkMkLst>
            <pc:docMk/>
            <pc:sldMk cId="4043813521" sldId="269"/>
            <ac:inkMk id="17" creationId="{7273DD27-94E9-40D0-BEC3-122FEFDED4FB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8:47.067" v="48"/>
          <ac:inkMkLst>
            <pc:docMk/>
            <pc:sldMk cId="4043813521" sldId="269"/>
            <ac:inkMk id="18" creationId="{18B85725-020E-43A6-91DA-DF7BFF71B1FE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48.411" v="66"/>
          <ac:inkMkLst>
            <pc:docMk/>
            <pc:sldMk cId="4043813521" sldId="269"/>
            <ac:inkMk id="19" creationId="{1FF421D5-AFE4-4759-A406-61F0B4F5C657}"/>
          </ac:inkMkLst>
        </pc:inkChg>
      </pc:sldChg>
      <pc:sldChg chg="add del replId">
        <pc:chgData name="GAURAV CHAUDHARI" userId="S::gaurav.chaudhari@students.iiit.ac.in::5f29f043-c820-4032-9660-2d0b31c00e2f" providerId="AD" clId="Web-{B0F80C3A-44F4-CB55-2C7F-4E58D3FDB587}" dt="2020-11-13T15:19:00.286" v="50"/>
        <pc:sldMkLst>
          <pc:docMk/>
          <pc:sldMk cId="162972751" sldId="271"/>
        </pc:sldMkLst>
      </pc:sldChg>
      <pc:sldChg chg="addSp delSp add del replId">
        <pc:chgData name="GAURAV CHAUDHARI" userId="S::gaurav.chaudhari@students.iiit.ac.in::5f29f043-c820-4032-9660-2d0b31c00e2f" providerId="AD" clId="Web-{B0F80C3A-44F4-CB55-2C7F-4E58D3FDB587}" dt="2020-11-13T15:19:39.489" v="65"/>
        <pc:sldMkLst>
          <pc:docMk/>
          <pc:sldMk cId="237750149" sldId="271"/>
        </pc:sldMkLst>
        <pc:inkChg chg="add">
          <ac:chgData name="GAURAV CHAUDHARI" userId="S::gaurav.chaudhari@students.iiit.ac.in::5f29f043-c820-4032-9660-2d0b31c00e2f" providerId="AD" clId="Web-{B0F80C3A-44F4-CB55-2C7F-4E58D3FDB587}" dt="2020-11-13T15:19:13.504" v="54"/>
          <ac:inkMkLst>
            <pc:docMk/>
            <pc:sldMk cId="237750149" sldId="271"/>
            <ac:inkMk id="18" creationId="{4208D681-8F29-4596-AB6E-48C9A9D5164B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19:14.567" v="55"/>
          <ac:inkMkLst>
            <pc:docMk/>
            <pc:sldMk cId="237750149" sldId="271"/>
            <ac:inkMk id="20" creationId="{622E1455-7A22-4074-A330-23996D055F99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19:15.254" v="56"/>
          <ac:inkMkLst>
            <pc:docMk/>
            <pc:sldMk cId="237750149" sldId="271"/>
            <ac:inkMk id="21" creationId="{E4A1D64D-19EF-4528-AECB-956E1DE3A6E7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35.504" v="64"/>
          <ac:inkMkLst>
            <pc:docMk/>
            <pc:sldMk cId="237750149" sldId="271"/>
            <ac:inkMk id="22" creationId="{AE58FC6D-85BF-41D8-8868-A6DFEF3FB78C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19:18.864" v="59"/>
          <ac:inkMkLst>
            <pc:docMk/>
            <pc:sldMk cId="237750149" sldId="271"/>
            <ac:inkMk id="23" creationId="{632DA71A-BCA4-4ED9-B284-84DF37909ED3}"/>
          </ac:inkMkLst>
        </pc:inkChg>
      </pc:sldChg>
      <pc:sldChg chg="new del">
        <pc:chgData name="GAURAV CHAUDHARI" userId="S::gaurav.chaudhari@students.iiit.ac.in::5f29f043-c820-4032-9660-2d0b31c00e2f" providerId="AD" clId="Web-{B0F80C3A-44F4-CB55-2C7F-4E58D3FDB587}" dt="2020-11-13T15:21:56.912" v="132"/>
        <pc:sldMkLst>
          <pc:docMk/>
          <pc:sldMk cId="1864517707" sldId="271"/>
        </pc:sldMkLst>
      </pc:sldChg>
      <pc:sldChg chg="addSp delSp modSp add replId">
        <pc:chgData name="GAURAV CHAUDHARI" userId="S::gaurav.chaudhari@students.iiit.ac.in::5f29f043-c820-4032-9660-2d0b31c00e2f" providerId="AD" clId="Web-{B0F80C3A-44F4-CB55-2C7F-4E58D3FDB587}" dt="2020-11-13T15:24:03.053" v="171"/>
        <pc:sldMkLst>
          <pc:docMk/>
          <pc:sldMk cId="2457056970" sldId="271"/>
        </pc:sldMkLst>
        <pc:spChg chg="add mod">
          <ac:chgData name="GAURAV CHAUDHARI" userId="S::gaurav.chaudhari@students.iiit.ac.in::5f29f043-c820-4032-9660-2d0b31c00e2f" providerId="AD" clId="Web-{B0F80C3A-44F4-CB55-2C7F-4E58D3FDB587}" dt="2020-11-13T15:22:31.709" v="160" actId="1076"/>
          <ac:spMkLst>
            <pc:docMk/>
            <pc:sldMk cId="2457056970" sldId="271"/>
            <ac:spMk id="7" creationId="{6E2F8DE3-1C13-4190-ABCE-1CAD51D52934}"/>
          </ac:spMkLst>
        </pc:spChg>
        <pc:inkChg chg="add del">
          <ac:chgData name="GAURAV CHAUDHARI" userId="S::gaurav.chaudhari@students.iiit.ac.in::5f29f043-c820-4032-9660-2d0b31c00e2f" providerId="AD" clId="Web-{B0F80C3A-44F4-CB55-2C7F-4E58D3FDB587}" dt="2020-11-13T15:23:18.100" v="162"/>
          <ac:inkMkLst>
            <pc:docMk/>
            <pc:sldMk cId="2457056970" sldId="271"/>
            <ac:inkMk id="4" creationId="{4EB705C7-5578-46BD-B260-CBB05CEFA381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3:23.068" v="163"/>
          <ac:inkMkLst>
            <pc:docMk/>
            <pc:sldMk cId="2457056970" sldId="271"/>
            <ac:inkMk id="5" creationId="{47D284DB-0DFD-4B1C-9BE3-D783D994DD2C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3:25.412" v="164"/>
          <ac:inkMkLst>
            <pc:docMk/>
            <pc:sldMk cId="2457056970" sldId="271"/>
            <ac:inkMk id="6" creationId="{CEC3BDA7-4D0B-4B84-B099-A5FC53C3E01A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23:34.412" v="168"/>
          <ac:inkMkLst>
            <pc:docMk/>
            <pc:sldMk cId="2457056970" sldId="271"/>
            <ac:inkMk id="8" creationId="{9BE63A2D-BED0-4E91-81CB-C697EA9521D0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23:31.350" v="167"/>
          <ac:inkMkLst>
            <pc:docMk/>
            <pc:sldMk cId="2457056970" sldId="271"/>
            <ac:inkMk id="9" creationId="{931CE825-0E3F-4524-9530-421F55063BC5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3:48.225" v="169"/>
          <ac:inkMkLst>
            <pc:docMk/>
            <pc:sldMk cId="2457056970" sldId="271"/>
            <ac:inkMk id="10" creationId="{2AC7A2C7-7CFF-4F74-86F5-724236F2F570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4:00.865" v="170"/>
          <ac:inkMkLst>
            <pc:docMk/>
            <pc:sldMk cId="2457056970" sldId="271"/>
            <ac:inkMk id="11" creationId="{308130CA-3521-4DB9-AA22-39E95924B7C6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4:03.053" v="171"/>
          <ac:inkMkLst>
            <pc:docMk/>
            <pc:sldMk cId="2457056970" sldId="271"/>
            <ac:inkMk id="12" creationId="{7EBBE1EE-FE38-4068-A648-B7EA585CB65E}"/>
          </ac:inkMkLst>
        </pc:inkChg>
      </pc:sldChg>
      <pc:sldChg chg="add del replId">
        <pc:chgData name="GAURAV CHAUDHARI" userId="S::gaurav.chaudhari@students.iiit.ac.in::5f29f043-c820-4032-9660-2d0b31c00e2f" providerId="AD" clId="Web-{B0F80C3A-44F4-CB55-2C7F-4E58D3FDB587}" dt="2020-11-13T15:19:01.223" v="51"/>
        <pc:sldMkLst>
          <pc:docMk/>
          <pc:sldMk cId="1440116485" sldId="272"/>
        </pc:sldMkLst>
      </pc:sldChg>
      <pc:sldChg chg="addSp delSp modSp add replId">
        <pc:chgData name="GAURAV CHAUDHARI" userId="S::gaurav.chaudhari@students.iiit.ac.in::5f29f043-c820-4032-9660-2d0b31c00e2f" providerId="AD" clId="Web-{B0F80C3A-44F4-CB55-2C7F-4E58D3FDB587}" dt="2020-11-13T15:34:08.136" v="219"/>
        <pc:sldMkLst>
          <pc:docMk/>
          <pc:sldMk cId="2063764504" sldId="272"/>
        </pc:sldMkLst>
        <pc:inkChg chg="add del">
          <ac:chgData name="GAURAV CHAUDHARI" userId="S::gaurav.chaudhari@students.iiit.ac.in::5f29f043-c820-4032-9660-2d0b31c00e2f" providerId="AD" clId="Web-{B0F80C3A-44F4-CB55-2C7F-4E58D3FDB587}" dt="2020-11-13T15:24:54.819" v="174"/>
          <ac:inkMkLst>
            <pc:docMk/>
            <pc:sldMk cId="2063764504" sldId="272"/>
            <ac:inkMk id="4" creationId="{EA6EDC0A-0D99-434F-864B-CB276344547D}"/>
          </ac:inkMkLst>
        </pc:inkChg>
        <pc:inkChg chg="add mod">
          <ac:chgData name="GAURAV CHAUDHARI" userId="S::gaurav.chaudhari@students.iiit.ac.in::5f29f043-c820-4032-9660-2d0b31c00e2f" providerId="AD" clId="Web-{B0F80C3A-44F4-CB55-2C7F-4E58D3FDB587}" dt="2020-11-13T15:25:25.553" v="177" actId="1076"/>
          <ac:inkMkLst>
            <pc:docMk/>
            <pc:sldMk cId="2063764504" sldId="272"/>
            <ac:inkMk id="14" creationId="{EA3497A0-14E4-41AA-87BE-04FD9726186D}"/>
          </ac:inkMkLst>
        </pc:inkChg>
        <pc:inkChg chg="add mod">
          <ac:chgData name="GAURAV CHAUDHARI" userId="S::gaurav.chaudhari@students.iiit.ac.in::5f29f043-c820-4032-9660-2d0b31c00e2f" providerId="AD" clId="Web-{B0F80C3A-44F4-CB55-2C7F-4E58D3FDB587}" dt="2020-11-13T15:25:25.553" v="178" actId="1076"/>
          <ac:inkMkLst>
            <pc:docMk/>
            <pc:sldMk cId="2063764504" sldId="272"/>
            <ac:inkMk id="15" creationId="{8F960DA2-A6CC-4BC6-AE0F-67B15DD7AA61}"/>
          </ac:inkMkLst>
        </pc:inkChg>
        <pc:cxnChg chg="add">
          <ac:chgData name="GAURAV CHAUDHARI" userId="S::gaurav.chaudhari@students.iiit.ac.in::5f29f043-c820-4032-9660-2d0b31c00e2f" providerId="AD" clId="Web-{B0F80C3A-44F4-CB55-2C7F-4E58D3FDB587}" dt="2020-11-13T15:34:08.011" v="218"/>
          <ac:cxnSpMkLst>
            <pc:docMk/>
            <pc:sldMk cId="2063764504" sldId="272"/>
            <ac:cxnSpMk id="8" creationId="{D8970349-52CB-4EA4-A661-1ED056140E65}"/>
          </ac:cxnSpMkLst>
        </pc:cxnChg>
        <pc:cxnChg chg="add">
          <ac:chgData name="GAURAV CHAUDHARI" userId="S::gaurav.chaudhari@students.iiit.ac.in::5f29f043-c820-4032-9660-2d0b31c00e2f" providerId="AD" clId="Web-{B0F80C3A-44F4-CB55-2C7F-4E58D3FDB587}" dt="2020-11-13T15:34:08.136" v="219"/>
          <ac:cxnSpMkLst>
            <pc:docMk/>
            <pc:sldMk cId="2063764504" sldId="272"/>
            <ac:cxnSpMk id="9" creationId="{FEE2413C-8432-46A7-ABAC-FE02212453F8}"/>
          </ac:cxnSpMkLst>
        </pc:cxnChg>
      </pc:sldChg>
      <pc:sldChg chg="addSp add replId">
        <pc:chgData name="GAURAV CHAUDHARI" userId="S::gaurav.chaudhari@students.iiit.ac.in::5f29f043-c820-4032-9660-2d0b31c00e2f" providerId="AD" clId="Web-{B0F80C3A-44F4-CB55-2C7F-4E58D3FDB587}" dt="2020-11-13T15:28:48.758" v="190"/>
        <pc:sldMkLst>
          <pc:docMk/>
          <pc:sldMk cId="10762669" sldId="273"/>
        </pc:sldMkLst>
        <pc:inkChg chg="add">
          <ac:chgData name="GAURAV CHAUDHARI" userId="S::gaurav.chaudhari@students.iiit.ac.in::5f29f043-c820-4032-9660-2d0b31c00e2f" providerId="AD" clId="Web-{B0F80C3A-44F4-CB55-2C7F-4E58D3FDB587}" dt="2020-11-13T15:28:27.664" v="180"/>
          <ac:inkMkLst>
            <pc:docMk/>
            <pc:sldMk cId="10762669" sldId="273"/>
            <ac:inkMk id="4" creationId="{45908A9E-5BB4-47FA-817E-A6BF13812B11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0.976" v="181"/>
          <ac:inkMkLst>
            <pc:docMk/>
            <pc:sldMk cId="10762669" sldId="273"/>
            <ac:inkMk id="8" creationId="{34C38F24-F0F0-434F-9441-987D93424F6D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3.351" v="182"/>
          <ac:inkMkLst>
            <pc:docMk/>
            <pc:sldMk cId="10762669" sldId="273"/>
            <ac:inkMk id="9" creationId="{49D89D7C-503C-4ADB-A380-FEDC190051C0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5.461" v="183"/>
          <ac:inkMkLst>
            <pc:docMk/>
            <pc:sldMk cId="10762669" sldId="273"/>
            <ac:inkMk id="13" creationId="{07077CD1-CD92-46AE-A8E5-CF86688DEBFE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7.070" v="184"/>
          <ac:inkMkLst>
            <pc:docMk/>
            <pc:sldMk cId="10762669" sldId="273"/>
            <ac:inkMk id="14" creationId="{B3CB7CA9-E597-4F41-A865-6261CA828874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8.320" v="185"/>
          <ac:inkMkLst>
            <pc:docMk/>
            <pc:sldMk cId="10762669" sldId="273"/>
            <ac:inkMk id="15" creationId="{7192A66B-D1A7-40EC-AB31-CC6E41DDC64D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39.445" v="186"/>
          <ac:inkMkLst>
            <pc:docMk/>
            <pc:sldMk cId="10762669" sldId="273"/>
            <ac:inkMk id="16" creationId="{47CA2B6C-4D52-4005-9CBD-87E7BE1FBB24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40.695" v="187"/>
          <ac:inkMkLst>
            <pc:docMk/>
            <pc:sldMk cId="10762669" sldId="273"/>
            <ac:inkMk id="17" creationId="{CB3D5D2C-89A1-49C8-99A5-5A8A526B8D21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45.820" v="188"/>
          <ac:inkMkLst>
            <pc:docMk/>
            <pc:sldMk cId="10762669" sldId="273"/>
            <ac:inkMk id="18" creationId="{415AEECF-272E-4A60-A838-72399569D4B9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47.227" v="189"/>
          <ac:inkMkLst>
            <pc:docMk/>
            <pc:sldMk cId="10762669" sldId="273"/>
            <ac:inkMk id="19" creationId="{1F3EE00D-CBDD-425F-AD56-12F21BCCA32C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28:48.758" v="190"/>
          <ac:inkMkLst>
            <pc:docMk/>
            <pc:sldMk cId="10762669" sldId="273"/>
            <ac:inkMk id="23" creationId="{378CE5FC-E8DC-4205-BF29-BAB6909DCF83}"/>
          </ac:inkMkLst>
        </pc:inkChg>
      </pc:sldChg>
      <pc:sldChg chg="add del replId">
        <pc:chgData name="GAURAV CHAUDHARI" userId="S::gaurav.chaudhari@students.iiit.ac.in::5f29f043-c820-4032-9660-2d0b31c00e2f" providerId="AD" clId="Web-{B0F80C3A-44F4-CB55-2C7F-4E58D3FDB587}" dt="2020-11-13T15:19:01.895" v="52"/>
        <pc:sldMkLst>
          <pc:docMk/>
          <pc:sldMk cId="1156177167" sldId="273"/>
        </pc:sldMkLst>
      </pc:sldChg>
      <pc:sldChg chg="addSp delSp modSp add replId">
        <pc:chgData name="GAURAV CHAUDHARI" userId="S::gaurav.chaudhari@students.iiit.ac.in::5f29f043-c820-4032-9660-2d0b31c00e2f" providerId="AD" clId="Web-{B0F80C3A-44F4-CB55-2C7F-4E58D3FDB587}" dt="2020-11-13T15:34:22.464" v="223"/>
        <pc:sldMkLst>
          <pc:docMk/>
          <pc:sldMk cId="37796720" sldId="274"/>
        </pc:sldMkLst>
        <pc:spChg chg="add mod">
          <ac:chgData name="GAURAV CHAUDHARI" userId="S::gaurav.chaudhari@students.iiit.ac.in::5f29f043-c820-4032-9660-2d0b31c00e2f" providerId="AD" clId="Web-{B0F80C3A-44F4-CB55-2C7F-4E58D3FDB587}" dt="2020-11-13T15:31:53.978" v="198" actId="20577"/>
          <ac:spMkLst>
            <pc:docMk/>
            <pc:sldMk cId="37796720" sldId="274"/>
            <ac:spMk id="19" creationId="{581EA9D2-3AEA-48F7-9C14-A33250AF667A}"/>
          </ac:spMkLst>
        </pc:spChg>
        <pc:inkChg chg="add">
          <ac:chgData name="GAURAV CHAUDHARI" userId="S::gaurav.chaudhari@students.iiit.ac.in::5f29f043-c820-4032-9660-2d0b31c00e2f" providerId="AD" clId="Web-{B0F80C3A-44F4-CB55-2C7F-4E58D3FDB587}" dt="2020-11-13T15:31:39.837" v="192"/>
          <ac:inkMkLst>
            <pc:docMk/>
            <pc:sldMk cId="37796720" sldId="274"/>
            <ac:inkMk id="4" creationId="{CD145C40-2C2B-40D0-8AAF-57550AA687E9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31:40.774" v="193"/>
          <ac:inkMkLst>
            <pc:docMk/>
            <pc:sldMk cId="37796720" sldId="274"/>
            <ac:inkMk id="8" creationId="{44DDB699-B1DD-454B-955A-89540E52EE84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31:43.134" v="194"/>
          <ac:inkMkLst>
            <pc:docMk/>
            <pc:sldMk cId="37796720" sldId="274"/>
            <ac:inkMk id="9" creationId="{17A19E38-CD78-4CBF-8109-04F84900BA41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31:44.618" v="195"/>
          <ac:inkMkLst>
            <pc:docMk/>
            <pc:sldMk cId="37796720" sldId="274"/>
            <ac:inkMk id="13" creationId="{8D98FFF0-9110-47C4-888E-2AFDB98A4153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34:16.636" v="221"/>
          <ac:inkMkLst>
            <pc:docMk/>
            <pc:sldMk cId="37796720" sldId="274"/>
            <ac:inkMk id="16" creationId="{C475B9D7-847F-40E1-911A-F8AE73A0726D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34:16.636" v="220"/>
          <ac:inkMkLst>
            <pc:docMk/>
            <pc:sldMk cId="37796720" sldId="274"/>
            <ac:inkMk id="17" creationId="{60AA7BA3-4161-411B-BAE3-C4E0B10CA188}"/>
          </ac:inkMkLst>
        </pc:inkChg>
        <pc:inkChg chg="add del">
          <ac:chgData name="GAURAV CHAUDHARI" userId="S::gaurav.chaudhari@students.iiit.ac.in::5f29f043-c820-4032-9660-2d0b31c00e2f" providerId="AD" clId="Web-{B0F80C3A-44F4-CB55-2C7F-4E58D3FDB587}" dt="2020-11-13T15:32:34.900" v="205"/>
          <ac:inkMkLst>
            <pc:docMk/>
            <pc:sldMk cId="37796720" sldId="274"/>
            <ac:inkMk id="23" creationId="{4B446DFD-6EFB-400F-9D01-B7B31321ADB7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34:21.417" v="222"/>
          <ac:inkMkLst>
            <pc:docMk/>
            <pc:sldMk cId="37796720" sldId="274"/>
            <ac:inkMk id="25" creationId="{D1FDEF42-097C-4E8F-B54C-DDA73964F380}"/>
          </ac:inkMkLst>
        </pc:inkChg>
        <pc:inkChg chg="add">
          <ac:chgData name="GAURAV CHAUDHARI" userId="S::gaurav.chaudhari@students.iiit.ac.in::5f29f043-c820-4032-9660-2d0b31c00e2f" providerId="AD" clId="Web-{B0F80C3A-44F4-CB55-2C7F-4E58D3FDB587}" dt="2020-11-13T15:34:22.464" v="223"/>
          <ac:inkMkLst>
            <pc:docMk/>
            <pc:sldMk cId="37796720" sldId="274"/>
            <ac:inkMk id="26" creationId="{E59C84E0-56F9-4416-807E-1482647DDC30}"/>
          </ac:inkMkLst>
        </pc:inkChg>
        <pc:cxnChg chg="add mod">
          <ac:chgData name="GAURAV CHAUDHARI" userId="S::gaurav.chaudhari@students.iiit.ac.in::5f29f043-c820-4032-9660-2d0b31c00e2f" providerId="AD" clId="Web-{B0F80C3A-44F4-CB55-2C7F-4E58D3FDB587}" dt="2020-11-13T15:33:42.228" v="215"/>
          <ac:cxnSpMkLst>
            <pc:docMk/>
            <pc:sldMk cId="37796720" sldId="274"/>
            <ac:cxnSpMk id="18" creationId="{0EA4A09C-7FCB-4C48-AAC5-DC9CE43B8ED7}"/>
          </ac:cxnSpMkLst>
        </pc:cxnChg>
        <pc:cxnChg chg="add mod">
          <ac:chgData name="GAURAV CHAUDHARI" userId="S::gaurav.chaudhari@students.iiit.ac.in::5f29f043-c820-4032-9660-2d0b31c00e2f" providerId="AD" clId="Web-{B0F80C3A-44F4-CB55-2C7F-4E58D3FDB587}" dt="2020-11-13T15:33:55.245" v="217" actId="1076"/>
          <ac:cxnSpMkLst>
            <pc:docMk/>
            <pc:sldMk cId="37796720" sldId="274"/>
            <ac:cxnSpMk id="24" creationId="{DBF14FA1-E8AD-45CE-851B-4A0D9E17B545}"/>
          </ac:cxnSpMkLst>
        </pc:cxnChg>
      </pc:sldChg>
      <pc:sldChg chg="add del replId">
        <pc:chgData name="GAURAV CHAUDHARI" userId="S::gaurav.chaudhari@students.iiit.ac.in::5f29f043-c820-4032-9660-2d0b31c00e2f" providerId="AD" clId="Web-{B0F80C3A-44F4-CB55-2C7F-4E58D3FDB587}" dt="2020-11-13T15:45:26.658" v="227"/>
        <pc:sldMkLst>
          <pc:docMk/>
          <pc:sldMk cId="2857932216" sldId="275"/>
        </pc:sldMkLst>
      </pc:sldChg>
      <pc:sldChg chg="new del">
        <pc:chgData name="GAURAV CHAUDHARI" userId="S::gaurav.chaudhari@students.iiit.ac.in::5f29f043-c820-4032-9660-2d0b31c00e2f" providerId="AD" clId="Web-{B0F80C3A-44F4-CB55-2C7F-4E58D3FDB587}" dt="2020-11-13T15:39:32.716" v="225"/>
        <pc:sldMkLst>
          <pc:docMk/>
          <pc:sldMk cId="3107638992" sldId="275"/>
        </pc:sldMkLst>
      </pc:sldChg>
    </pc:docChg>
  </pc:docChgLst>
  <pc:docChgLst>
    <pc:chgData name="GAURAV CHAUDHARI" userId="S::gaurav.chaudhari@students.iiit.ac.in::5f29f043-c820-4032-9660-2d0b31c00e2f" providerId="AD" clId="Web-{0675CE77-3080-D678-9D20-F92B31C17B01}"/>
    <pc:docChg chg="modSld">
      <pc:chgData name="GAURAV CHAUDHARI" userId="S::gaurav.chaudhari@students.iiit.ac.in::5f29f043-c820-4032-9660-2d0b31c00e2f" providerId="AD" clId="Web-{0675CE77-3080-D678-9D20-F92B31C17B01}" dt="2020-11-18T15:31:33.583" v="24" actId="14100"/>
      <pc:docMkLst>
        <pc:docMk/>
      </pc:docMkLst>
      <pc:sldChg chg="modSp">
        <pc:chgData name="GAURAV CHAUDHARI" userId="S::gaurav.chaudhari@students.iiit.ac.in::5f29f043-c820-4032-9660-2d0b31c00e2f" providerId="AD" clId="Web-{0675CE77-3080-D678-9D20-F92B31C17B01}" dt="2020-11-18T15:31:33.583" v="24" actId="14100"/>
        <pc:sldMkLst>
          <pc:docMk/>
          <pc:sldMk cId="3015906017" sldId="277"/>
        </pc:sldMkLst>
        <pc:spChg chg="mod">
          <ac:chgData name="GAURAV CHAUDHARI" userId="S::gaurav.chaudhari@students.iiit.ac.in::5f29f043-c820-4032-9660-2d0b31c00e2f" providerId="AD" clId="Web-{0675CE77-3080-D678-9D20-F92B31C17B01}" dt="2020-11-18T15:31:33.583" v="24" actId="14100"/>
          <ac:spMkLst>
            <pc:docMk/>
            <pc:sldMk cId="3015906017" sldId="277"/>
            <ac:spMk id="15" creationId="{307F2CA7-EA6B-4DC7-8756-2690C2F17068}"/>
          </ac:spMkLst>
        </pc:spChg>
      </pc:sldChg>
      <pc:sldChg chg="addSp delSp modSp">
        <pc:chgData name="GAURAV CHAUDHARI" userId="S::gaurav.chaudhari@students.iiit.ac.in::5f29f043-c820-4032-9660-2d0b31c00e2f" providerId="AD" clId="Web-{0675CE77-3080-D678-9D20-F92B31C17B01}" dt="2020-11-18T15:31:14.739" v="0"/>
        <pc:sldMkLst>
          <pc:docMk/>
          <pc:sldMk cId="717095827" sldId="278"/>
        </pc:sldMkLst>
        <pc:spChg chg="del">
          <ac:chgData name="GAURAV CHAUDHARI" userId="S::gaurav.chaudhari@students.iiit.ac.in::5f29f043-c820-4032-9660-2d0b31c00e2f" providerId="AD" clId="Web-{0675CE77-3080-D678-9D20-F92B31C17B01}" dt="2020-11-18T15:31:14.739" v="0"/>
          <ac:spMkLst>
            <pc:docMk/>
            <pc:sldMk cId="717095827" sldId="278"/>
            <ac:spMk id="3" creationId="{BBCDC87E-C29D-45D9-A569-FAF1E9738D7B}"/>
          </ac:spMkLst>
        </pc:spChg>
        <pc:spChg chg="add mod">
          <ac:chgData name="GAURAV CHAUDHARI" userId="S::gaurav.chaudhari@students.iiit.ac.in::5f29f043-c820-4032-9660-2d0b31c00e2f" providerId="AD" clId="Web-{0675CE77-3080-D678-9D20-F92B31C17B01}" dt="2020-11-18T15:31:14.739" v="0"/>
          <ac:spMkLst>
            <pc:docMk/>
            <pc:sldMk cId="717095827" sldId="278"/>
            <ac:spMk id="5" creationId="{3C7D2F4C-3BA7-444B-800B-467CB7F60E50}"/>
          </ac:spMkLst>
        </pc:spChg>
      </pc:sldChg>
    </pc:docChg>
  </pc:docChgLst>
  <pc:docChgLst>
    <pc:chgData name="GAURAV CHAUDHARI" userId="S::gaurav.chaudhari@students.iiit.ac.in::5f29f043-c820-4032-9660-2d0b31c00e2f" providerId="AD" clId="Web-{B8B4715B-8D52-67D8-5047-7B96677D0CC1}"/>
    <pc:docChg chg="delSld">
      <pc:chgData name="GAURAV CHAUDHARI" userId="S::gaurav.chaudhari@students.iiit.ac.in::5f29f043-c820-4032-9660-2d0b31c00e2f" providerId="AD" clId="Web-{B8B4715B-8D52-67D8-5047-7B96677D0CC1}" dt="2020-11-23T10:33:05.419" v="0"/>
      <pc:docMkLst>
        <pc:docMk/>
      </pc:docMkLst>
      <pc:sldChg chg="del">
        <pc:chgData name="GAURAV CHAUDHARI" userId="S::gaurav.chaudhari@students.iiit.ac.in::5f29f043-c820-4032-9660-2d0b31c00e2f" providerId="AD" clId="Web-{B8B4715B-8D52-67D8-5047-7B96677D0CC1}" dt="2020-11-23T10:33:05.419" v="0"/>
        <pc:sldMkLst>
          <pc:docMk/>
          <pc:sldMk cId="2457056970" sldId="271"/>
        </pc:sldMkLst>
      </pc:sldChg>
    </pc:docChg>
  </pc:docChgLst>
  <pc:docChgLst>
    <pc:chgData name="GAURAV CHAUDHARI" userId="S::gaurav.chaudhari@students.iiit.ac.in::5f29f043-c820-4032-9660-2d0b31c00e2f" providerId="AD" clId="Web-{BC2190D3-826C-279B-8A7D-5CCCCB2ACDE2}"/>
    <pc:docChg chg="addSld modSld">
      <pc:chgData name="GAURAV CHAUDHARI" userId="S::gaurav.chaudhari@students.iiit.ac.in::5f29f043-c820-4032-9660-2d0b31c00e2f" providerId="AD" clId="Web-{BC2190D3-826C-279B-8A7D-5CCCCB2ACDE2}" dt="2020-10-28T12:06:28.475" v="57" actId="20577"/>
      <pc:docMkLst>
        <pc:docMk/>
      </pc:docMkLst>
      <pc:sldChg chg="modSp">
        <pc:chgData name="GAURAV CHAUDHARI" userId="S::gaurav.chaudhari@students.iiit.ac.in::5f29f043-c820-4032-9660-2d0b31c00e2f" providerId="AD" clId="Web-{BC2190D3-826C-279B-8A7D-5CCCCB2ACDE2}" dt="2020-10-28T12:01:08.210" v="6" actId="20577"/>
        <pc:sldMkLst>
          <pc:docMk/>
          <pc:sldMk cId="3830166803" sldId="258"/>
        </pc:sldMkLst>
        <pc:spChg chg="mod">
          <ac:chgData name="GAURAV CHAUDHARI" userId="S::gaurav.chaudhari@students.iiit.ac.in::5f29f043-c820-4032-9660-2d0b31c00e2f" providerId="AD" clId="Web-{BC2190D3-826C-279B-8A7D-5CCCCB2ACDE2}" dt="2020-10-28T12:01:08.210" v="6" actId="20577"/>
          <ac:spMkLst>
            <pc:docMk/>
            <pc:sldMk cId="3830166803" sldId="258"/>
            <ac:spMk id="3" creationId="{42C74C49-1BF2-42B8-ABB3-76D069453B2B}"/>
          </ac:spMkLst>
        </pc:spChg>
      </pc:sldChg>
      <pc:sldChg chg="delSp modSp">
        <pc:chgData name="GAURAV CHAUDHARI" userId="S::gaurav.chaudhari@students.iiit.ac.in::5f29f043-c820-4032-9660-2d0b31c00e2f" providerId="AD" clId="Web-{BC2190D3-826C-279B-8A7D-5CCCCB2ACDE2}" dt="2020-10-28T12:06:28.475" v="57" actId="20577"/>
        <pc:sldMkLst>
          <pc:docMk/>
          <pc:sldMk cId="3637769502" sldId="259"/>
        </pc:sldMkLst>
        <pc:spChg chg="mod">
          <ac:chgData name="GAURAV CHAUDHARI" userId="S::gaurav.chaudhari@students.iiit.ac.in::5f29f043-c820-4032-9660-2d0b31c00e2f" providerId="AD" clId="Web-{BC2190D3-826C-279B-8A7D-5CCCCB2ACDE2}" dt="2020-10-28T12:06:28.475" v="57" actId="20577"/>
          <ac:spMkLst>
            <pc:docMk/>
            <pc:sldMk cId="3637769502" sldId="259"/>
            <ac:spMk id="3" creationId="{81D7C8B1-43F0-4B15-99FB-80FB057B3742}"/>
          </ac:spMkLst>
        </pc:spChg>
        <pc:inkChg chg="del">
          <ac:chgData name="GAURAV CHAUDHARI" userId="S::gaurav.chaudhari@students.iiit.ac.in::5f29f043-c820-4032-9660-2d0b31c00e2f" providerId="AD" clId="Web-{BC2190D3-826C-279B-8A7D-5CCCCB2ACDE2}" dt="2020-10-28T12:04:30.772" v="55"/>
          <ac:inkMkLst>
            <pc:docMk/>
            <pc:sldMk cId="3637769502" sldId="259"/>
            <ac:inkMk id="5" creationId="{C9242819-9166-4E9E-B33E-1D5E3DA84F93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54"/>
          <ac:inkMkLst>
            <pc:docMk/>
            <pc:sldMk cId="3637769502" sldId="259"/>
            <ac:inkMk id="7" creationId="{66ADE1A1-63C5-4B8D-AF52-2319522FDC8F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53"/>
          <ac:inkMkLst>
            <pc:docMk/>
            <pc:sldMk cId="3637769502" sldId="259"/>
            <ac:inkMk id="9" creationId="{C9D98D98-18AD-4E2C-B8A6-704BB2C107A1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52"/>
          <ac:inkMkLst>
            <pc:docMk/>
            <pc:sldMk cId="3637769502" sldId="259"/>
            <ac:inkMk id="11" creationId="{63204125-DADA-42C6-AC47-617C006A570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51"/>
          <ac:inkMkLst>
            <pc:docMk/>
            <pc:sldMk cId="3637769502" sldId="259"/>
            <ac:inkMk id="13" creationId="{52AC098D-AF22-4FA8-8AFE-EAD52207CBE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50"/>
          <ac:inkMkLst>
            <pc:docMk/>
            <pc:sldMk cId="3637769502" sldId="259"/>
            <ac:inkMk id="15" creationId="{D11902E2-D95A-4801-A59C-E569F76A3CFF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49"/>
          <ac:inkMkLst>
            <pc:docMk/>
            <pc:sldMk cId="3637769502" sldId="259"/>
            <ac:inkMk id="17" creationId="{A41F5F28-7337-4010-A697-E4B9FCABD71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48"/>
          <ac:inkMkLst>
            <pc:docMk/>
            <pc:sldMk cId="3637769502" sldId="259"/>
            <ac:inkMk id="19" creationId="{D1F1498D-C6AD-4DB8-A1DF-A5FE24EA141B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72" v="47"/>
          <ac:inkMkLst>
            <pc:docMk/>
            <pc:sldMk cId="3637769502" sldId="259"/>
            <ac:inkMk id="21" creationId="{FF06E9D7-7A4A-4455-A337-0A573646354B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6"/>
          <ac:inkMkLst>
            <pc:docMk/>
            <pc:sldMk cId="3637769502" sldId="259"/>
            <ac:inkMk id="23" creationId="{6AFD4277-252F-4A36-AAF3-DEB002CB39CA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5"/>
          <ac:inkMkLst>
            <pc:docMk/>
            <pc:sldMk cId="3637769502" sldId="259"/>
            <ac:inkMk id="25" creationId="{12FFA258-976D-4895-A1C3-D3B64134757B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4"/>
          <ac:inkMkLst>
            <pc:docMk/>
            <pc:sldMk cId="3637769502" sldId="259"/>
            <ac:inkMk id="27" creationId="{986BAFCF-9C1D-44C6-80FA-5F132366D297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3"/>
          <ac:inkMkLst>
            <pc:docMk/>
            <pc:sldMk cId="3637769502" sldId="259"/>
            <ac:inkMk id="29" creationId="{53EE7008-D28F-4BBB-B25A-B09D5922EE28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2"/>
          <ac:inkMkLst>
            <pc:docMk/>
            <pc:sldMk cId="3637769502" sldId="259"/>
            <ac:inkMk id="31" creationId="{823D9590-9297-4B0B-AA30-CEC0626C1133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1"/>
          <ac:inkMkLst>
            <pc:docMk/>
            <pc:sldMk cId="3637769502" sldId="259"/>
            <ac:inkMk id="33" creationId="{794320CE-DD9D-4A76-836D-CF23E2A62DA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40"/>
          <ac:inkMkLst>
            <pc:docMk/>
            <pc:sldMk cId="3637769502" sldId="259"/>
            <ac:inkMk id="35" creationId="{B1A7B62A-3E8F-45BC-A062-748801040E2D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56" v="39"/>
          <ac:inkMkLst>
            <pc:docMk/>
            <pc:sldMk cId="3637769502" sldId="259"/>
            <ac:inkMk id="37" creationId="{DCBA409A-6362-47E8-B32D-647D9025C08D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8"/>
          <ac:inkMkLst>
            <pc:docMk/>
            <pc:sldMk cId="3637769502" sldId="259"/>
            <ac:inkMk id="39" creationId="{9F718267-8581-4FED-BA9B-2F91EC4EA417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7"/>
          <ac:inkMkLst>
            <pc:docMk/>
            <pc:sldMk cId="3637769502" sldId="259"/>
            <ac:inkMk id="41" creationId="{506C5690-BC6A-4228-9C2F-42CFC3F7654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6"/>
          <ac:inkMkLst>
            <pc:docMk/>
            <pc:sldMk cId="3637769502" sldId="259"/>
            <ac:inkMk id="43" creationId="{8C4B31A1-1CDA-4709-B890-8712DB0A4127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5"/>
          <ac:inkMkLst>
            <pc:docMk/>
            <pc:sldMk cId="3637769502" sldId="259"/>
            <ac:inkMk id="45" creationId="{9EE795E1-34CC-4572-AC52-3E613F99D41A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4"/>
          <ac:inkMkLst>
            <pc:docMk/>
            <pc:sldMk cId="3637769502" sldId="259"/>
            <ac:inkMk id="47" creationId="{282DD33A-9692-41C4-8F04-2C19A1032BD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3"/>
          <ac:inkMkLst>
            <pc:docMk/>
            <pc:sldMk cId="3637769502" sldId="259"/>
            <ac:inkMk id="49" creationId="{8E76CAD9-7D15-43D0-A0E7-B1099AA64696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2"/>
          <ac:inkMkLst>
            <pc:docMk/>
            <pc:sldMk cId="3637769502" sldId="259"/>
            <ac:inkMk id="51" creationId="{420322AB-37BA-4FED-AFE6-AA4417A2676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1"/>
          <ac:inkMkLst>
            <pc:docMk/>
            <pc:sldMk cId="3637769502" sldId="259"/>
            <ac:inkMk id="53" creationId="{132B626F-C933-4859-BD4F-8DC0F7FC232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30"/>
          <ac:inkMkLst>
            <pc:docMk/>
            <pc:sldMk cId="3637769502" sldId="259"/>
            <ac:inkMk id="55" creationId="{6F59C9CC-3749-4096-8B47-B9FEF9CC706C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29"/>
          <ac:inkMkLst>
            <pc:docMk/>
            <pc:sldMk cId="3637769502" sldId="259"/>
            <ac:inkMk id="57" creationId="{BE7E62DB-7D1A-4403-960B-0871E550EAC6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28"/>
          <ac:inkMkLst>
            <pc:docMk/>
            <pc:sldMk cId="3637769502" sldId="259"/>
            <ac:inkMk id="59" creationId="{E4A4E690-8236-438A-A798-4FD1975F8903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41" v="27"/>
          <ac:inkMkLst>
            <pc:docMk/>
            <pc:sldMk cId="3637769502" sldId="259"/>
            <ac:inkMk id="61" creationId="{DF996C53-0B8B-42EE-AE4E-3ED170DA3AD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6"/>
          <ac:inkMkLst>
            <pc:docMk/>
            <pc:sldMk cId="3637769502" sldId="259"/>
            <ac:inkMk id="63" creationId="{0B41FF01-C234-439F-A989-89730B122E1B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5"/>
          <ac:inkMkLst>
            <pc:docMk/>
            <pc:sldMk cId="3637769502" sldId="259"/>
            <ac:inkMk id="65" creationId="{5D8C8A78-6D11-442A-B6C7-7C7CCC539EA6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4"/>
          <ac:inkMkLst>
            <pc:docMk/>
            <pc:sldMk cId="3637769502" sldId="259"/>
            <ac:inkMk id="67" creationId="{A39AD77A-3B24-42BE-9273-251FDE6D1033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3"/>
          <ac:inkMkLst>
            <pc:docMk/>
            <pc:sldMk cId="3637769502" sldId="259"/>
            <ac:inkMk id="69" creationId="{DF3F020A-831A-4D0D-B94F-948FE3D1E9A4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2"/>
          <ac:inkMkLst>
            <pc:docMk/>
            <pc:sldMk cId="3637769502" sldId="259"/>
            <ac:inkMk id="71" creationId="{90E27DFD-A34A-4EF8-BB89-01F795E7A9C7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1"/>
          <ac:inkMkLst>
            <pc:docMk/>
            <pc:sldMk cId="3637769502" sldId="259"/>
            <ac:inkMk id="73" creationId="{044BE80D-AE97-4C3D-B3FF-4DF16A4FBFFD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20"/>
          <ac:inkMkLst>
            <pc:docMk/>
            <pc:sldMk cId="3637769502" sldId="259"/>
            <ac:inkMk id="75" creationId="{45757A59-4A30-4999-923E-B3233BF11AE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19"/>
          <ac:inkMkLst>
            <pc:docMk/>
            <pc:sldMk cId="3637769502" sldId="259"/>
            <ac:inkMk id="77" creationId="{574D1FC3-EA43-4E5D-A19D-F25482D0A50A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18"/>
          <ac:inkMkLst>
            <pc:docMk/>
            <pc:sldMk cId="3637769502" sldId="259"/>
            <ac:inkMk id="79" creationId="{34445E96-A083-44E9-8814-BDC970FF05C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17"/>
          <ac:inkMkLst>
            <pc:docMk/>
            <pc:sldMk cId="3637769502" sldId="259"/>
            <ac:inkMk id="81" creationId="{D4B588D3-F9D8-402D-869B-7C44C1E4A663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16"/>
          <ac:inkMkLst>
            <pc:docMk/>
            <pc:sldMk cId="3637769502" sldId="259"/>
            <ac:inkMk id="83" creationId="{6EBE8357-1BA9-456F-B5E7-D9A6DFD89D00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25" v="15"/>
          <ac:inkMkLst>
            <pc:docMk/>
            <pc:sldMk cId="3637769502" sldId="259"/>
            <ac:inkMk id="85" creationId="{D5DE4AD6-66D3-474D-8DB8-35EAC585898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14"/>
          <ac:inkMkLst>
            <pc:docMk/>
            <pc:sldMk cId="3637769502" sldId="259"/>
            <ac:inkMk id="87" creationId="{4A413443-79C7-410C-B187-A270A8FAADA5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13"/>
          <ac:inkMkLst>
            <pc:docMk/>
            <pc:sldMk cId="3637769502" sldId="259"/>
            <ac:inkMk id="89" creationId="{5D287B2A-B453-4D82-BD82-15DCC27475F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12"/>
          <ac:inkMkLst>
            <pc:docMk/>
            <pc:sldMk cId="3637769502" sldId="259"/>
            <ac:inkMk id="90" creationId="{E4BA1192-6433-4BD4-AD05-3B8D200BB548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11"/>
          <ac:inkMkLst>
            <pc:docMk/>
            <pc:sldMk cId="3637769502" sldId="259"/>
            <ac:inkMk id="92" creationId="{436C7E4D-CE5C-4322-AE98-09E0C1D4E7F2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10"/>
          <ac:inkMkLst>
            <pc:docMk/>
            <pc:sldMk cId="3637769502" sldId="259"/>
            <ac:inkMk id="93" creationId="{2D40159F-DED0-44EA-8176-19EB416602EA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9"/>
          <ac:inkMkLst>
            <pc:docMk/>
            <pc:sldMk cId="3637769502" sldId="259"/>
            <ac:inkMk id="94" creationId="{6822F6DB-EF68-4D38-8647-3A3C5F6517DA}"/>
          </ac:inkMkLst>
        </pc:inkChg>
        <pc:inkChg chg="del">
          <ac:chgData name="GAURAV CHAUDHARI" userId="S::gaurav.chaudhari@students.iiit.ac.in::5f29f043-c820-4032-9660-2d0b31c00e2f" providerId="AD" clId="Web-{BC2190D3-826C-279B-8A7D-5CCCCB2ACDE2}" dt="2020-10-28T12:04:30.710" v="8"/>
          <ac:inkMkLst>
            <pc:docMk/>
            <pc:sldMk cId="3637769502" sldId="259"/>
            <ac:inkMk id="95" creationId="{EBEE7B17-FD45-4F43-99B5-CEAC0EC98F25}"/>
          </ac:inkMkLst>
        </pc:inkChg>
      </pc:sldChg>
      <pc:sldChg chg="add replId">
        <pc:chgData name="GAURAV CHAUDHARI" userId="S::gaurav.chaudhari@students.iiit.ac.in::5f29f043-c820-4032-9660-2d0b31c00e2f" providerId="AD" clId="Web-{BC2190D3-826C-279B-8A7D-5CCCCB2ACDE2}" dt="2020-10-28T12:04:10.147" v="7"/>
        <pc:sldMkLst>
          <pc:docMk/>
          <pc:sldMk cId="2975770166" sldId="270"/>
        </pc:sldMkLst>
      </pc:sldChg>
    </pc:docChg>
  </pc:docChgLst>
  <pc:docChgLst>
    <pc:chgData name="GAURAV CHAUDHARI" userId="S::gaurav.chaudhari@students.iiit.ac.in::5f29f043-c820-4032-9660-2d0b31c00e2f" providerId="AD" clId="Web-{B1752EE9-8359-32E3-1D1C-CFFCB76F01C4}"/>
    <pc:docChg chg="addSld delSld modSld">
      <pc:chgData name="GAURAV CHAUDHARI" userId="S::gaurav.chaudhari@students.iiit.ac.in::5f29f043-c820-4032-9660-2d0b31c00e2f" providerId="AD" clId="Web-{B1752EE9-8359-32E3-1D1C-CFFCB76F01C4}" dt="2020-11-14T10:47:38.794" v="673" actId="20577"/>
      <pc:docMkLst>
        <pc:docMk/>
      </pc:docMkLst>
      <pc:sldChg chg="delSp">
        <pc:chgData name="GAURAV CHAUDHARI" userId="S::gaurav.chaudhari@students.iiit.ac.in::5f29f043-c820-4032-9660-2d0b31c00e2f" providerId="AD" clId="Web-{B1752EE9-8359-32E3-1D1C-CFFCB76F01C4}" dt="2020-11-14T05:21:37.840" v="10"/>
        <pc:sldMkLst>
          <pc:docMk/>
          <pc:sldMk cId="10762669" sldId="273"/>
        </pc:sldMkLst>
        <pc:inkChg chg="del">
          <ac:chgData name="GAURAV CHAUDHARI" userId="S::gaurav.chaudhari@students.iiit.ac.in::5f29f043-c820-4032-9660-2d0b31c00e2f" providerId="AD" clId="Web-{B1752EE9-8359-32E3-1D1C-CFFCB76F01C4}" dt="2020-11-14T05:21:37.840" v="10"/>
          <ac:inkMkLst>
            <pc:docMk/>
            <pc:sldMk cId="10762669" sldId="273"/>
            <ac:inkMk id="4" creationId="{45908A9E-5BB4-47FA-817E-A6BF13812B11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9" v="9"/>
          <ac:inkMkLst>
            <pc:docMk/>
            <pc:sldMk cId="10762669" sldId="273"/>
            <ac:inkMk id="8" creationId="{34C38F24-F0F0-434F-9441-987D93424F6D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7" v="8"/>
          <ac:inkMkLst>
            <pc:docMk/>
            <pc:sldMk cId="10762669" sldId="273"/>
            <ac:inkMk id="9" creationId="{49D89D7C-503C-4ADB-A380-FEDC190051C0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6" v="7"/>
          <ac:inkMkLst>
            <pc:docMk/>
            <pc:sldMk cId="10762669" sldId="273"/>
            <ac:inkMk id="13" creationId="{07077CD1-CD92-46AE-A8E5-CF86688DEBFE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5" v="6"/>
          <ac:inkMkLst>
            <pc:docMk/>
            <pc:sldMk cId="10762669" sldId="273"/>
            <ac:inkMk id="14" creationId="{B3CB7CA9-E597-4F41-A865-6261CA828874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3" v="5"/>
          <ac:inkMkLst>
            <pc:docMk/>
            <pc:sldMk cId="10762669" sldId="273"/>
            <ac:inkMk id="15" creationId="{7192A66B-D1A7-40EC-AB31-CC6E41DDC64D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2" v="4"/>
          <ac:inkMkLst>
            <pc:docMk/>
            <pc:sldMk cId="10762669" sldId="273"/>
            <ac:inkMk id="16" creationId="{47CA2B6C-4D52-4005-9CBD-87E7BE1FBB24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1" v="3"/>
          <ac:inkMkLst>
            <pc:docMk/>
            <pc:sldMk cId="10762669" sldId="273"/>
            <ac:inkMk id="17" creationId="{CB3D5D2C-89A1-49C8-99A5-5A8A526B8D21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10" v="2"/>
          <ac:inkMkLst>
            <pc:docMk/>
            <pc:sldMk cId="10762669" sldId="273"/>
            <ac:inkMk id="18" creationId="{415AEECF-272E-4A60-A838-72399569D4B9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08" v="1"/>
          <ac:inkMkLst>
            <pc:docMk/>
            <pc:sldMk cId="10762669" sldId="273"/>
            <ac:inkMk id="19" creationId="{1F3EE00D-CBDD-425F-AD56-12F21BCCA32C}"/>
          </ac:inkMkLst>
        </pc:inkChg>
        <pc:inkChg chg="del">
          <ac:chgData name="GAURAV CHAUDHARI" userId="S::gaurav.chaudhari@students.iiit.ac.in::5f29f043-c820-4032-9660-2d0b31c00e2f" providerId="AD" clId="Web-{B1752EE9-8359-32E3-1D1C-CFFCB76F01C4}" dt="2020-11-14T05:21:35.005" v="0"/>
          <ac:inkMkLst>
            <pc:docMk/>
            <pc:sldMk cId="10762669" sldId="273"/>
            <ac:inkMk id="23" creationId="{378CE5FC-E8DC-4205-BF29-BAB6909DCF83}"/>
          </ac:inkMkLst>
        </pc:inkChg>
      </pc:sldChg>
      <pc:sldChg chg="modSp new">
        <pc:chgData name="GAURAV CHAUDHARI" userId="S::gaurav.chaudhari@students.iiit.ac.in::5f29f043-c820-4032-9660-2d0b31c00e2f" providerId="AD" clId="Web-{B1752EE9-8359-32E3-1D1C-CFFCB76F01C4}" dt="2020-11-14T05:41:17.720" v="341" actId="20577"/>
        <pc:sldMkLst>
          <pc:docMk/>
          <pc:sldMk cId="2344879420" sldId="275"/>
        </pc:sldMkLst>
        <pc:spChg chg="mod">
          <ac:chgData name="GAURAV CHAUDHARI" userId="S::gaurav.chaudhari@students.iiit.ac.in::5f29f043-c820-4032-9660-2d0b31c00e2f" providerId="AD" clId="Web-{B1752EE9-8359-32E3-1D1C-CFFCB76F01C4}" dt="2020-11-14T05:31:46.887" v="214" actId="20577"/>
          <ac:spMkLst>
            <pc:docMk/>
            <pc:sldMk cId="2344879420" sldId="275"/>
            <ac:spMk id="2" creationId="{CDEEBDFA-2669-47B8-A0EC-89521A45CE2D}"/>
          </ac:spMkLst>
        </pc:spChg>
        <pc:spChg chg="mod">
          <ac:chgData name="GAURAV CHAUDHARI" userId="S::gaurav.chaudhari@students.iiit.ac.in::5f29f043-c820-4032-9660-2d0b31c00e2f" providerId="AD" clId="Web-{B1752EE9-8359-32E3-1D1C-CFFCB76F01C4}" dt="2020-11-14T05:41:17.720" v="341" actId="20577"/>
          <ac:spMkLst>
            <pc:docMk/>
            <pc:sldMk cId="2344879420" sldId="275"/>
            <ac:spMk id="3" creationId="{F9CA451A-BE43-4F71-AA08-77C3373CC184}"/>
          </ac:spMkLst>
        </pc:spChg>
      </pc:sldChg>
      <pc:sldChg chg="modSp new del">
        <pc:chgData name="GAURAV CHAUDHARI" userId="S::gaurav.chaudhari@students.iiit.ac.in::5f29f043-c820-4032-9660-2d0b31c00e2f" providerId="AD" clId="Web-{B1752EE9-8359-32E3-1D1C-CFFCB76F01C4}" dt="2020-11-14T10:35:52.892" v="522"/>
        <pc:sldMkLst>
          <pc:docMk/>
          <pc:sldMk cId="2414864996" sldId="276"/>
        </pc:sldMkLst>
        <pc:spChg chg="mod">
          <ac:chgData name="GAURAV CHAUDHARI" userId="S::gaurav.chaudhari@students.iiit.ac.in::5f29f043-c820-4032-9660-2d0b31c00e2f" providerId="AD" clId="Web-{B1752EE9-8359-32E3-1D1C-CFFCB76F01C4}" dt="2020-11-14T05:47:35.316" v="347" actId="20577"/>
          <ac:spMkLst>
            <pc:docMk/>
            <pc:sldMk cId="2414864996" sldId="276"/>
            <ac:spMk id="2" creationId="{0AF31CC9-0EB2-4978-B18E-C2F35583A7A8}"/>
          </ac:spMkLst>
        </pc:spChg>
        <pc:spChg chg="mod">
          <ac:chgData name="GAURAV CHAUDHARI" userId="S::gaurav.chaudhari@students.iiit.ac.in::5f29f043-c820-4032-9660-2d0b31c00e2f" providerId="AD" clId="Web-{B1752EE9-8359-32E3-1D1C-CFFCB76F01C4}" dt="2020-11-14T05:49:50.270" v="428" actId="20577"/>
          <ac:spMkLst>
            <pc:docMk/>
            <pc:sldMk cId="2414864996" sldId="276"/>
            <ac:spMk id="3" creationId="{0C68BDA5-7C98-485D-9AF5-B1BBFA9E30A4}"/>
          </ac:spMkLst>
        </pc:spChg>
      </pc:sldChg>
      <pc:sldChg chg="addSp delSp modSp add replId">
        <pc:chgData name="GAURAV CHAUDHARI" userId="S::gaurav.chaudhari@students.iiit.ac.in::5f29f043-c820-4032-9660-2d0b31c00e2f" providerId="AD" clId="Web-{B1752EE9-8359-32E3-1D1C-CFFCB76F01C4}" dt="2020-11-14T05:53:33.443" v="497" actId="20577"/>
        <pc:sldMkLst>
          <pc:docMk/>
          <pc:sldMk cId="3015906017" sldId="277"/>
        </pc:sldMkLst>
        <pc:spChg chg="add mod">
          <ac:chgData name="GAURAV CHAUDHARI" userId="S::gaurav.chaudhari@students.iiit.ac.in::5f29f043-c820-4032-9660-2d0b31c00e2f" providerId="AD" clId="Web-{B1752EE9-8359-32E3-1D1C-CFFCB76F01C4}" dt="2020-11-14T05:53:33.443" v="497" actId="20577"/>
          <ac:spMkLst>
            <pc:docMk/>
            <pc:sldMk cId="3015906017" sldId="277"/>
            <ac:spMk id="15" creationId="{307F2CA7-EA6B-4DC7-8756-2690C2F17068}"/>
          </ac:spMkLst>
        </pc:spChg>
        <pc:inkChg chg="add del">
          <ac:chgData name="GAURAV CHAUDHARI" userId="S::gaurav.chaudhari@students.iiit.ac.in::5f29f043-c820-4032-9660-2d0b31c00e2f" providerId="AD" clId="Web-{B1752EE9-8359-32E3-1D1C-CFFCB76F01C4}" dt="2020-11-14T05:51:31.740" v="438"/>
          <ac:inkMkLst>
            <pc:docMk/>
            <pc:sldMk cId="3015906017" sldId="277"/>
            <ac:inkMk id="4" creationId="{14E173F9-ED95-4FEB-9923-18DBEFA76D36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32.865" v="439"/>
          <ac:inkMkLst>
            <pc:docMk/>
            <pc:sldMk cId="3015906017" sldId="277"/>
            <ac:inkMk id="5" creationId="{4683E7FC-7517-4A5E-BA18-D33309D53656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13.739" v="433"/>
          <ac:inkMkLst>
            <pc:docMk/>
            <pc:sldMk cId="3015906017" sldId="277"/>
            <ac:inkMk id="6" creationId="{A71948DE-EB7E-4C6A-B43C-0BCF038E7228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30.583" v="437"/>
          <ac:inkMkLst>
            <pc:docMk/>
            <pc:sldMk cId="3015906017" sldId="277"/>
            <ac:inkMk id="7" creationId="{522AA687-75BB-48E3-9EA6-D261F8349FE7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30.583" v="436"/>
          <ac:inkMkLst>
            <pc:docMk/>
            <pc:sldMk cId="3015906017" sldId="277"/>
            <ac:inkMk id="8" creationId="{F8484FCD-3FF0-483C-AAB4-88832C64DDAE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4.818" v="450"/>
          <ac:inkMkLst>
            <pc:docMk/>
            <pc:sldMk cId="3015906017" sldId="277"/>
            <ac:inkMk id="9" creationId="{3557DC19-A2E0-42E3-B639-597D49629308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4.818" v="449"/>
          <ac:inkMkLst>
            <pc:docMk/>
            <pc:sldMk cId="3015906017" sldId="277"/>
            <ac:inkMk id="10" creationId="{910FF448-4A9D-4261-8E96-5ED7F295F8D1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4.818" v="448"/>
          <ac:inkMkLst>
            <pc:docMk/>
            <pc:sldMk cId="3015906017" sldId="277"/>
            <ac:inkMk id="11" creationId="{F5232F28-25E3-4D1F-A6BE-50429A906B5F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4.818" v="447"/>
          <ac:inkMkLst>
            <pc:docMk/>
            <pc:sldMk cId="3015906017" sldId="277"/>
            <ac:inkMk id="12" creationId="{8C4B9DC9-9E9B-4A04-84B7-0F151493C4D4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5.755" v="451"/>
          <ac:inkMkLst>
            <pc:docMk/>
            <pc:sldMk cId="3015906017" sldId="277"/>
            <ac:inkMk id="13" creationId="{18D20EB1-C480-406B-AF72-D488EDBB0AB3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1:54.818" v="446"/>
          <ac:inkMkLst>
            <pc:docMk/>
            <pc:sldMk cId="3015906017" sldId="277"/>
            <ac:inkMk id="14" creationId="{0B5DAFCA-E089-41A9-9F5F-4A80331DAD03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3:10.224" v="496"/>
          <ac:inkMkLst>
            <pc:docMk/>
            <pc:sldMk cId="3015906017" sldId="277"/>
            <ac:inkMk id="16" creationId="{EC8B05E0-D2F2-4908-89C1-384809D9AE9E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3:05.818" v="495"/>
          <ac:inkMkLst>
            <pc:docMk/>
            <pc:sldMk cId="3015906017" sldId="277"/>
            <ac:inkMk id="17" creationId="{8C0A6715-BABD-4F0F-B6AA-E6D7A0C4CFE3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2:14.990" v="458"/>
          <ac:inkMkLst>
            <pc:docMk/>
            <pc:sldMk cId="3015906017" sldId="277"/>
            <ac:inkMk id="18" creationId="{5C7A5217-9C14-4E25-9662-885204C4AD2C}"/>
          </ac:inkMkLst>
        </pc:inkChg>
        <pc:inkChg chg="add del">
          <ac:chgData name="GAURAV CHAUDHARI" userId="S::gaurav.chaudhari@students.iiit.ac.in::5f29f043-c820-4032-9660-2d0b31c00e2f" providerId="AD" clId="Web-{B1752EE9-8359-32E3-1D1C-CFFCB76F01C4}" dt="2020-11-14T05:52:13.553" v="457"/>
          <ac:inkMkLst>
            <pc:docMk/>
            <pc:sldMk cId="3015906017" sldId="277"/>
            <ac:inkMk id="19" creationId="{71EB5C82-E7B3-4519-9AC0-D4F6347136B0}"/>
          </ac:inkMkLst>
        </pc:inkChg>
      </pc:sldChg>
      <pc:sldChg chg="modSp new">
        <pc:chgData name="GAURAV CHAUDHARI" userId="S::gaurav.chaudhari@students.iiit.ac.in::5f29f043-c820-4032-9660-2d0b31c00e2f" providerId="AD" clId="Web-{B1752EE9-8359-32E3-1D1C-CFFCB76F01C4}" dt="2020-11-14T10:47:38.794" v="673" actId="20577"/>
        <pc:sldMkLst>
          <pc:docMk/>
          <pc:sldMk cId="717095827" sldId="278"/>
        </pc:sldMkLst>
        <pc:spChg chg="mod">
          <ac:chgData name="GAURAV CHAUDHARI" userId="S::gaurav.chaudhari@students.iiit.ac.in::5f29f043-c820-4032-9660-2d0b31c00e2f" providerId="AD" clId="Web-{B1752EE9-8359-32E3-1D1C-CFFCB76F01C4}" dt="2020-11-14T05:54:09.928" v="521" actId="20577"/>
          <ac:spMkLst>
            <pc:docMk/>
            <pc:sldMk cId="717095827" sldId="278"/>
            <ac:spMk id="2" creationId="{FEE5CFFB-AEB2-426E-8D76-ECD5E9860B40}"/>
          </ac:spMkLst>
        </pc:spChg>
        <pc:spChg chg="mod">
          <ac:chgData name="GAURAV CHAUDHARI" userId="S::gaurav.chaudhari@students.iiit.ac.in::5f29f043-c820-4032-9660-2d0b31c00e2f" providerId="AD" clId="Web-{B1752EE9-8359-32E3-1D1C-CFFCB76F01C4}" dt="2020-11-14T10:47:38.794" v="673" actId="20577"/>
          <ac:spMkLst>
            <pc:docMk/>
            <pc:sldMk cId="717095827" sldId="278"/>
            <ac:spMk id="3" creationId="{BBCDC87E-C29D-45D9-A569-FAF1E9738D7B}"/>
          </ac:spMkLst>
        </pc:spChg>
      </pc:sldChg>
    </pc:docChg>
  </pc:docChgLst>
  <pc:docChgLst>
    <pc:chgData name="GAURAV CHAUDHARI" userId="S::gaurav.chaudhari@students.iiit.ac.in::5f29f043-c820-4032-9660-2d0b31c00e2f" providerId="AD" clId="Web-{F47FE7D0-E9D8-2A71-41C4-568CD824392E}"/>
    <pc:docChg chg="addSld modSld">
      <pc:chgData name="GAURAV CHAUDHARI" userId="S::gaurav.chaudhari@students.iiit.ac.in::5f29f043-c820-4032-9660-2d0b31c00e2f" providerId="AD" clId="Web-{F47FE7D0-E9D8-2A71-41C4-568CD824392E}" dt="2020-10-27T07:30:10.827" v="99" actId="20577"/>
      <pc:docMkLst>
        <pc:docMk/>
      </pc:docMkLst>
      <pc:sldChg chg="modSp">
        <pc:chgData name="GAURAV CHAUDHARI" userId="S::gaurav.chaudhari@students.iiit.ac.in::5f29f043-c820-4032-9660-2d0b31c00e2f" providerId="AD" clId="Web-{F47FE7D0-E9D8-2A71-41C4-568CD824392E}" dt="2020-10-27T07:27:05.479" v="32" actId="20577"/>
        <pc:sldMkLst>
          <pc:docMk/>
          <pc:sldMk cId="3959698929" sldId="257"/>
        </pc:sldMkLst>
        <pc:spChg chg="mod">
          <ac:chgData name="GAURAV CHAUDHARI" userId="S::gaurav.chaudhari@students.iiit.ac.in::5f29f043-c820-4032-9660-2d0b31c00e2f" providerId="AD" clId="Web-{F47FE7D0-E9D8-2A71-41C4-568CD824392E}" dt="2020-10-27T07:27:05.479" v="32" actId="20577"/>
          <ac:spMkLst>
            <pc:docMk/>
            <pc:sldMk cId="3959698929" sldId="257"/>
            <ac:spMk id="3" creationId="{47C67B9B-88CE-4491-B301-E743EC0D8080}"/>
          </ac:spMkLst>
        </pc:spChg>
      </pc:sldChg>
      <pc:sldChg chg="modSp new">
        <pc:chgData name="GAURAV CHAUDHARI" userId="S::gaurav.chaudhari@students.iiit.ac.in::5f29f043-c820-4032-9660-2d0b31c00e2f" providerId="AD" clId="Web-{F47FE7D0-E9D8-2A71-41C4-568CD824392E}" dt="2020-10-27T07:30:10.827" v="99" actId="20577"/>
        <pc:sldMkLst>
          <pc:docMk/>
          <pc:sldMk cId="3830166803" sldId="258"/>
        </pc:sldMkLst>
        <pc:spChg chg="mod">
          <ac:chgData name="GAURAV CHAUDHARI" userId="S::gaurav.chaudhari@students.iiit.ac.in::5f29f043-c820-4032-9660-2d0b31c00e2f" providerId="AD" clId="Web-{F47FE7D0-E9D8-2A71-41C4-568CD824392E}" dt="2020-10-27T07:29:58.342" v="98" actId="20577"/>
          <ac:spMkLst>
            <pc:docMk/>
            <pc:sldMk cId="3830166803" sldId="258"/>
            <ac:spMk id="2" creationId="{75C5DE47-8CCE-415D-B48C-CAC22C068331}"/>
          </ac:spMkLst>
        </pc:spChg>
        <pc:spChg chg="mod">
          <ac:chgData name="GAURAV CHAUDHARI" userId="S::gaurav.chaudhari@students.iiit.ac.in::5f29f043-c820-4032-9660-2d0b31c00e2f" providerId="AD" clId="Web-{F47FE7D0-E9D8-2A71-41C4-568CD824392E}" dt="2020-10-27T07:30:10.827" v="99" actId="20577"/>
          <ac:spMkLst>
            <pc:docMk/>
            <pc:sldMk cId="3830166803" sldId="258"/>
            <ac:spMk id="3" creationId="{42C74C49-1BF2-42B8-ABB3-76D069453B2B}"/>
          </ac:spMkLst>
        </pc:spChg>
      </pc:sldChg>
    </pc:docChg>
  </pc:docChgLst>
  <pc:docChgLst>
    <pc:chgData name="GAURAV CHAUDHARI" userId="S::gaurav.chaudhari@students.iiit.ac.in::5f29f043-c820-4032-9660-2d0b31c00e2f" providerId="AD" clId="Web-{C4D6D1C6-1D02-0B75-7C80-F361A335B3DF}"/>
    <pc:docChg chg="addSld delSld modSld">
      <pc:chgData name="GAURAV CHAUDHARI" userId="S::gaurav.chaudhari@students.iiit.ac.in::5f29f043-c820-4032-9660-2d0b31c00e2f" providerId="AD" clId="Web-{C4D6D1C6-1D02-0B75-7C80-F361A335B3DF}" dt="2020-10-28T17:48:29.047" v="52" actId="20577"/>
      <pc:docMkLst>
        <pc:docMk/>
      </pc:docMkLst>
      <pc:sldChg chg="modSp">
        <pc:chgData name="GAURAV CHAUDHARI" userId="S::gaurav.chaudhari@students.iiit.ac.in::5f29f043-c820-4032-9660-2d0b31c00e2f" providerId="AD" clId="Web-{C4D6D1C6-1D02-0B75-7C80-F361A335B3DF}" dt="2020-10-28T12:52:53.292" v="13" actId="20577"/>
        <pc:sldMkLst>
          <pc:docMk/>
          <pc:sldMk cId="0" sldId="256"/>
        </pc:sldMkLst>
        <pc:spChg chg="mod">
          <ac:chgData name="GAURAV CHAUDHARI" userId="S::gaurav.chaudhari@students.iiit.ac.in::5f29f043-c820-4032-9660-2d0b31c00e2f" providerId="AD" clId="Web-{C4D6D1C6-1D02-0B75-7C80-F361A335B3DF}" dt="2020-10-28T12:52:53.292" v="13" actId="20577"/>
          <ac:spMkLst>
            <pc:docMk/>
            <pc:sldMk cId="0" sldId="256"/>
            <ac:spMk id="134" creationId="{00000000-0000-0000-0000-000000000000}"/>
          </ac:spMkLst>
        </pc:spChg>
      </pc:sldChg>
      <pc:sldChg chg="del">
        <pc:chgData name="GAURAV CHAUDHARI" userId="S::gaurav.chaudhari@students.iiit.ac.in::5f29f043-c820-4032-9660-2d0b31c00e2f" providerId="AD" clId="Web-{C4D6D1C6-1D02-0B75-7C80-F361A335B3DF}" dt="2020-10-28T12:38:07.198" v="10"/>
        <pc:sldMkLst>
          <pc:docMk/>
          <pc:sldMk cId="3959698929" sldId="257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6.808" v="2"/>
        <pc:sldMkLst>
          <pc:docMk/>
          <pc:sldMk cId="3830166803" sldId="258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7.620" v="5"/>
        <pc:sldMkLst>
          <pc:docMk/>
          <pc:sldMk cId="3637769502" sldId="259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6.839" v="3"/>
        <pc:sldMkLst>
          <pc:docMk/>
          <pc:sldMk cId="1282719381" sldId="260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6.855" v="4"/>
        <pc:sldMkLst>
          <pc:docMk/>
          <pc:sldMk cId="3481109184" sldId="261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6.761" v="0"/>
        <pc:sldMkLst>
          <pc:docMk/>
          <pc:sldMk cId="879934222" sldId="262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46.792" v="1"/>
        <pc:sldMkLst>
          <pc:docMk/>
          <pc:sldMk cId="1229929680" sldId="263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52.308" v="7"/>
        <pc:sldMkLst>
          <pc:docMk/>
          <pc:sldMk cId="3755274541" sldId="264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54.073" v="8"/>
        <pc:sldMkLst>
          <pc:docMk/>
          <pc:sldMk cId="2158610221" sldId="265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2:37:55.277" v="9"/>
        <pc:sldMkLst>
          <pc:docMk/>
          <pc:sldMk cId="107205435" sldId="266"/>
        </pc:sldMkLst>
      </pc:sldChg>
      <pc:sldChg chg="del">
        <pc:chgData name="GAURAV CHAUDHARI" userId="S::gaurav.chaudhari@students.iiit.ac.in::5f29f043-c820-4032-9660-2d0b31c00e2f" providerId="AD" clId="Web-{C4D6D1C6-1D02-0B75-7C80-F361A335B3DF}" dt="2020-10-28T17:47:03.218" v="32"/>
        <pc:sldMkLst>
          <pc:docMk/>
          <pc:sldMk cId="4040444262" sldId="268"/>
        </pc:sldMkLst>
      </pc:sldChg>
      <pc:sldChg chg="modSp">
        <pc:chgData name="GAURAV CHAUDHARI" userId="S::gaurav.chaudhari@students.iiit.ac.in::5f29f043-c820-4032-9660-2d0b31c00e2f" providerId="AD" clId="Web-{C4D6D1C6-1D02-0B75-7C80-F361A335B3DF}" dt="2020-10-28T17:48:29.047" v="52" actId="20577"/>
        <pc:sldMkLst>
          <pc:docMk/>
          <pc:sldMk cId="4043813521" sldId="269"/>
        </pc:sldMkLst>
        <pc:spChg chg="mod">
          <ac:chgData name="GAURAV CHAUDHARI" userId="S::gaurav.chaudhari@students.iiit.ac.in::5f29f043-c820-4032-9660-2d0b31c00e2f" providerId="AD" clId="Web-{C4D6D1C6-1D02-0B75-7C80-F361A335B3DF}" dt="2020-10-28T17:23:09.864" v="15" actId="20577"/>
          <ac:spMkLst>
            <pc:docMk/>
            <pc:sldMk cId="4043813521" sldId="269"/>
            <ac:spMk id="2" creationId="{373C6A1E-AAEB-4BC7-8F8B-6C3A359854EC}"/>
          </ac:spMkLst>
        </pc:spChg>
        <pc:spChg chg="mod">
          <ac:chgData name="GAURAV CHAUDHARI" userId="S::gaurav.chaudhari@students.iiit.ac.in::5f29f043-c820-4032-9660-2d0b31c00e2f" providerId="AD" clId="Web-{C4D6D1C6-1D02-0B75-7C80-F361A335B3DF}" dt="2020-10-28T17:48:29.047" v="52" actId="20577"/>
          <ac:spMkLst>
            <pc:docMk/>
            <pc:sldMk cId="4043813521" sldId="269"/>
            <ac:spMk id="3" creationId="{FFFF68C8-3C94-4501-8222-6765EA396A7A}"/>
          </ac:spMkLst>
        </pc:spChg>
      </pc:sldChg>
      <pc:sldChg chg="del">
        <pc:chgData name="GAURAV CHAUDHARI" userId="S::gaurav.chaudhari@students.iiit.ac.in::5f29f043-c820-4032-9660-2d0b31c00e2f" providerId="AD" clId="Web-{C4D6D1C6-1D02-0B75-7C80-F361A335B3DF}" dt="2020-10-28T12:37:50.261" v="6"/>
        <pc:sldMkLst>
          <pc:docMk/>
          <pc:sldMk cId="2975770166" sldId="270"/>
        </pc:sldMkLst>
      </pc:sldChg>
      <pc:sldChg chg="add">
        <pc:chgData name="GAURAV CHAUDHARI" userId="S::gaurav.chaudhari@students.iiit.ac.in::5f29f043-c820-4032-9660-2d0b31c00e2f" providerId="AD" clId="Web-{C4D6D1C6-1D02-0B75-7C80-F361A335B3DF}" dt="2020-10-28T17:47:10.468" v="33"/>
        <pc:sldMkLst>
          <pc:docMk/>
          <pc:sldMk cId="3229007488" sldId="270"/>
        </pc:sldMkLst>
      </pc:sldChg>
    </pc:docChg>
  </pc:docChgLst>
  <pc:docChgLst>
    <pc:chgData name="GAURAV CHAUDHARI" userId="S::gaurav.chaudhari@students.iiit.ac.in::5f29f043-c820-4032-9660-2d0b31c00e2f" providerId="AD" clId="Web-{A25BF732-6B5C-93E8-60AA-DD1B3B852095}"/>
    <pc:docChg chg="addSld delSld modSld">
      <pc:chgData name="GAURAV CHAUDHARI" userId="S::gaurav.chaudhari@students.iiit.ac.in::5f29f043-c820-4032-9660-2d0b31c00e2f" providerId="AD" clId="Web-{A25BF732-6B5C-93E8-60AA-DD1B3B852095}" dt="2020-11-23T06:05:04.060" v="2308" actId="20577"/>
      <pc:docMkLst>
        <pc:docMk/>
      </pc:docMkLst>
      <pc:sldChg chg="modSp">
        <pc:chgData name="GAURAV CHAUDHARI" userId="S::gaurav.chaudhari@students.iiit.ac.in::5f29f043-c820-4032-9660-2d0b31c00e2f" providerId="AD" clId="Web-{A25BF732-6B5C-93E8-60AA-DD1B3B852095}" dt="2020-11-23T04:21:08.347" v="130" actId="20577"/>
        <pc:sldMkLst>
          <pc:docMk/>
          <pc:sldMk cId="717095827" sldId="278"/>
        </pc:sldMkLst>
        <pc:spChg chg="mod">
          <ac:chgData name="GAURAV CHAUDHARI" userId="S::gaurav.chaudhari@students.iiit.ac.in::5f29f043-c820-4032-9660-2d0b31c00e2f" providerId="AD" clId="Web-{A25BF732-6B5C-93E8-60AA-DD1B3B852095}" dt="2020-11-23T04:21:08.347" v="130" actId="20577"/>
          <ac:spMkLst>
            <pc:docMk/>
            <pc:sldMk cId="717095827" sldId="278"/>
            <ac:spMk id="5" creationId="{3C7D2F4C-3BA7-444B-800B-467CB7F60E50}"/>
          </ac:spMkLst>
        </pc:spChg>
      </pc:sldChg>
      <pc:sldChg chg="addSp delSp add replId">
        <pc:chgData name="GAURAV CHAUDHARI" userId="S::gaurav.chaudhari@students.iiit.ac.in::5f29f043-c820-4032-9660-2d0b31c00e2f" providerId="AD" clId="Web-{A25BF732-6B5C-93E8-60AA-DD1B3B852095}" dt="2020-11-23T05:27:30.962" v="1942"/>
        <pc:sldMkLst>
          <pc:docMk/>
          <pc:sldMk cId="3386190989" sldId="279"/>
        </pc:sldMkLst>
        <pc:inkChg chg="add">
          <ac:chgData name="GAURAV CHAUDHARI" userId="S::gaurav.chaudhari@students.iiit.ac.in::5f29f043-c820-4032-9660-2d0b31c00e2f" providerId="AD" clId="Web-{A25BF732-6B5C-93E8-60AA-DD1B3B852095}" dt="2020-11-23T04:21:42.816" v="132"/>
          <ac:inkMkLst>
            <pc:docMk/>
            <pc:sldMk cId="3386190989" sldId="279"/>
            <ac:inkMk id="3" creationId="{A2FE773E-12C1-40CD-8369-165CABE14DFD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46.488" v="133"/>
          <ac:inkMkLst>
            <pc:docMk/>
            <pc:sldMk cId="3386190989" sldId="279"/>
            <ac:inkMk id="4" creationId="{4FA17891-DF9E-41EA-898D-7175D0AF0D8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49.598" v="134"/>
          <ac:inkMkLst>
            <pc:docMk/>
            <pc:sldMk cId="3386190989" sldId="279"/>
            <ac:inkMk id="6" creationId="{D7CA7FA0-C116-4645-A252-58F66D8E44A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0.504" v="135"/>
          <ac:inkMkLst>
            <pc:docMk/>
            <pc:sldMk cId="3386190989" sldId="279"/>
            <ac:inkMk id="7" creationId="{8CFAD5E9-F09A-43E7-BFEF-8C40AA6369C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2.363" v="136"/>
          <ac:inkMkLst>
            <pc:docMk/>
            <pc:sldMk cId="3386190989" sldId="279"/>
            <ac:inkMk id="8" creationId="{77585F32-DAEC-4B86-B6D1-D355A5A9ACA0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3.645" v="137"/>
          <ac:inkMkLst>
            <pc:docMk/>
            <pc:sldMk cId="3386190989" sldId="279"/>
            <ac:inkMk id="9" creationId="{EE39CF6D-F16D-4571-B76D-155566CC42CE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4.613" v="138"/>
          <ac:inkMkLst>
            <pc:docMk/>
            <pc:sldMk cId="3386190989" sldId="279"/>
            <ac:inkMk id="10" creationId="{280BF394-2588-4624-A2D8-BA07FEC2D033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4.613" v="139"/>
          <ac:inkMkLst>
            <pc:docMk/>
            <pc:sldMk cId="3386190989" sldId="279"/>
            <ac:inkMk id="11" creationId="{92DC97FA-DEA9-40A3-9B1C-D4C90EA69936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4.613" v="140"/>
          <ac:inkMkLst>
            <pc:docMk/>
            <pc:sldMk cId="3386190989" sldId="279"/>
            <ac:inkMk id="12" creationId="{A79B99C1-D85F-49D4-A009-8C2BF911E4E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4.629" v="141"/>
          <ac:inkMkLst>
            <pc:docMk/>
            <pc:sldMk cId="3386190989" sldId="279"/>
            <ac:inkMk id="13" creationId="{932FF832-9083-4EDD-9067-8F0703B9D7E8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4.629" v="142"/>
          <ac:inkMkLst>
            <pc:docMk/>
            <pc:sldMk cId="3386190989" sldId="279"/>
            <ac:inkMk id="14" creationId="{C1749E6D-DD83-49C3-B0B1-8FA862D04A47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1:57.035" v="143"/>
          <ac:inkMkLst>
            <pc:docMk/>
            <pc:sldMk cId="3386190989" sldId="279"/>
            <ac:inkMk id="15" creationId="{FD7DAD93-801B-4B78-B752-D55F7AECF22C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4:22:00.629" v="145"/>
          <ac:inkMkLst>
            <pc:docMk/>
            <pc:sldMk cId="3386190989" sldId="279"/>
            <ac:inkMk id="16" creationId="{C6A3CF87-6E81-4D75-BA56-CCA5ABCC27D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04.004" v="146"/>
          <ac:inkMkLst>
            <pc:docMk/>
            <pc:sldMk cId="3386190989" sldId="279"/>
            <ac:inkMk id="17" creationId="{AC766AAE-DBA5-47C0-91F9-1CEFD929FDDF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4:22:08.692" v="148"/>
          <ac:inkMkLst>
            <pc:docMk/>
            <pc:sldMk cId="3386190989" sldId="279"/>
            <ac:inkMk id="18" creationId="{66CE6C3F-8D77-4DBC-B212-D9F811F57D6E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4:22:15.004" v="150"/>
          <ac:inkMkLst>
            <pc:docMk/>
            <pc:sldMk cId="3386190989" sldId="279"/>
            <ac:inkMk id="19" creationId="{64AB7D24-0231-4054-B08C-850F612CDB33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18.942" v="151"/>
          <ac:inkMkLst>
            <pc:docMk/>
            <pc:sldMk cId="3386190989" sldId="279"/>
            <ac:inkMk id="20" creationId="{9E197A77-5E06-4D59-9206-32C648816BA9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19.942" v="152"/>
          <ac:inkMkLst>
            <pc:docMk/>
            <pc:sldMk cId="3386190989" sldId="279"/>
            <ac:inkMk id="21" creationId="{0FBD82B6-F708-47EB-B3CF-7E2D457DB6F0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1.286" v="153"/>
          <ac:inkMkLst>
            <pc:docMk/>
            <pc:sldMk cId="3386190989" sldId="279"/>
            <ac:inkMk id="22" creationId="{A30BF90D-94B5-46F6-BF2F-8DC8E9D078F4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2.505" v="154"/>
          <ac:inkMkLst>
            <pc:docMk/>
            <pc:sldMk cId="3386190989" sldId="279"/>
            <ac:inkMk id="23" creationId="{357AD3F5-A2E5-45CE-B65E-2DEF22D096DE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3.661" v="155"/>
          <ac:inkMkLst>
            <pc:docMk/>
            <pc:sldMk cId="3386190989" sldId="279"/>
            <ac:inkMk id="24" creationId="{70070A2B-842F-444B-8AA0-2B57F310F5BF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3.661" v="156"/>
          <ac:inkMkLst>
            <pc:docMk/>
            <pc:sldMk cId="3386190989" sldId="279"/>
            <ac:inkMk id="25" creationId="{3BA6D974-528F-44F7-97C2-D05F3D4B1C0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3.676" v="157"/>
          <ac:inkMkLst>
            <pc:docMk/>
            <pc:sldMk cId="3386190989" sldId="279"/>
            <ac:inkMk id="26" creationId="{04C2EBEF-3D41-4B84-87BF-F06B151297A8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3.676" v="158"/>
          <ac:inkMkLst>
            <pc:docMk/>
            <pc:sldMk cId="3386190989" sldId="279"/>
            <ac:inkMk id="27" creationId="{687010CF-ADF9-4BAB-90D4-5DA73C58D73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5.270" v="159"/>
          <ac:inkMkLst>
            <pc:docMk/>
            <pc:sldMk cId="3386190989" sldId="279"/>
            <ac:inkMk id="28" creationId="{9CE13FF6-7C99-4D6C-AF5B-E0F2A2906F0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26.239" v="160"/>
          <ac:inkMkLst>
            <pc:docMk/>
            <pc:sldMk cId="3386190989" sldId="279"/>
            <ac:inkMk id="29" creationId="{D92D7D47-C50E-4B99-8232-2381DB0F618E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39.989" v="161"/>
          <ac:inkMkLst>
            <pc:docMk/>
            <pc:sldMk cId="3386190989" sldId="279"/>
            <ac:inkMk id="30" creationId="{94CF8585-E82F-4ED8-9916-3D0CFFDC418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1.395" v="162"/>
          <ac:inkMkLst>
            <pc:docMk/>
            <pc:sldMk cId="3386190989" sldId="279"/>
            <ac:inkMk id="31" creationId="{4AE77181-6B48-42F8-B1D1-256937CC688B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2.020" v="163"/>
          <ac:inkMkLst>
            <pc:docMk/>
            <pc:sldMk cId="3386190989" sldId="279"/>
            <ac:inkMk id="32" creationId="{744DA417-24D0-4364-88C2-691A8630C0A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2.880" v="164"/>
          <ac:inkMkLst>
            <pc:docMk/>
            <pc:sldMk cId="3386190989" sldId="279"/>
            <ac:inkMk id="33" creationId="{63E5739C-2F37-4A70-BC44-EB6B6CDCF1D2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2.895" v="165"/>
          <ac:inkMkLst>
            <pc:docMk/>
            <pc:sldMk cId="3386190989" sldId="279"/>
            <ac:inkMk id="34" creationId="{73C26E0B-C3A3-4167-88F1-937BA255F0C2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2.895" v="166"/>
          <ac:inkMkLst>
            <pc:docMk/>
            <pc:sldMk cId="3386190989" sldId="279"/>
            <ac:inkMk id="35" creationId="{7807C2B7-4C6A-4876-A384-ABC6D2885242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4:22:45.208" v="167"/>
          <ac:inkMkLst>
            <pc:docMk/>
            <pc:sldMk cId="3386190989" sldId="279"/>
            <ac:inkMk id="36" creationId="{C341EDD1-8F71-449D-955B-A81A6FB8608F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30.773" v="1909"/>
          <ac:inkMkLst>
            <pc:docMk/>
            <pc:sldMk cId="3386190989" sldId="279"/>
            <ac:inkMk id="37" creationId="{C3F44F30-8CCE-4DEF-B854-F3858FFB4BAD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31.852" v="1910"/>
          <ac:inkMkLst>
            <pc:docMk/>
            <pc:sldMk cId="3386190989" sldId="279"/>
            <ac:inkMk id="38" creationId="{39EFC179-C891-4C1A-8CFB-6134119B5754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34.024" v="1911"/>
          <ac:inkMkLst>
            <pc:docMk/>
            <pc:sldMk cId="3386190989" sldId="279"/>
            <ac:inkMk id="39" creationId="{F8CC1330-00F8-4C09-8E28-14698A5F0040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35.086" v="1912"/>
          <ac:inkMkLst>
            <pc:docMk/>
            <pc:sldMk cId="3386190989" sldId="279"/>
            <ac:inkMk id="40" creationId="{5A728B4C-0864-4101-919D-A04106E3BFED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37.242" v="1913"/>
          <ac:inkMkLst>
            <pc:docMk/>
            <pc:sldMk cId="3386190989" sldId="279"/>
            <ac:inkMk id="41" creationId="{499AE62A-84A7-42A5-B3CA-DDFF03E84B16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6:42.727" v="1915"/>
          <ac:inkMkLst>
            <pc:docMk/>
            <pc:sldMk cId="3386190989" sldId="279"/>
            <ac:inkMk id="42" creationId="{33DF8031-617D-4FBA-BEFA-05CE93D39583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6:46.055" v="1917"/>
          <ac:inkMkLst>
            <pc:docMk/>
            <pc:sldMk cId="3386190989" sldId="279"/>
            <ac:inkMk id="43" creationId="{8A3ED52A-C91D-48BA-9580-B17F694533CF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6:48.993" v="1919"/>
          <ac:inkMkLst>
            <pc:docMk/>
            <pc:sldMk cId="3386190989" sldId="279"/>
            <ac:inkMk id="44" creationId="{E6E7C680-B3F2-45A4-81CD-530EFFC00ED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51.321" v="1920"/>
          <ac:inkMkLst>
            <pc:docMk/>
            <pc:sldMk cId="3386190989" sldId="279"/>
            <ac:inkMk id="45" creationId="{0ABC84CB-E0C4-4262-B6A4-D1238F02CC1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6:52.993" v="1921"/>
          <ac:inkMkLst>
            <pc:docMk/>
            <pc:sldMk cId="3386190989" sldId="279"/>
            <ac:inkMk id="46" creationId="{334CC0C1-D534-4B7D-9320-0B470C820314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6:56.540" v="1923"/>
          <ac:inkMkLst>
            <pc:docMk/>
            <pc:sldMk cId="3386190989" sldId="279"/>
            <ac:inkMk id="47" creationId="{ABE08904-CA8F-4A2F-9871-5F1A8F53811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7:00.446" v="1924"/>
          <ac:inkMkLst>
            <pc:docMk/>
            <pc:sldMk cId="3386190989" sldId="279"/>
            <ac:inkMk id="48" creationId="{CE2EC8E4-D6AC-4C02-94C2-DA838110C6B4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15.384" v="1934"/>
          <ac:inkMkLst>
            <pc:docMk/>
            <pc:sldMk cId="3386190989" sldId="279"/>
            <ac:inkMk id="49" creationId="{653B2875-1EFA-4FE9-8E45-E67AFCA5B38F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16.993" v="1935"/>
          <ac:inkMkLst>
            <pc:docMk/>
            <pc:sldMk cId="3386190989" sldId="279"/>
            <ac:inkMk id="50" creationId="{5208AA13-E530-4EC8-BE89-744E52E693D8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18.227" v="1936"/>
          <ac:inkMkLst>
            <pc:docMk/>
            <pc:sldMk cId="3386190989" sldId="279"/>
            <ac:inkMk id="51" creationId="{519B1DBB-62DF-4B4C-A061-D2F2C5B14BA2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21.368" v="1938"/>
          <ac:inkMkLst>
            <pc:docMk/>
            <pc:sldMk cId="3386190989" sldId="279"/>
            <ac:inkMk id="52" creationId="{F54B56F2-0527-4B8A-A05F-EAD9916CA254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19.446" v="1937"/>
          <ac:inkMkLst>
            <pc:docMk/>
            <pc:sldMk cId="3386190989" sldId="279"/>
            <ac:inkMk id="53" creationId="{2291E24C-6860-48D6-B97D-C9EA8377CADB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09.118" v="1933"/>
          <ac:inkMkLst>
            <pc:docMk/>
            <pc:sldMk cId="3386190989" sldId="279"/>
            <ac:inkMk id="54" creationId="{901AD11C-61E9-456A-BD69-784D5820FE20}"/>
          </ac:inkMkLst>
        </pc:inkChg>
        <pc:inkChg chg="add del">
          <ac:chgData name="GAURAV CHAUDHARI" userId="S::gaurav.chaudhari@students.iiit.ac.in::5f29f043-c820-4032-9660-2d0b31c00e2f" providerId="AD" clId="Web-{A25BF732-6B5C-93E8-60AA-DD1B3B852095}" dt="2020-11-23T05:27:07.540" v="1932"/>
          <ac:inkMkLst>
            <pc:docMk/>
            <pc:sldMk cId="3386190989" sldId="279"/>
            <ac:inkMk id="55" creationId="{52F940C5-2A0A-4C05-B076-3B4CBE16850C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7:26.540" v="1939"/>
          <ac:inkMkLst>
            <pc:docMk/>
            <pc:sldMk cId="3386190989" sldId="279"/>
            <ac:inkMk id="56" creationId="{C226D302-2199-4403-ACAC-6767F5146FE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7:28.149" v="1940"/>
          <ac:inkMkLst>
            <pc:docMk/>
            <pc:sldMk cId="3386190989" sldId="279"/>
            <ac:inkMk id="57" creationId="{79F334C6-A402-4491-873B-9754F68BB641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7:29.321" v="1941"/>
          <ac:inkMkLst>
            <pc:docMk/>
            <pc:sldMk cId="3386190989" sldId="279"/>
            <ac:inkMk id="58" creationId="{36F0C158-676C-4D67-90F4-5F101DB82818}"/>
          </ac:inkMkLst>
        </pc:inkChg>
        <pc:inkChg chg="add">
          <ac:chgData name="GAURAV CHAUDHARI" userId="S::gaurav.chaudhari@students.iiit.ac.in::5f29f043-c820-4032-9660-2d0b31c00e2f" providerId="AD" clId="Web-{A25BF732-6B5C-93E8-60AA-DD1B3B852095}" dt="2020-11-23T05:27:30.962" v="1942"/>
          <ac:inkMkLst>
            <pc:docMk/>
            <pc:sldMk cId="3386190989" sldId="279"/>
            <ac:inkMk id="59" creationId="{52A9F1DD-45AD-46C0-8C97-E7572BC7C946}"/>
          </ac:inkMkLst>
        </pc:inkChg>
      </pc:sldChg>
      <pc:sldChg chg="addSp delSp modSp new">
        <pc:chgData name="GAURAV CHAUDHARI" userId="S::gaurav.chaudhari@students.iiit.ac.in::5f29f043-c820-4032-9660-2d0b31c00e2f" providerId="AD" clId="Web-{A25BF732-6B5C-93E8-60AA-DD1B3B852095}" dt="2020-11-23T04:31:25.232" v="456" actId="1076"/>
        <pc:sldMkLst>
          <pc:docMk/>
          <pc:sldMk cId="1482565263" sldId="280"/>
        </pc:sldMkLst>
        <pc:spChg chg="mod">
          <ac:chgData name="GAURAV CHAUDHARI" userId="S::gaurav.chaudhari@students.iiit.ac.in::5f29f043-c820-4032-9660-2d0b31c00e2f" providerId="AD" clId="Web-{A25BF732-6B5C-93E8-60AA-DD1B3B852095}" dt="2020-11-23T04:24:28.241" v="196" actId="20577"/>
          <ac:spMkLst>
            <pc:docMk/>
            <pc:sldMk cId="1482565263" sldId="280"/>
            <ac:spMk id="2" creationId="{0C859E69-4A22-44F7-B9D5-E116023CF14F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4:31:11.450" v="454" actId="20577"/>
          <ac:spMkLst>
            <pc:docMk/>
            <pc:sldMk cId="1482565263" sldId="280"/>
            <ac:spMk id="3" creationId="{0B4A43FA-3F36-47C9-BE0D-E00CDEA92080}"/>
          </ac:spMkLst>
        </pc:spChg>
        <pc:spChg chg="add mod">
          <ac:chgData name="GAURAV CHAUDHARI" userId="S::gaurav.chaudhari@students.iiit.ac.in::5f29f043-c820-4032-9660-2d0b31c00e2f" providerId="AD" clId="Web-{A25BF732-6B5C-93E8-60AA-DD1B3B852095}" dt="2020-11-23T04:31:25.232" v="456" actId="1076"/>
          <ac:spMkLst>
            <pc:docMk/>
            <pc:sldMk cId="1482565263" sldId="280"/>
            <ac:spMk id="6" creationId="{323F9FC3-A75D-4EB9-BD0B-014847585FBA}"/>
          </ac:spMkLst>
        </pc:spChg>
        <pc:inkChg chg="add del">
          <ac:chgData name="GAURAV CHAUDHARI" userId="S::gaurav.chaudhari@students.iiit.ac.in::5f29f043-c820-4032-9660-2d0b31c00e2f" providerId="AD" clId="Web-{A25BF732-6B5C-93E8-60AA-DD1B3B852095}" dt="2020-11-23T04:24:04.412" v="170"/>
          <ac:inkMkLst>
            <pc:docMk/>
            <pc:sldMk cId="1482565263" sldId="280"/>
            <ac:inkMk id="4" creationId="{785F7C2A-88A5-449F-9950-6C73A8B5C3D0}"/>
          </ac:inkMkLst>
        </pc:inkChg>
      </pc:sldChg>
      <pc:sldChg chg="modSp new">
        <pc:chgData name="GAURAV CHAUDHARI" userId="S::gaurav.chaudhari@students.iiit.ac.in::5f29f043-c820-4032-9660-2d0b31c00e2f" providerId="AD" clId="Web-{A25BF732-6B5C-93E8-60AA-DD1B3B852095}" dt="2020-11-23T05:19:01.246" v="1644" actId="20577"/>
        <pc:sldMkLst>
          <pc:docMk/>
          <pc:sldMk cId="3338508385" sldId="281"/>
        </pc:sldMkLst>
        <pc:spChg chg="mod">
          <ac:chgData name="GAURAV CHAUDHARI" userId="S::gaurav.chaudhari@students.iiit.ac.in::5f29f043-c820-4032-9660-2d0b31c00e2f" providerId="AD" clId="Web-{A25BF732-6B5C-93E8-60AA-DD1B3B852095}" dt="2020-11-23T04:31:51.373" v="466" actId="20577"/>
          <ac:spMkLst>
            <pc:docMk/>
            <pc:sldMk cId="3338508385" sldId="281"/>
            <ac:spMk id="2" creationId="{B2D628C1-0A64-46D3-9489-F9701D4B242B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19:01.246" v="1644" actId="20577"/>
          <ac:spMkLst>
            <pc:docMk/>
            <pc:sldMk cId="3338508385" sldId="281"/>
            <ac:spMk id="3" creationId="{D73624E5-F28D-4048-B81A-98BC3146AE53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5:56:02.786" v="2152" actId="20577"/>
        <pc:sldMkLst>
          <pc:docMk/>
          <pc:sldMk cId="3512384024" sldId="282"/>
        </pc:sldMkLst>
        <pc:spChg chg="mod">
          <ac:chgData name="GAURAV CHAUDHARI" userId="S::gaurav.chaudhari@students.iiit.ac.in::5f29f043-c820-4032-9660-2d0b31c00e2f" providerId="AD" clId="Web-{A25BF732-6B5C-93E8-60AA-DD1B3B852095}" dt="2020-11-23T04:50:05.718" v="1005" actId="20577"/>
          <ac:spMkLst>
            <pc:docMk/>
            <pc:sldMk cId="3512384024" sldId="282"/>
            <ac:spMk id="2" creationId="{53F4F9EA-E9D6-4D85-A4D8-7B2CC5EBCA6F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56:02.786" v="2152" actId="20577"/>
          <ac:spMkLst>
            <pc:docMk/>
            <pc:sldMk cId="3512384024" sldId="282"/>
            <ac:spMk id="3" creationId="{E1D47ED7-1605-4A45-837D-991669D151A8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6:01:07.931" v="2269" actId="20577"/>
        <pc:sldMkLst>
          <pc:docMk/>
          <pc:sldMk cId="3037797339" sldId="283"/>
        </pc:sldMkLst>
        <pc:spChg chg="mod">
          <ac:chgData name="GAURAV CHAUDHARI" userId="S::gaurav.chaudhari@students.iiit.ac.in::5f29f043-c820-4032-9660-2d0b31c00e2f" providerId="AD" clId="Web-{A25BF732-6B5C-93E8-60AA-DD1B3B852095}" dt="2020-11-23T04:57:31.214" v="1173" actId="20577"/>
          <ac:spMkLst>
            <pc:docMk/>
            <pc:sldMk cId="3037797339" sldId="283"/>
            <ac:spMk id="2" creationId="{DEC9DCA3-DAD3-4298-8E2E-FD31DDFDD10E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6:01:07.931" v="2269" actId="20577"/>
          <ac:spMkLst>
            <pc:docMk/>
            <pc:sldMk cId="3037797339" sldId="283"/>
            <ac:spMk id="3" creationId="{DCF9CE65-EE58-453D-A77E-15454C0069EF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5:19:19.840" v="1645" actId="20577"/>
        <pc:sldMkLst>
          <pc:docMk/>
          <pc:sldMk cId="628624884" sldId="284"/>
        </pc:sldMkLst>
        <pc:spChg chg="mod">
          <ac:chgData name="GAURAV CHAUDHARI" userId="S::gaurav.chaudhari@students.iiit.ac.in::5f29f043-c820-4032-9660-2d0b31c00e2f" providerId="AD" clId="Web-{A25BF732-6B5C-93E8-60AA-DD1B3B852095}" dt="2020-11-23T05:00:46.155" v="1324" actId="20577"/>
          <ac:spMkLst>
            <pc:docMk/>
            <pc:sldMk cId="628624884" sldId="284"/>
            <ac:spMk id="2" creationId="{7C8572FA-2F64-4344-A21C-6A3BCC22A6B4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19:19.840" v="1645" actId="20577"/>
          <ac:spMkLst>
            <pc:docMk/>
            <pc:sldMk cId="628624884" sldId="284"/>
            <ac:spMk id="3" creationId="{AE2CCA8B-64DB-4B9A-89A8-CE08D981436D}"/>
          </ac:spMkLst>
        </pc:spChg>
      </pc:sldChg>
      <pc:sldChg chg="modSp new del">
        <pc:chgData name="GAURAV CHAUDHARI" userId="S::gaurav.chaudhari@students.iiit.ac.in::5f29f043-c820-4032-9660-2d0b31c00e2f" providerId="AD" clId="Web-{A25BF732-6B5C-93E8-60AA-DD1B3B852095}" dt="2020-11-23T05:00:41.326" v="1312"/>
        <pc:sldMkLst>
          <pc:docMk/>
          <pc:sldMk cId="2164329377" sldId="284"/>
        </pc:sldMkLst>
        <pc:spChg chg="mod">
          <ac:chgData name="GAURAV CHAUDHARI" userId="S::gaurav.chaudhari@students.iiit.ac.in::5f29f043-c820-4032-9660-2d0b31c00e2f" providerId="AD" clId="Web-{A25BF732-6B5C-93E8-60AA-DD1B3B852095}" dt="2020-11-23T05:00:26.420" v="1305" actId="20577"/>
          <ac:spMkLst>
            <pc:docMk/>
            <pc:sldMk cId="2164329377" sldId="284"/>
            <ac:spMk id="2" creationId="{63600821-C261-44BD-BBC6-25335D3B4900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00:33.404" v="1311" actId="20577"/>
          <ac:spMkLst>
            <pc:docMk/>
            <pc:sldMk cId="2164329377" sldId="284"/>
            <ac:spMk id="3" creationId="{DBCCB159-C4DC-4C9B-B63C-B41991E23BA6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5:25:33.835" v="1908" actId="20577"/>
        <pc:sldMkLst>
          <pc:docMk/>
          <pc:sldMk cId="4183349961" sldId="285"/>
        </pc:sldMkLst>
        <pc:spChg chg="mod">
          <ac:chgData name="GAURAV CHAUDHARI" userId="S::gaurav.chaudhari@students.iiit.ac.in::5f29f043-c820-4032-9660-2d0b31c00e2f" providerId="AD" clId="Web-{A25BF732-6B5C-93E8-60AA-DD1B3B852095}" dt="2020-11-23T05:19:44.434" v="1656" actId="20577"/>
          <ac:spMkLst>
            <pc:docMk/>
            <pc:sldMk cId="4183349961" sldId="285"/>
            <ac:spMk id="2" creationId="{7E81E0AE-90FC-4CD6-96C8-4E2D4E8D7E53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25:33.835" v="1908" actId="20577"/>
          <ac:spMkLst>
            <pc:docMk/>
            <pc:sldMk cId="4183349961" sldId="285"/>
            <ac:spMk id="3" creationId="{593A2B4E-48F3-40B5-B951-0BCB19DE2BC4}"/>
          </ac:spMkLst>
        </pc:spChg>
      </pc:sldChg>
      <pc:sldChg chg="addSp delSp modSp new">
        <pc:chgData name="GAURAV CHAUDHARI" userId="S::gaurav.chaudhari@students.iiit.ac.in::5f29f043-c820-4032-9660-2d0b31c00e2f" providerId="AD" clId="Web-{A25BF732-6B5C-93E8-60AA-DD1B3B852095}" dt="2020-11-23T05:29:36.011" v="1984" actId="20577"/>
        <pc:sldMkLst>
          <pc:docMk/>
          <pc:sldMk cId="2995104274" sldId="286"/>
        </pc:sldMkLst>
        <pc:spChg chg="del mod">
          <ac:chgData name="GAURAV CHAUDHARI" userId="S::gaurav.chaudhari@students.iiit.ac.in::5f29f043-c820-4032-9660-2d0b31c00e2f" providerId="AD" clId="Web-{A25BF732-6B5C-93E8-60AA-DD1B3B852095}" dt="2020-11-23T05:29:06.338" v="1955"/>
          <ac:spMkLst>
            <pc:docMk/>
            <pc:sldMk cId="2995104274" sldId="286"/>
            <ac:spMk id="2" creationId="{D6579D33-8A38-4EAD-B7B5-01A470329C72}"/>
          </ac:spMkLst>
        </pc:spChg>
        <pc:spChg chg="del">
          <ac:chgData name="GAURAV CHAUDHARI" userId="S::gaurav.chaudhari@students.iiit.ac.in::5f29f043-c820-4032-9660-2d0b31c00e2f" providerId="AD" clId="Web-{A25BF732-6B5C-93E8-60AA-DD1B3B852095}" dt="2020-11-23T05:28:21.385" v="1944"/>
          <ac:spMkLst>
            <pc:docMk/>
            <pc:sldMk cId="2995104274" sldId="286"/>
            <ac:spMk id="3" creationId="{33D95E08-48BE-4923-903F-88E29C0E4D22}"/>
          </ac:spMkLst>
        </pc:spChg>
        <pc:spChg chg="add del mod">
          <ac:chgData name="GAURAV CHAUDHARI" userId="S::gaurav.chaudhari@students.iiit.ac.in::5f29f043-c820-4032-9660-2d0b31c00e2f" providerId="AD" clId="Web-{A25BF732-6B5C-93E8-60AA-DD1B3B852095}" dt="2020-11-23T05:29:09.948" v="1956"/>
          <ac:spMkLst>
            <pc:docMk/>
            <pc:sldMk cId="2995104274" sldId="286"/>
            <ac:spMk id="5" creationId="{51B15275-99B7-474C-BDE8-40B7FE6DC74B}"/>
          </ac:spMkLst>
        </pc:spChg>
        <pc:spChg chg="add mod">
          <ac:chgData name="GAURAV CHAUDHARI" userId="S::gaurav.chaudhari@students.iiit.ac.in::5f29f043-c820-4032-9660-2d0b31c00e2f" providerId="AD" clId="Web-{A25BF732-6B5C-93E8-60AA-DD1B3B852095}" dt="2020-11-23T05:29:36.011" v="1984" actId="20577"/>
          <ac:spMkLst>
            <pc:docMk/>
            <pc:sldMk cId="2995104274" sldId="286"/>
            <ac:spMk id="6" creationId="{28640C78-AFDC-45F5-B64C-2CD7EAF31CD4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5:43:12.133" v="2147" actId="20577"/>
        <pc:sldMkLst>
          <pc:docMk/>
          <pc:sldMk cId="340592217" sldId="287"/>
        </pc:sldMkLst>
        <pc:spChg chg="mod">
          <ac:chgData name="GAURAV CHAUDHARI" userId="S::gaurav.chaudhari@students.iiit.ac.in::5f29f043-c820-4032-9660-2d0b31c00e2f" providerId="AD" clId="Web-{A25BF732-6B5C-93E8-60AA-DD1B3B852095}" dt="2020-11-23T05:43:12.133" v="2147" actId="20577"/>
          <ac:spMkLst>
            <pc:docMk/>
            <pc:sldMk cId="340592217" sldId="287"/>
            <ac:spMk id="2" creationId="{F168C40F-BA77-4242-A1AD-5DE6BA6566CF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5:42:47.008" v="2145" actId="20577"/>
          <ac:spMkLst>
            <pc:docMk/>
            <pc:sldMk cId="340592217" sldId="287"/>
            <ac:spMk id="3" creationId="{7204E887-764F-4E41-A7DB-B57A06753548}"/>
          </ac:spMkLst>
        </pc:spChg>
      </pc:sldChg>
      <pc:sldChg chg="modSp new">
        <pc:chgData name="GAURAV CHAUDHARI" userId="S::gaurav.chaudhari@students.iiit.ac.in::5f29f043-c820-4032-9660-2d0b31c00e2f" providerId="AD" clId="Web-{A25BF732-6B5C-93E8-60AA-DD1B3B852095}" dt="2020-11-23T06:05:04.060" v="2308" actId="20577"/>
        <pc:sldMkLst>
          <pc:docMk/>
          <pc:sldMk cId="2286592499" sldId="288"/>
        </pc:sldMkLst>
        <pc:spChg chg="mod">
          <ac:chgData name="GAURAV CHAUDHARI" userId="S::gaurav.chaudhari@students.iiit.ac.in::5f29f043-c820-4032-9660-2d0b31c00e2f" providerId="AD" clId="Web-{A25BF732-6B5C-93E8-60AA-DD1B3B852095}" dt="2020-11-23T05:46:49.183" v="2149" actId="20577"/>
          <ac:spMkLst>
            <pc:docMk/>
            <pc:sldMk cId="2286592499" sldId="288"/>
            <ac:spMk id="2" creationId="{6D1883C6-CB0E-4AA1-A3BE-26274950657F}"/>
          </ac:spMkLst>
        </pc:spChg>
        <pc:spChg chg="mod">
          <ac:chgData name="GAURAV CHAUDHARI" userId="S::gaurav.chaudhari@students.iiit.ac.in::5f29f043-c820-4032-9660-2d0b31c00e2f" providerId="AD" clId="Web-{A25BF732-6B5C-93E8-60AA-DD1B3B852095}" dt="2020-11-23T06:05:04.060" v="2308" actId="20577"/>
          <ac:spMkLst>
            <pc:docMk/>
            <pc:sldMk cId="2286592499" sldId="288"/>
            <ac:spMk id="3" creationId="{BC5B3ADF-0237-49B0-8C64-05D6BDA997E9}"/>
          </ac:spMkLst>
        </pc:spChg>
      </pc:sldChg>
    </pc:docChg>
  </pc:docChgLst>
  <pc:docChgLst>
    <pc:chgData name="GAURAV CHAUDHARI" userId="S::gaurav.chaudhari@students.iiit.ac.in::5f29f043-c820-4032-9660-2d0b31c00e2f" providerId="AD" clId="Web-{4CA7C870-4D11-AB46-0575-0CD084DC8261}"/>
    <pc:docChg chg="modSld">
      <pc:chgData name="GAURAV CHAUDHARI" userId="S::gaurav.chaudhari@students.iiit.ac.in::5f29f043-c820-4032-9660-2d0b31c00e2f" providerId="AD" clId="Web-{4CA7C870-4D11-AB46-0575-0CD084DC8261}" dt="2020-10-29T12:37:26.521" v="10" actId="20577"/>
      <pc:docMkLst>
        <pc:docMk/>
      </pc:docMkLst>
      <pc:sldChg chg="modSp">
        <pc:chgData name="GAURAV CHAUDHARI" userId="S::gaurav.chaudhari@students.iiit.ac.in::5f29f043-c820-4032-9660-2d0b31c00e2f" providerId="AD" clId="Web-{4CA7C870-4D11-AB46-0575-0CD084DC8261}" dt="2020-10-29T12:37:26.521" v="10" actId="20577"/>
        <pc:sldMkLst>
          <pc:docMk/>
          <pc:sldMk cId="3229007488" sldId="270"/>
        </pc:sldMkLst>
        <pc:spChg chg="mod">
          <ac:chgData name="GAURAV CHAUDHARI" userId="S::gaurav.chaudhari@students.iiit.ac.in::5f29f043-c820-4032-9660-2d0b31c00e2f" providerId="AD" clId="Web-{4CA7C870-4D11-AB46-0575-0CD084DC8261}" dt="2020-10-29T12:37:26.521" v="10" actId="20577"/>
          <ac:spMkLst>
            <pc:docMk/>
            <pc:sldMk cId="3229007488" sldId="270"/>
            <ac:spMk id="3" creationId="{A86BD7FA-E113-45A9-A7AD-851E6A38E8C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8:04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24428 12231 16383 0 0,'4'10'0'0'0,"0"12"0"0"0,3 13 0 0 0,1 10 0 0 0,-2 6 0 0 0,-1 2 0 0 0,-2 1 0 0 0,-1 1 0 0 0,2-2 0 0 0,0-1 0 0 0,0-3 0 0 0,-1 4 0 0 0,-1 2 0 0 0,-1 1 0 0 0,0 4 0 0 0,-1 2 0 0 0,0-4 0 0 0,0 2 0 0 0,0-7 0 0 0,3-2 0 0 0,1-7 0 0 0,0-8 0 0 0,-1-3 0 0 0,-1-4 0 0 0,0-4 0 0 0,-1-3 0 0 0,-1-2 0 0 0,0 2 0 0 0,0 0 0 0 0,0 0 0 0 0,-1 3 0 0 0,4 3 0 0 0,2 0 0 0 0,-1 2 0 0 0,2 3 0 0 0,1-2 0 0 0,-2-3 0 0 0,-1-3 0 0 0,2-2 0 0 0,0-2 0 0 0,2-4 0 0 0,6-6 0 0 0,10-4 0 0 0,8-4 0 0 0,8-2 0 0 0,3-1 0 0 0,-1-1 0 0 0,-3 0 0 0 0,-4 0 0 0 0,-2 1 0 0 0,-3-1 0 0 0,3 1 0 0 0,5 0 0 0 0,10 0 0 0 0,9 0 0 0 0,7 0 0 0 0,7 0 0 0 0,3 0 0 0 0,2 0 0 0 0,-2 0 0 0 0,0 0 0 0 0,-5 0 0 0 0,-9 0 0 0 0,-12 0 0 0 0,-8 0 0 0 0,-8 0 0 0 0,-6 0 0 0 0,-3 0 0 0 0,-4 0 0 0 0,2 0 0 0 0,1 0 0 0 0,16-3 0 0 0,10-2 0 0 0,8-2 0 0 0,3-4 0 0 0,-1 1 0 0 0,-5-2 0 0 0,-5 1 0 0 0,-7 3 0 0 0,-10-1 0 0 0,-15-2 0 0 0,-12-5 0 0 0,-7-10 0 0 0,-7-7 0 0 0,-4-7 0 0 0,0-4 0 0 0,-1 0 0 0 0,2-3 0 0 0,4 1 0 0 0,-1 4 0 0 0,2 0 0 0 0,0 1 0 0 0,0 4 0 0 0,1 2 0 0 0,0 0 0 0 0,0 0 0 0 0,-1 0 0 0 0,0-1 0 0 0,-2-1 0 0 0,2-4 0 0 0,1 3 0 0 0,-1 3 0 0 0,1 2 0 0 0,1 0 0 0 0,-1 0 0 0 0,1 1 0 0 0,-2 0 0 0 0,0 0 0 0 0,1 1 0 0 0,3 3 0 0 0,1 0 0 0 0,2 1 0 0 0,0 2 0 0 0,1 3 0 0 0,0 1 0 0 0,1-2 0 0 0,-1-1 0 0 0,0 2 0 0 0,1 0 0 0 0,-1 1 0 0 0,0 1 0 0 0,0 1 0 0 0,0 0 0 0 0,0 0 0 0 0,0 0 0 0 0,0 0 0 0 0,0 1 0 0 0,0-1 0 0 0,-4 3 0 0 0,-3 5 0 0 0,-8 4 0 0 0,-4 2 0 0 0,-9 4 0 0 0,-5 0 0 0 0,-5 2 0 0 0,-20 3 0 0 0,-21 1 0 0 0,-5 0 0 0 0,0-1 0 0 0,3 2 0 0 0,9-1 0 0 0,9 0 0 0 0,10-1 0 0 0,7-2 0 0 0,8 0 0 0 0,8-2 0 0 0,2 0 0 0 0,3 0 0 0 0,2 0 0 0 0,-5 0 0 0 0,0-1 0 0 0,-2 1 0 0 0,-2 0 0 0 0,0 0 0 0 0,3 0 0 0 0,4 0 0 0 0,-1 0 0 0 0,0 0 0 0 0,3 0 0 0 0,1 0 0 0 0,1 0 0 0 0,1 0 0 0 0,-2 0 0 0 0,-1 0 0 0 0,0 0 0 0 0,1 0 0 0 0,1 0 0 0 0,1 0 0 0 0,0 0 0 0 0,1 0 0 0 0,0 0 0 0 0,1 0 0 0 0,-1 0 0 0 0,3 3 0 0 0,2 2 0 0 0,-1-1 0 0 0,0-1 0 0 0,1 2 0 0 0,1 1 0 0 0,-1-1 0 0 0,2-1-16383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30272 14035 16383 0 0,'0'4'0'0'0,"-7"3"0"0"0,-8 8 0 0 0,-8 7 0 0 0,-10 10 0 0 0,-9 6 0 0 0,-3 3 0 0 0,-1-3 0 0 0,-3 2 0 0 0,2-2 0 0 0,1-2 0 0 0,-3 4 0 0 0,-4 0 0 0 0,-2 1 0 0 0,-2 2 0 0 0,-3 1 0 0 0,-2-5 0 0 0,-3 2 0 0 0,3-3 0 0 0,3-3 0 0 0,5 1 0 0 0,8-7 0 0 0,12-5 0 0 0,8-3 0 0 0,6-5 0 0 0,3-6 0 0 0,1 3 0 0 0,0-2 0 0 0,0-2 0 0 0,2 0 0 0 0,-2 2 0 0 0,-3 0 0 0 0,3 0 0 0 0,0-1 0 0 0,1 0 0 0 0,-2 3 0 0 0,0-2 0 0 0,2-6 0 0 0,5-9 0 0 0,2-8 0 0 0,4-6 0 0 0,3-1 0 0 0,0-6 0 0 0,2-4 0 0 0,-1 0 0 0 0,1-2 0 0 0,0 1 0 0 0,-1 3 0 0 0,0 2 0 0 0,1 3 0 0 0,2-2 0 0 0,4 0 0 0 0,2 1 0 0 0,-2 1 0 0 0,-1 2 0 0 0,-3 0 0 0 0,3 1 0 0 0,-1 9 0 0 0,-4 11 0 0 0,-5 14 0 0 0,-2 11 0 0 0,-1 11 0 0 0,-1 5 0 0 0,-3 5 0 0 0,-3 5 0 0 0,1-4 0 0 0,3-3 0 0 0,3-6 0 0 0,-1-7 0 0 0,5-5 0 0 0,12-8 0 0 0,11 0 0 0 0,8-4 0 0 0,10 3 0 0 0,4-3 0 0 0,-1 1 0 0 0,-5-4 0 0 0,-5 0 0 0 0,-5-2 0 0 0,-4-3 0 0 0,-1-2 0 0 0,-2 0 0 0 0,-1 0 0 0 0,0 0 0 0 0,-4-2-16383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5:2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24428 12231 16383 0 0,'4'10'0'0'0,"0"12"0"0"0,3 13 0 0 0,1 10 0 0 0,-2 6 0 0 0,-1 2 0 0 0,-2 1 0 0 0,-1 1 0 0 0,2-2 0 0 0,0-1 0 0 0,0-3 0 0 0,-1 4 0 0 0,-1 2 0 0 0,-1 1 0 0 0,0 4 0 0 0,-1 2 0 0 0,0-4 0 0 0,0 2 0 0 0,0-7 0 0 0,3-2 0 0 0,1-7 0 0 0,0-8 0 0 0,-1-3 0 0 0,-1-4 0 0 0,0-4 0 0 0,-1-3 0 0 0,-1-2 0 0 0,0 2 0 0 0,0 0 0 0 0,0 0 0 0 0,-1 3 0 0 0,4 3 0 0 0,2 0 0 0 0,-1 2 0 0 0,2 3 0 0 0,1-2 0 0 0,-2-3 0 0 0,-1-3 0 0 0,2-2 0 0 0,0-2 0 0 0,2-4 0 0 0,6-6 0 0 0,10-4 0 0 0,8-4 0 0 0,8-2 0 0 0,3-1 0 0 0,-1-1 0 0 0,-3 0 0 0 0,-4 0 0 0 0,-2 1 0 0 0,-3-1 0 0 0,3 1 0 0 0,5 0 0 0 0,10 0 0 0 0,9 0 0 0 0,7 0 0 0 0,7 0 0 0 0,3 0 0 0 0,2 0 0 0 0,-2 0 0 0 0,0 0 0 0 0,-5 0 0 0 0,-9 0 0 0 0,-12 0 0 0 0,-8 0 0 0 0,-8 0 0 0 0,-6 0 0 0 0,-3 0 0 0 0,-4 0 0 0 0,2 0 0 0 0,1 0 0 0 0,16-3 0 0 0,10-2 0 0 0,8-2 0 0 0,3-4 0 0 0,-1 1 0 0 0,-5-2 0 0 0,-5 1 0 0 0,-7 3 0 0 0,-10-1 0 0 0,-15-2 0 0 0,-12-5 0 0 0,-7-10 0 0 0,-7-7 0 0 0,-4-7 0 0 0,0-4 0 0 0,-1 0 0 0 0,2-3 0 0 0,4 1 0 0 0,-1 4 0 0 0,2 0 0 0 0,0 1 0 0 0,0 4 0 0 0,1 2 0 0 0,0 0 0 0 0,0 0 0 0 0,-1 0 0 0 0,0-1 0 0 0,-2-1 0 0 0,2-4 0 0 0,1 3 0 0 0,-1 3 0 0 0,1 2 0 0 0,1 0 0 0 0,-1 0 0 0 0,1 1 0 0 0,-2 0 0 0 0,0 0 0 0 0,1 1 0 0 0,3 3 0 0 0,1 0 0 0 0,2 1 0 0 0,0 2 0 0 0,1 3 0 0 0,0 1 0 0 0,1-2 0 0 0,-1-1 0 0 0,0 2 0 0 0,1 0 0 0 0,-1 1 0 0 0,0 1 0 0 0,0 1 0 0 0,0 0 0 0 0,0 0 0 0 0,0 0 0 0 0,0 0 0 0 0,0 1 0 0 0,0-1 0 0 0,-4 3 0 0 0,-3 5 0 0 0,-8 4 0 0 0,-4 2 0 0 0,-9 4 0 0 0,-5 0 0 0 0,-5 2 0 0 0,-20 3 0 0 0,-21 1 0 0 0,-5 0 0 0 0,0-1 0 0 0,3 2 0 0 0,9-1 0 0 0,9 0 0 0 0,10-1 0 0 0,7-2 0 0 0,8 0 0 0 0,8-2 0 0 0,2 0 0 0 0,3 0 0 0 0,2 0 0 0 0,-5 0 0 0 0,0-1 0 0 0,-2 1 0 0 0,-2 0 0 0 0,0 0 0 0 0,3 0 0 0 0,4 0 0 0 0,-1 0 0 0 0,0 0 0 0 0,3 0 0 0 0,1 0 0 0 0,1 0 0 0 0,1 0 0 0 0,-2 0 0 0 0,-1 0 0 0 0,0 0 0 0 0,1 0 0 0 0,1 0 0 0 0,1 0 0 0 0,0 0 0 0 0,1 0 0 0 0,0 0 0 0 0,1 0 0 0 0,-1 0 0 0 0,3 3 0 0 0,2 2 0 0 0,-1-1 0 0 0,0-1 0 0 0,1 2 0 0 0,1 1 0 0 0,-1-1 0 0 0,2-1-16383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5:22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24958 12097 16383 0 0,'0'-7'0'0'0,"0"-4"0"0"0,0-8 0 0 0,0-4 0 0 0,0-3 0 0 0,0-5 0 0 0,0 0 0 0 0,0 2 0 0 0,0 0 0 0 0,0 1 0 0 0,0 2 0 0 0,0 3 0 0 0,0-2 0 0 0,0-2 0 0 0,0-1 0 0 0,0 2 0 0 0,0 2 0 0 0,0 2 0 0 0,0 1 0 0 0,0 2 0 0 0,3 3 0 0 0,1 1 0 0 0,3 1 0 0 0,1-1 0 0 0,2-1 0 0 0,2-2 0 0 0,3 0 0 0 0,1 3 0 0 0,2 0 0 0 0,1 1 0 0 0,0 1 0 0 0,1 4 0 0 0,-1-1 0 0 0,0 3 0 0 0,0-2 0 0 0,0 1 0 0 0,0 2 0 0 0,0-1 0 0 0,0-3 0 0 0,0 0 0 0 0,0 2 0 0 0,3 0 0 0 0,1 0 0 0 0,0 2 0 0 0,-1 2 0 0 0,0 2 0 0 0,-2 1 0 0 0,0 0 0 0 0,2 1 0 0 0,1 4 0 0 0,0 4 0 0 0,-1 4 0 0 0,-1 0 0 0 0,-1 1 0 0 0,0 1 0 0 0,-1 2 0 0 0,0 2 0 0 0,0 0 0 0 0,-1 1 0 0 0,1 0 0 0 0,-3 0 0 0 0,-2 0 0 0 0,1 1 0 0 0,-3-1 0 0 0,1 0 0 0 0,-3 0 0 0 0,0 0 0 0 0,-1-1 0 0 0,-2 1 0 0 0,1 0 0 0 0,-2 0 0 0 0,3 0 0 0 0,-1 0 0 0 0,-2 0 0 0 0,1 6 0 0 0,0 3 0 0 0,-1-1 0 0 0,-3-2 0 0 0,0-1 0 0 0,-2-3 0 0 0,-1 3 0 0 0,0 0 0 0 0,0-1 0 0 0,0 2 0 0 0,-1 0 0 0 0,1-4-16383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24428 12231 16383 0 0,'4'10'0'0'0,"0"12"0"0"0,3 13 0 0 0,1 10 0 0 0,-2 6 0 0 0,-1 2 0 0 0,-2 1 0 0 0,-1 1 0 0 0,2-2 0 0 0,0-1 0 0 0,0-3 0 0 0,-1 4 0 0 0,-1 2 0 0 0,-1 1 0 0 0,0 4 0 0 0,-1 2 0 0 0,0-4 0 0 0,0 2 0 0 0,0-7 0 0 0,3-2 0 0 0,1-7 0 0 0,0-8 0 0 0,-1-3 0 0 0,-1-4 0 0 0,0-4 0 0 0,-1-3 0 0 0,-1-2 0 0 0,0 2 0 0 0,0 0 0 0 0,0 0 0 0 0,-1 3 0 0 0,4 3 0 0 0,2 0 0 0 0,-1 2 0 0 0,2 3 0 0 0,1-2 0 0 0,-2-3 0 0 0,-1-3 0 0 0,2-2 0 0 0,0-2 0 0 0,2-4 0 0 0,6-6 0 0 0,10-4 0 0 0,8-4 0 0 0,8-2 0 0 0,3-1 0 0 0,-1-1 0 0 0,-3 0 0 0 0,-4 0 0 0 0,-2 1 0 0 0,-3-1 0 0 0,3 1 0 0 0,5 0 0 0 0,10 0 0 0 0,9 0 0 0 0,7 0 0 0 0,7 0 0 0 0,3 0 0 0 0,2 0 0 0 0,-2 0 0 0 0,0 0 0 0 0,-5 0 0 0 0,-9 0 0 0 0,-12 0 0 0 0,-8 0 0 0 0,-8 0 0 0 0,-6 0 0 0 0,-3 0 0 0 0,-4 0 0 0 0,2 0 0 0 0,1 0 0 0 0,16-3 0 0 0,10-2 0 0 0,8-2 0 0 0,3-4 0 0 0,-1 1 0 0 0,-5-2 0 0 0,-5 1 0 0 0,-7 3 0 0 0,-10-1 0 0 0,-15-2 0 0 0,-12-5 0 0 0,-7-10 0 0 0,-7-7 0 0 0,-4-7 0 0 0,0-4 0 0 0,-1 0 0 0 0,2-3 0 0 0,4 1 0 0 0,-1 4 0 0 0,2 0 0 0 0,0 1 0 0 0,0 4 0 0 0,1 2 0 0 0,0 0 0 0 0,0 0 0 0 0,-1 0 0 0 0,0-1 0 0 0,-2-1 0 0 0,2-4 0 0 0,1 3 0 0 0,-1 3 0 0 0,1 2 0 0 0,1 0 0 0 0,-1 0 0 0 0,1 1 0 0 0,-2 0 0 0 0,0 0 0 0 0,1 1 0 0 0,3 3 0 0 0,1 0 0 0 0,2 1 0 0 0,0 2 0 0 0,1 3 0 0 0,0 1 0 0 0,1-2 0 0 0,-1-1 0 0 0,0 2 0 0 0,1 0 0 0 0,-1 1 0 0 0,0 1 0 0 0,0 1 0 0 0,0 0 0 0 0,0 0 0 0 0,0 0 0 0 0,0 0 0 0 0,0 1 0 0 0,0-1 0 0 0,-4 3 0 0 0,-3 5 0 0 0,-8 4 0 0 0,-4 2 0 0 0,-9 4 0 0 0,-5 0 0 0 0,-5 2 0 0 0,-20 3 0 0 0,-21 1 0 0 0,-5 0 0 0 0,0-1 0 0 0,3 2 0 0 0,9-1 0 0 0,9 0 0 0 0,10-1 0 0 0,7-2 0 0 0,8 0 0 0 0,8-2 0 0 0,2 0 0 0 0,3 0 0 0 0,2 0 0 0 0,-5 0 0 0 0,0-1 0 0 0,-2 1 0 0 0,-2 0 0 0 0,0 0 0 0 0,3 0 0 0 0,4 0 0 0 0,-1 0 0 0 0,0 0 0 0 0,3 0 0 0 0,1 0 0 0 0,1 0 0 0 0,1 0 0 0 0,-2 0 0 0 0,-1 0 0 0 0,0 0 0 0 0,1 0 0 0 0,1 0 0 0 0,1 0 0 0 0,0 0 0 0 0,1 0 0 0 0,0 0 0 0 0,1 0 0 0 0,-1 0 0 0 0,3 3 0 0 0,2 2 0 0 0,-1-1 0 0 0,0-1 0 0 0,1 2 0 0 0,1 1 0 0 0,-1-1 0 0 0,2-1-16383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24958 12097 16383 0 0,'0'-7'0'0'0,"0"-4"0"0"0,0-8 0 0 0,0-4 0 0 0,0-3 0 0 0,0-5 0 0 0,0 0 0 0 0,0 2 0 0 0,0 0 0 0 0,0 1 0 0 0,0 2 0 0 0,0 3 0 0 0,0-2 0 0 0,0-2 0 0 0,0-1 0 0 0,0 2 0 0 0,0 2 0 0 0,0 2 0 0 0,0 1 0 0 0,0 2 0 0 0,3 3 0 0 0,1 1 0 0 0,3 1 0 0 0,1-1 0 0 0,2-1 0 0 0,2-2 0 0 0,3 0 0 0 0,1 3 0 0 0,2 0 0 0 0,1 1 0 0 0,0 1 0 0 0,1 4 0 0 0,-1-1 0 0 0,0 3 0 0 0,0-2 0 0 0,0 1 0 0 0,0 2 0 0 0,0-1 0 0 0,0-3 0 0 0,0 0 0 0 0,0 2 0 0 0,3 0 0 0 0,1 0 0 0 0,0 2 0 0 0,-1 2 0 0 0,0 2 0 0 0,-2 1 0 0 0,0 0 0 0 0,2 1 0 0 0,1 4 0 0 0,0 4 0 0 0,-1 4 0 0 0,-1 0 0 0 0,-1 1 0 0 0,0 1 0 0 0,-1 2 0 0 0,0 2 0 0 0,0 0 0 0 0,-1 1 0 0 0,1 0 0 0 0,-3 0 0 0 0,-2 0 0 0 0,1 1 0 0 0,-3-1 0 0 0,1 0 0 0 0,-3 0 0 0 0,0 0 0 0 0,-1-1 0 0 0,-2 1 0 0 0,1 0 0 0 0,-2 0 0 0 0,3 0 0 0 0,-1 0 0 0 0,-2 0 0 0 0,1 6 0 0 0,0 3 0 0 0,-1-1 0 0 0,-3-2 0 0 0,0-1 0 0 0,-2-3 0 0 0,-1 3 0 0 0,0 0 0 0 0,0-1 0 0 0,0 2 0 0 0,-1 0 0 0 0,1-4-16383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26629 15389 16383 0 0,'0'-3'0'0'0,"3"-5"0"0"0,4 0 0 0 0,5-6 0 0 0,3 0 0 0 0,-1-1 0 0 0,0-1 0 0 0,1 1 0 0 0,2 2 0 0 0,0-2 0 0 0,1 3 0 0 0,1-1 0 0 0,0 3 0 0 0,0 2 0 0 0,0 0 0 0 0,0 1 0 0 0,0 2 0 0 0,-3-2 0 0 0,-1 1 0 0 0,-1-2 0 0 0,2 0 0 0 0,1 2 0 0 0,-3-2 0 0 0,0 1 0 0 0,0 2 0 0 0,-1 4 0 0 0,-1 3 0 0 0,2 4 0 0 0,1 4 0 0 0,1 4 0 0 0,2 3 0 0 0,0-2 0 0 0,4 3 0 0 0,1 2 0 0 0,1-3 0 0 0,-2 0 0 0 0,-4-1 0 0 0,-1 1 0 0 0,-2 0 0 0 0,1 1 0 0 0,-2 0 0 0 0,-1 1 0 0 0,0-4 0 0 0,3 0 0 0 0,0 0 0 0 0,1 1 0 0 0,-2 0 0 0 0,0-1 0 0 0,0-2 0 0 0,1 2 0 0 0,-3 1 0 0 0,1 0 0 0 0,-3 2 0 0 0,0-3 0 0 0,-2 0 0 0 0,1-1 0 0 0,-1 2 0 0 0,1-2 0 0 0,-2-1 0 0 0,-1 1 0 0 0,-3 2 0 0 0,-1 0 0 0 0,-2 2 0 0 0,0 0 0 0 0,-1 1 0 0 0,-1 0 0 0 0,1 0 0 0 0,-1 0 0 0 0,1 0 0 0 0,0 1 0 0 0,0-1 0 0 0,-4-1 0 0 0,0 1 0 0 0,-3-3 0 0 0,-4-1 0 0 0,-3 0 0 0 0,1 0 0 0 0,0 2 0 0 0,1 0 0 0 0,0 1 0 0 0,-1-2 0 0 0,-2-2 0 0 0,-1 1 0 0 0,-2 1 0 0 0,0 1 0 0 0,-1 0 0 0 0,0-2 0 0 0,0 0 0 0 0,0 0 0 0 0,-4 0 0 0 0,0-1 0 0 0,0-1 0 0 0,-3-2 0 0 0,1 0 0 0 0,0-1 0 0 0,2-3 0 0 0,2 0 0 0 0,1 0 0 0 0,0-2 0 0 0,1-1 0 0 0,0-2 0 0 0,1-1 0 0 0,-1 2 0 0 0,0 1 0 0 0,1 0 0 0 0,-1-1 0 0 0,0-1 0 0 0,0-1 0 0 0,0 0 0 0 0,0-1 0 0 0,0 0 0 0 0,1-3 0 0 0,-1-2 0 0 0,0-2 0 0 0,0-1 0 0 0,0 2 0 0 0,0 1 0 0 0,0-2 0 0 0,0 1 0 0 0,0-2 0 0 0,0 1 0 0 0,1-3 0 0 0,-1 1 0 0 0,0-1 0 0 0,0-2 0 0 0,0 1 0 0 0,3-1 0 0 0,2 1 0 0 0,2 0 0 0 0,1 5 0 0 0,-5 10 0 0 0,-2 7 0 0 0,-2 5 0 0 0,-4 3 0 0 0,-4 2 0 0 0,0-3 0 0 0,0-1 0 0 0,3-1 0 0 0,-1 1 0 0 0,4 0 0 0 0,2-2 0 0 0,-2-1 0 0 0,0 0 0 0 0,1-2 0 0 0,-1 1 0 0 0,2 0 0 0 0,0-1 0 0 0,1 0 0 0 0,0-2 0 0 0,0 1 0 0 0,0-2 0 0 0,0 1 0 0 0,1 2 0 0 0,-1-1 0 0 0,-3 4 0 0 0,-1 0 0 0 0,0-1 0 0 0,1 2 0 0 0,0-2 0 0 0,2-1 0 0 0,0-2 0 0 0,1 1 0 0 0,0-3 0 0 0,0 1 0 0 0,1 2 0 0 0,-4 2 0 0 0,-1 2 0 0 0,0-2 0 0 0,1-3 0 0 0,1-1 0 0 0,0 2 0 0 0,-5 2 0 0 0,2 1 0 0 0,1-1 0 0 0,1-3 0 0 0,2-1 0 0 0,1 2 0 0 0,0 1 0 0 0,1 3 0 0 0,-1-2 0 0 0,0-1 0 0 0,1-1 0 0 0,-1-4 0 0 0,0 1 0 0 0,0-2 0 0 0,4 2 0 0 0,3-5 0 0 0,2-5 0 0 0,-2-7 0 0 0,2-4 0 0 0,-1-1 0 0 0,-1-1 0 0 0,0-1 0 0 0,0 1 0 0 0,2 1 0 0 0,-1 2 0 0 0,2-1 0 0 0,-1 3 0 0 0,1-1 0 0 0,-1 1 0 0 0,1-1 0 0 0,-1 2 0 0 0,-2-2 0 0 0,-2-2 0 0 0,-2 1 0 0 0,5 2 0 0 0,7 0 0 0 0,8-2 0 0 0,7 1 0 0 0,4-2 0 0 0,3 3 0 0 0,1-2 0 0 0,2-2 0 0 0,-1-1 0 0 0,0 1 0 0 0,0 0 0 0 0,3-2 0 0 0,0 0 0 0 0,1 1 0 0 0,-2 0 0 0 0,-1 3 0 0 0,-1 0 0 0 0,0 1 0 0 0,-1 0 0 0 0,0-2 0 0 0,0-2 0 0 0,-1-2 0 0 0,1 2 0 0 0,0 3 0 0 0,0 1 0 0 0,0-2 0 0 0,3-2 0 0 0,1-1 0 0 0,0-2 0 0 0,-1 2 0 0 0,-1 0 0 0 0,0 0 0 0 0,-2 3 0 0 0,0-1 0 0 0,0-1 0 0 0,0 2 0 0 0,0 0 0 0 0,0-1 0 0 0,-1 1 0 0 0,1 0 0 0 0,0 2 0 0 0,0-1 0 0 0,0-2 0 0 0,0 2 0 0 0,-1-1 0 0 0,1-1 0 0 0,0-2 0 0 0,0 1 0 0 0,0 1 0 0 0,0 2 0 0 0,0 3 0 0 0,0-1 0 0 0,0 2 0 0 0,0-2 0 0 0,-1-2 0 0 0,1 1 0 0 0,0 2 0 0 0,0-1 0 0 0,0-2 0 0 0,0 1 0 0 0,0-2 0 0 0,0 2 0 0 0,0 3 0 0 0,0-1 0 0 0,-7-3 0 0 0,-5-2 0 0 0,-4-2 0 0 0,-5-2 0 0 0,-3-1 0 0 0,0-1 0 0 0,0 0 0 0 0,-1-1 0 0 0,-1 1 0 0 0,2 0 0 0 0,1-1 0 0 0,1 1 0 0 0,2 0 0 0 0,0 0 0 0 0,1 0 0 0 0,0 1 0 0 0,4-1 0 0 0,0 0 0 0 0,4 0 0 0 0,3 0 0 0 0,0 0 0 0 0,1 3 0 0 0,-1 2 0 0 0,-3-1 0 0 0,0 3 0 0 0,3-1 0 0 0,2 0 0 0 0,3-2 0 0 0,-3-1 0 0 0,1 2 0 0 0,1 3 0 0 0,-2 0 0 0 0,0 3 0 0 0,-3-1 0 0 0,1 1 0 0 0,2-2 0 0 0,-2-1 0 0 0,0 0 0 0 0,3 2 0 0 0,-2 0 0 0 0,0 1 0 0 0,1-1 0 0 0,3 1 0 0 0,0 2 0 0 0,-1-2 0 0 0,-1 1 0 0 0,1-1 0 0 0,1 0 0 0 0,0 1 0 0 0,2 3 0 0 0,-3-2 0 0 0,0 0 0 0 0,0 2 0 0 0,-3 0-16383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30033 13293 16383 0 0,'-3'0'0'0'0,"-8"0"0"0"0,-5 0 0 0 0,-3 0 0 0 0,-4-3 0 0 0,-3-1 0 0 0,1 0 0 0 0,-2-3 0 0 0,-2-2 0 0 0,-4-1 0 0 0,-5-5 0 0 0,-3-3 0 0 0,-1 2 0 0 0,-2 0 0 0 0,-1 0 0 0 0,-2-1 0 0 0,0-1 0 0 0,-1 0 0 0 0,1 3 0 0 0,2 0 0 0 0,-1 1 0 0 0,-5 1 0 0 0,-1 1 0 0 0,-1-5 0 0 0,-1 1 0 0 0,-1 0 0 0 0,-1-1 0 0 0,3 3 0 0 0,0 0 0 0 0,0 0 0 0 0,3 2 0 0 0,0 0 0 0 0,-2 1 0 0 0,-1 4 0 0 0,-1-1 0 0 0,5 1 0 0 0,2 2 0 0 0,2-2 0 0 0,5 1 0 0 0,4-2 0 0 0,1 0 0 0 0,3 1 0 0 0,1 3 0 0 0,-1-2 0 0 0,2 0 0 0 0,-1 2 0 0 0,0-3 0 0 0,0 1 0 0 0,3 1 0 0 0,0 1 0 0 0,2 2 0 0 0,1 0 0 0 0,-1-1 0 0 0,1-2 0 0 0,-3-2 0 0 0,2 0 0 0 0,1 1 0 0 0,1-2 0 0 0,3 1 0 0 0,1 1 0 0 0,0-1 0 0 0,1 0 0 0 0,4-1 0 0 0,4-4 0 0 0,4-2 0 0 0,6-5 0 0 0,7-6 0 0 0,2-2 0 0 0,4 1 0 0 0,-2 1 0 0 0,2-2 0 0 0,2 1 0 0 0,1 2 0 0 0,-1 1 0 0 0,0 5 0 0 0,0 2 0 0 0,2 4 0 0 0,-2 1 0 0 0,-1 2 0 0 0,-2-1 0 0 0,1-1 0 0 0,-3-3 0 0 0,1-1 0 0 0,2 1 0 0 0,2 3 0 0 0,-4 7 0 0 0,-5 7 0 0 0,-5 6 0 0 0,-7 6 0 0 0,-5 2 0 0 0,-3 2 0 0 0,-3 5 0 0 0,-2-3 0 0 0,0-1 0 0 0,0 2 0 0 0,3 1 0 0 0,2 0 0 0 0,3-2 0 0 0,0 0 0 0 0,-1 2 0 0 0,-1 1 0 0 0,2-1 0 0 0,2 3 0 0 0,0-1 0 0 0,2-1 0 0 0,-1 2 0 0 0,1 0 0 0 0,11 5 0 0 0,19 0 0 0 0,11 2 0 0 0,4-2 0 0 0,-2-3 0 0 0,-3-3 0 0 0,-4-6 0 0 0,-7-2 0 0 0,-3-5 0 0 0,-5-1 0 0 0,1 4 0 0 0,5 6 0 0 0,6 9 0 0 0,5 6 0 0 0,1 0 0 0 0,-2-3 0 0 0,-3-4 0 0 0,-2-10 0 0 0,-2-14 0 0 0,1-12 0 0 0,0-5 0 0 0,-3 1-16383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30272 14035 16383 0 0,'0'4'0'0'0,"-7"3"0"0"0,-8 8 0 0 0,-8 7 0 0 0,-10 10 0 0 0,-9 6 0 0 0,-3 3 0 0 0,-1-3 0 0 0,-3 2 0 0 0,2-2 0 0 0,1-2 0 0 0,-3 4 0 0 0,-4 0 0 0 0,-2 1 0 0 0,-2 2 0 0 0,-3 1 0 0 0,-2-5 0 0 0,-3 2 0 0 0,3-3 0 0 0,3-3 0 0 0,5 1 0 0 0,8-7 0 0 0,12-5 0 0 0,8-3 0 0 0,6-5 0 0 0,3-6 0 0 0,1 3 0 0 0,0-2 0 0 0,0-2 0 0 0,2 0 0 0 0,-2 2 0 0 0,-3 0 0 0 0,3 0 0 0 0,0-1 0 0 0,1 0 0 0 0,-2 3 0 0 0,0-2 0 0 0,2-6 0 0 0,5-9 0 0 0,2-8 0 0 0,4-6 0 0 0,3-1 0 0 0,0-6 0 0 0,2-4 0 0 0,-1 0 0 0 0,1-2 0 0 0,0 1 0 0 0,-1 3 0 0 0,0 2 0 0 0,1 3 0 0 0,2-2 0 0 0,4 0 0 0 0,2 1 0 0 0,-2 1 0 0 0,-1 2 0 0 0,-3 0 0 0 0,3 1 0 0 0,-1 9 0 0 0,-4 11 0 0 0,-5 14 0 0 0,-2 11 0 0 0,-1 11 0 0 0,-1 5 0 0 0,-3 5 0 0 0,-3 5 0 0 0,1-4 0 0 0,3-3 0 0 0,3-6 0 0 0,-1-7 0 0 0,5-5 0 0 0,12-8 0 0 0,11 0 0 0 0,8-4 0 0 0,10 3 0 0 0,4-3 0 0 0,-1 1 0 0 0,-5-4 0 0 0,-5 0 0 0 0,-5-2 0 0 0,-4-3 0 0 0,-1-2 0 0 0,-2 0 0 0 0,-1 0 0 0 0,0 0 0 0 0,-4-2-16383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5:2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24428 12231 16383 0 0,'4'10'0'0'0,"0"12"0"0"0,3 13 0 0 0,1 10 0 0 0,-2 6 0 0 0,-1 2 0 0 0,-2 1 0 0 0,-1 1 0 0 0,2-2 0 0 0,0-1 0 0 0,0-3 0 0 0,-1 4 0 0 0,-1 2 0 0 0,-1 1 0 0 0,0 4 0 0 0,-1 2 0 0 0,0-4 0 0 0,0 2 0 0 0,0-7 0 0 0,3-2 0 0 0,1-7 0 0 0,0-8 0 0 0,-1-3 0 0 0,-1-4 0 0 0,0-4 0 0 0,-1-3 0 0 0,-1-2 0 0 0,0 2 0 0 0,0 0 0 0 0,0 0 0 0 0,-1 3 0 0 0,4 3 0 0 0,2 0 0 0 0,-1 2 0 0 0,2 3 0 0 0,1-2 0 0 0,-2-3 0 0 0,-1-3 0 0 0,2-2 0 0 0,0-2 0 0 0,2-4 0 0 0,6-6 0 0 0,10-4 0 0 0,8-4 0 0 0,8-2 0 0 0,3-1 0 0 0,-1-1 0 0 0,-3 0 0 0 0,-4 0 0 0 0,-2 1 0 0 0,-3-1 0 0 0,3 1 0 0 0,5 0 0 0 0,10 0 0 0 0,9 0 0 0 0,7 0 0 0 0,7 0 0 0 0,3 0 0 0 0,2 0 0 0 0,-2 0 0 0 0,0 0 0 0 0,-5 0 0 0 0,-9 0 0 0 0,-12 0 0 0 0,-8 0 0 0 0,-8 0 0 0 0,-6 0 0 0 0,-3 0 0 0 0,-4 0 0 0 0,2 0 0 0 0,1 0 0 0 0,16-3 0 0 0,10-2 0 0 0,8-2 0 0 0,3-4 0 0 0,-1 1 0 0 0,-5-2 0 0 0,-5 1 0 0 0,-7 3 0 0 0,-10-1 0 0 0,-15-2 0 0 0,-12-5 0 0 0,-7-10 0 0 0,-7-7 0 0 0,-4-7 0 0 0,0-4 0 0 0,-1 0 0 0 0,2-3 0 0 0,4 1 0 0 0,-1 4 0 0 0,2 0 0 0 0,0 1 0 0 0,0 4 0 0 0,1 2 0 0 0,0 0 0 0 0,0 0 0 0 0,-1 0 0 0 0,0-1 0 0 0,-2-1 0 0 0,2-4 0 0 0,1 3 0 0 0,-1 3 0 0 0,1 2 0 0 0,1 0 0 0 0,-1 0 0 0 0,1 1 0 0 0,-2 0 0 0 0,0 0 0 0 0,1 1 0 0 0,3 3 0 0 0,1 0 0 0 0,2 1 0 0 0,0 2 0 0 0,1 3 0 0 0,0 1 0 0 0,1-2 0 0 0,-1-1 0 0 0,0 2 0 0 0,1 0 0 0 0,-1 1 0 0 0,0 1 0 0 0,0 1 0 0 0,0 0 0 0 0,0 0 0 0 0,0 0 0 0 0,0 0 0 0 0,0 1 0 0 0,0-1 0 0 0,-4 3 0 0 0,-3 5 0 0 0,-8 4 0 0 0,-4 2 0 0 0,-9 4 0 0 0,-5 0 0 0 0,-5 2 0 0 0,-20 3 0 0 0,-21 1 0 0 0,-5 0 0 0 0,0-1 0 0 0,3 2 0 0 0,9-1 0 0 0,9 0 0 0 0,10-1 0 0 0,7-2 0 0 0,8 0 0 0 0,8-2 0 0 0,2 0 0 0 0,3 0 0 0 0,2 0 0 0 0,-5 0 0 0 0,0-1 0 0 0,-2 1 0 0 0,-2 0 0 0 0,0 0 0 0 0,3 0 0 0 0,4 0 0 0 0,-1 0 0 0 0,0 0 0 0 0,3 0 0 0 0,1 0 0 0 0,1 0 0 0 0,1 0 0 0 0,-2 0 0 0 0,-1 0 0 0 0,0 0 0 0 0,1 0 0 0 0,1 0 0 0 0,1 0 0 0 0,0 0 0 0 0,1 0 0 0 0,0 0 0 0 0,1 0 0 0 0,-1 0 0 0 0,3 3 0 0 0,2 2 0 0 0,-1-1 0 0 0,0-1 0 0 0,1 2 0 0 0,1 1 0 0 0,-1-1 0 0 0,2-1-16383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5:22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24958 12097 16383 0 0,'0'-7'0'0'0,"0"-4"0"0"0,0-8 0 0 0,0-4 0 0 0,0-3 0 0 0,0-5 0 0 0,0 0 0 0 0,0 2 0 0 0,0 0 0 0 0,0 1 0 0 0,0 2 0 0 0,0 3 0 0 0,0-2 0 0 0,0-2 0 0 0,0-1 0 0 0,0 2 0 0 0,0 2 0 0 0,0 2 0 0 0,0 1 0 0 0,0 2 0 0 0,3 3 0 0 0,1 1 0 0 0,3 1 0 0 0,1-1 0 0 0,2-1 0 0 0,2-2 0 0 0,3 0 0 0 0,1 3 0 0 0,2 0 0 0 0,1 1 0 0 0,0 1 0 0 0,1 4 0 0 0,-1-1 0 0 0,0 3 0 0 0,0-2 0 0 0,0 1 0 0 0,0 2 0 0 0,0-1 0 0 0,0-3 0 0 0,0 0 0 0 0,0 2 0 0 0,3 0 0 0 0,1 0 0 0 0,0 2 0 0 0,-1 2 0 0 0,0 2 0 0 0,-2 1 0 0 0,0 0 0 0 0,2 1 0 0 0,1 4 0 0 0,0 4 0 0 0,-1 4 0 0 0,-1 0 0 0 0,-1 1 0 0 0,0 1 0 0 0,-1 2 0 0 0,0 2 0 0 0,0 0 0 0 0,-1 1 0 0 0,1 0 0 0 0,-3 0 0 0 0,-2 0 0 0 0,1 1 0 0 0,-3-1 0 0 0,1 0 0 0 0,-3 0 0 0 0,0 0 0 0 0,-1-1 0 0 0,-2 1 0 0 0,1 0 0 0 0,-2 0 0 0 0,3 0 0 0 0,-1 0 0 0 0,-2 0 0 0 0,1 6 0 0 0,0 3 0 0 0,-1-1 0 0 0,-3-2 0 0 0,0-1 0 0 0,-2-3 0 0 0,-1 3 0 0 0,0 0 0 0 0,0-1 0 0 0,0 2 0 0 0,-1 0 0 0 0,1-4-16383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8:04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24958 12097 16383 0 0,'0'-7'0'0'0,"0"-4"0"0"0,0-8 0 0 0,0-4 0 0 0,0-3 0 0 0,0-5 0 0 0,0 0 0 0 0,0 2 0 0 0,0 0 0 0 0,0 1 0 0 0,0 2 0 0 0,0 3 0 0 0,0-2 0 0 0,0-2 0 0 0,0-1 0 0 0,0 2 0 0 0,0 2 0 0 0,0 2 0 0 0,0 1 0 0 0,0 2 0 0 0,3 3 0 0 0,1 1 0 0 0,3 1 0 0 0,1-1 0 0 0,2-1 0 0 0,2-2 0 0 0,3 0 0 0 0,1 3 0 0 0,2 0 0 0 0,1 1 0 0 0,0 1 0 0 0,1 4 0 0 0,-1-1 0 0 0,0 3 0 0 0,0-2 0 0 0,0 1 0 0 0,0 2 0 0 0,0-1 0 0 0,0-3 0 0 0,0 0 0 0 0,0 2 0 0 0,3 0 0 0 0,1 0 0 0 0,0 2 0 0 0,-1 2 0 0 0,0 2 0 0 0,-2 1 0 0 0,0 0 0 0 0,2 1 0 0 0,1 4 0 0 0,0 4 0 0 0,-1 4 0 0 0,-1 0 0 0 0,-1 1 0 0 0,0 1 0 0 0,-1 2 0 0 0,0 2 0 0 0,0 0 0 0 0,-1 1 0 0 0,1 0 0 0 0,-3 0 0 0 0,-2 0 0 0 0,1 1 0 0 0,-3-1 0 0 0,1 0 0 0 0,-3 0 0 0 0,0 0 0 0 0,-1-1 0 0 0,-2 1 0 0 0,1 0 0 0 0,-2 0 0 0 0,3 0 0 0 0,-1 0 0 0 0,-2 0 0 0 0,1 6 0 0 0,0 3 0 0 0,-1-1 0 0 0,-3-2 0 0 0,0-1 0 0 0,-2-3 0 0 0,-1 3 0 0 0,0 0 0 0 0,0-1 0 0 0,0 2 0 0 0,-1 0 0 0 0,1-4-16383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14924 11582 16383 0 0,'-9'3'0'0'0,"-11"1"0"0"0,-13 4 0 0 0,-19 2 0 0 0,-15 1 0 0 0,-13 1 0 0 0,-2-1 0 0 0,-7 0 0 0 0,-1 2 0 0 0,-4-1 0 0 0,-3 3 0 0 0,0 3 0 0 0,-4-2 0 0 0,4 0 0 0 0,7-3 0 0 0,4-1 0 0 0,10-2 0 0 0,8-3 0 0 0,9-2 0 0 0,11 0 0 0 0,12 1 0 0 0,7-2 0 0 0,6-1 0 0 0,4-1 0 0 0,2-2 0 0 0,0 1 0 0 0,1-1 0 0 0,-2 3 0 0 0,1 1 0 0 0,-5 3 0 0 0,-4 0 0 0 0,-1 0 0 0 0,-2 0 0 0 0,-3 1 0 0 0,1-2 0 0 0,-1 1 0 0 0,2 0 0 0 0,3-2 0 0 0,-1 2 0 0 0,-11 3 0 0 0,-9 3 0 0 0,-5 2 0 0 0,-1-1 0 0 0,5 0 0 0 0,6-2 0 0 0,6 0 0 0 0,6-3 0 0 0,3-1 0 0 0,2 3 0 0 0,2 0 0 0 0,3-2 0 0 0,1-2 0 0 0,-3 0 0 0 0,0 3 0 0 0,1 0 0 0 0,0 0 0 0 0,2 0 0 0 0,-4 1 0 0 0,1-2 0 0 0,-1 1 0 0 0,-1-1 0 0 0,0 1 0 0 0,0 2 0 0 0,3-1 0 0 0,-3 1 0 0 0,-3 2 0 0 0,4 1 0 0 0,1-2 0 0 0,3-2 0 0 0,1-1 0 0 0,1-2 0 0 0,3-2-16383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12173 12015 16383 0 0,'0'3'0'0'0,"-3"5"0"0"0,-1 3 0 0 0,-3 4 0 0 0,-7 5 0 0 0,-1 3 0 0 0,-2 1 0 0 0,-3-1 0 0 0,1 2 0 0 0,1 0 0 0 0,0 3 0 0 0,-1-1 0 0 0,1-2 0 0 0,0 2 0 0 0,2-1 0 0 0,5-1 0 0 0,7-6 0 0 0,8-8 0 0 0,5-7 0 0 0,9-3 0 0 0,7 0 0 0 0,13 4 0 0 0,9 11 0 0 0,9 6 0 0 0,5 1 0 0 0,-1 5 0 0 0,-2 0 0 0 0,-7-5 0 0 0,-12-3 0 0 0,-7-7 0 0 0,-5-8 0 0 0,-4-3 0 0 0,-6-2-16383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11512 13987 16383 0 0,'0'3'0'0'0,"0"8"0"0"0,0 8 0 0 0,3 4 0 0 0,1 8 0 0 0,1 9 0 0 0,-2 3 0 0 0,-1 1 0 0 0,0 6 0 0 0,-2-2 0 0 0,1 3 0 0 0,-1-4 0 0 0,0 0 0 0 0,-1 2 0 0 0,1-1 0 0 0,0-6 0 0 0,0-3 0 0 0,0-6 0 0 0,0-4 0 0 0,0-5 0 0 0,0-3 0 0 0,0-8 0 0 0,0-6-16383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11247 14644 16383 0 0,'4'0'0'0'0,"0"3"0"0"0,3 5 0 0 0,1 3 0 0 0,1 4 0 0 0,7 5 0 0 0,3 3 0 0 0,1 1 0 0 0,2-1 0 0 0,-1-4 0 0 0,0-3 0 0 0,-1-3 0 0 0,-4-1 0 0 0,-1-2 0 0 0,0-4 0 0 0,1-2 0 0 0,-3-5 0 0 0,0-5 0 0 0,-2-6 0 0 0,0-3 0 0 0,1 0 0 0 0,-1 0 0 0 0,1 3 0 0 0,-2-1 0 0 0,-2 0 0 0 0,0 1 0 0 0,2 0 0 0 0,0-1 0 0 0,-3-2 0 0 0,2-2 0 0 0,2 0 0 0 0,-1-2 0 0 0,1 0 0 0 0,2 3 0 0 0,-1 1 0 0 0,-3 4-16383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12667 15612 16383 0 0,'6'3'0'0'0,"12"5"0"0"0,10 0 0 0 0,9 0 0 0 0,8-3 0 0 0,9-1 0 0 0,5-2 0 0 0,6-1 0 0 0,4 0 0 0 0,4-2 0 0 0,-2 1 0 0 0,7 0 0 0 0,0-1 0 0 0,3 1 0 0 0,3 0 0 0 0,4 0 0 0 0,-1 0 0 0 0,-2 0 0 0 0,-2 0 0 0 0,-6 0 0 0 0,-7 0 0 0 0,-8 0 0 0 0,-8 0 0 0 0,-8 0 0 0 0,-4 0 0 0 0,-4 0 0 0 0,2 0 0 0 0,4 0 0 0 0,0-3 0 0 0,6-2 0 0 0,14 1 0 0 0,9-2 0 0 0,4-4 0 0 0,6 0 0 0 0,5-1 0 0 0,6 1 0 0 0,7-1 0 0 0,5 1 0 0 0,11 3 0 0 0,7-5 0 0 0,12 1 0 0 0,15-2 0 0 0,8 2 0 0 0,2 3 0 0 0,-1-1 0 0 0,8 1 0 0 0,-1-4 0 0 0,1-1 0 0 0,-13 0 0 0 0,-24 1 0 0 0,-22 3 0 0 0,-26 3 0 0 0,-11-1 0 0 0,2 1 0 0 0,10 2 0 0 0,21 1 0 0 0,17 1 0 0 0,8-5 0 0 0,10-2 0 0 0,7 1 0 0 0,-2 2 0 0 0,1-2 0 0 0,-7 1 0 0 0,-9 2 0 0 0,-12 1 0 0 0,-13 2 0 0 0,-14 0 0 0 0,-10 2 0 0 0,-6-3 0 0 0,-3-1 0 0 0,-4-3 0 0 0,-1 0 0 0 0,-5 1 0 0 0,-3 1 0 0 0,-3 2 0 0 0,-4 1 0 0 0,-4 1 0 0 0,-5 1 0 0 0,1 0 0 0 0,6 1 0 0 0,3-1 0 0 0,6 0 0 0 0,12 1 0 0 0,7-1 0 0 0,7 0 0 0 0,4 0 0 0 0,3 0 0 0 0,3 0 0 0 0,-3 0 0 0 0,3 0 0 0 0,-3 0 0 0 0,0 0 0 0 0,4 0 0 0 0,-3 0 0 0 0,0 0 0 0 0,-3 0 0 0 0,-11 0 0 0 0,-12 0 0 0 0,-14 0 0 0 0,-11 0 0 0 0,-4 0 0 0 0,-4 0 0 0 0,-3 0 0 0 0,-2 0 0 0 0,-1 0 0 0 0,-3 0 0 0 0,1 3 0 0 0,2 1 0 0 0,6 4 0 0 0,7 2 0 0 0,3 1 0 0 0,4 1 0 0 0,-3-1 0 0 0,0-3 0 0 0,-5-3 0 0 0,-11-1 0 0 0,-11-3-16383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4T05:21:28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23875 14805 16383 0 0,'3'3'0'0'0,"2"5"0"0"0,5 10 0 0 0,5 5 0 0 0,3 6 0 0 0,2 3 0 0 0,3 4 0 0 0,-1-2 0 0 0,-2-3 0 0 0,-1 0 0 0 0,-1-3 0 0 0,1-2 0 0 0,-1 0 0 0 0,-2-1 0 0 0,-2-1 0 0 0,4 5 0 0 0,1 0 0 0 0,-1-1 0 0 0,-5-2 0 0 0,-1-3 0 0 0,-6-1 0 0 0,-6 1 0 0 0,-11 7 0 0 0,-6 5 0 0 0,-4 2 0 0 0,-4 2 0 0 0,-2-3 0 0 0,2-4 0 0 0,4-4 0 0 0,2-7 0 0 0,5-8-16383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13039 14567 16383 0 0,'-4'0'0'0'0,"-6"0"0"0"0,-5 0 0 0 0,-3 0 0 0 0,-5 0 0 0 0,-2 0 0 0 0,-2 3 0 0 0,0 5 0 0 0,2 0 0 0 0,-2 5 0 0 0,1 1 0 0 0,2-3 0 0 0,2 1 0 0 0,5 1 0 0 0,1 1 0 0 0,2 2 0 0 0,-1 0 0 0 0,-1 5 0 0 0,3 5 0 0 0,0 0 0 0 0,2 3 0 0 0,0-1 0 0 0,2-2 0 0 0,-1-2 0 0 0,2 0 0 0 0,-1 4 0 0 0,-3 2 0 0 0,-1 2 0 0 0,-3 6 0 0 0,-1 2 0 0 0,0 3 0 0 0,1 2 0 0 0,-1 1 0 0 0,1 3 0 0 0,1-1 0 0 0,-1 0 0 0 0,3 3 0 0 0,0-3 0 0 0,0 1 0 0 0,1-6 0 0 0,1 0 0 0 0,-2 2 0 0 0,1 2 0 0 0,1 3 0 0 0,-2 5 0 0 0,1 0 0 0 0,0-1 0 0 0,2 0 0 0 0,0 0 0 0 0,-2 1 0 0 0,1-4 0 0 0,0 0 0 0 0,1-4 0 0 0,3 1 0 0 0,2 0 0 0 0,-1-1 0 0 0,1 1 0 0 0,0-2 0 0 0,2-2 0 0 0,2-3 0 0 0,0-2 0 0 0,0-1 0 0 0,1-1 0 0 0,1-1 0 0 0,-1 0 0 0 0,0 0 0 0 0,0 3 0 0 0,0 1 0 0 0,0 1 0 0 0,0 1 0 0 0,1 4 0 0 0,-1 0 0 0 0,-1 2 0 0 0,1 1 0 0 0,4 5 0 0 0,0 3 0 0 0,0 1 0 0 0,2 0 0 0 0,0-1 0 0 0,0 0 0 0 0,1-4 0 0 0,2-5 0 0 0,1-1 0 0 0,-2-3 0 0 0,0 1 0 0 0,0-1 0 0 0,1-2 0 0 0,2 2 0 0 0,-1-2 0 0 0,2 0 0 0 0,1 1 0 0 0,-2-1 0 0 0,-2 0 0 0 0,0-2 0 0 0,-1-1 0 0 0,1-2 0 0 0,2-3 0 0 0,2 2 0 0 0,-1 0 0 0 0,-2-2 0 0 0,0-1 0 0 0,1 0 0 0 0,-1-2 0 0 0,1-1 0 0 0,1-1 0 0 0,3-1 0 0 0,1-1 0 0 0,-2-2 0 0 0,-1 0 0 0 0,2 3 0 0 0,0 0 0 0 0,-2 0 0 0 0,0 0 0 0 0,1-3 0 0 0,-2-2 0 0 0,0-1 0 0 0,1 0 0 0 0,2 1 0 0 0,-3-1 0 0 0,1-4 0 0 0,-2-2 0 0 0,0-4 0 0 0,-2 0 0 0 0,1-3 0 0 0,-2 0 0 0 0,2 2 0 0 0,1-1 0 0 0,3 1 0 0 0,1-1 0 0 0,2 0 0 0 0,1-1 0 0 0,0 1 0 0 0,1-2 0 0 0,0-1 0 0 0,-1 0 0 0 0,1 0 0 0 0,-1-2 0 0 0,1 2 0 0 0,-1-1 0 0 0,0-1 0 0 0,0-1 0 0 0,1-2 0 0 0,-1-1 0 0 0,0-1 0 0 0,4 0 0 0 0,0 0 0 0 0,0 0 0 0 0,3 0 0 0 0,-1-1 0 0 0,0-2 0 0 0,1-1 0 0 0,0 0 0 0 0,2 1 0 0 0,-1 0 0 0 0,1 2 0 0 0,0-3 0 0 0,-2 0 0 0 0,1 0 0 0 0,-1-2 0 0 0,-1-1 0 0 0,-2-1 0 0 0,-2-3 0 0 0,-1 1 0 0 0,0-2 0 0 0,-1-1 0 0 0,0-2 0 0 0,3-1 0 0 0,1-2 0 0 0,0 0 0 0 0,-1 0 0 0 0,3-4 0 0 0,3-7 0 0 0,0-5 0 0 0,-5-5 0 0 0,1-1 0 0 0,-4-1 0 0 0,-2-1 0 0 0,-1 1 0 0 0,0 1 0 0 0,0 1 0 0 0,1-1 0 0 0,-2-8 0 0 0,-2-1 0 0 0,1 2 0 0 0,1 2 0 0 0,-2 0 0 0 0,-3 4 0 0 0,0 0 0 0 0,-3-3 0 0 0,2 1 0 0 0,-1-2 0 0 0,-2 0 0 0 0,-2-2 0 0 0,-2-4 0 0 0,-1-1 0 0 0,0 0 0 0 0,-1-4 0 0 0,-1 2 0 0 0,1 0 0 0 0,-1 0 0 0 0,1-3 0 0 0,0-7 0 0 0,0-3 0 0 0,0-1 0 0 0,0-6 0 0 0,-3-5 0 0 0,-1-1 0 0 0,-6-1 0 0 0,-5-1 0 0 0,-2-5 0 0 0,1-1 0 0 0,-3 0 0 0 0,-1-1 0 0 0,3 2 0 0 0,1 3 0 0 0,4 7 0 0 0,0 11 0 0 0,2 13 0 0 0,3 12 0 0 0,0 10 0 0 0,1 8 0 0 0,-2 1 0 0 0,0 1 0 0 0,0 1 0 0 0,-7-1 0 0 0,1-5 0 0 0,-5-3 0 0 0,-1-7 0 0 0,-1-6 0 0 0,-6-5 0 0 0,-2-4 0 0 0,2-6 0 0 0,-5-2 0 0 0,0-4 0 0 0,3 0 0 0 0,3 4 0 0 0,0 3 0 0 0,1 1 0 0 0,5 8 0 0 0,-1 2 0 0 0,1-1 0 0 0,0 5 0 0 0,1-1 0 0 0,0 5 0 0 0,3 2 0 0 0,2 0 0 0 0,0 7 0 0 0,-1 5 0 0 0,-1 2 0 0 0,-1 3 0 0 0,0 1 0 0 0,-1 0 0 0 0,3 0 0 0 0,0 0 0 0 0,1 0 0 0 0,-1-1 0 0 0,2 0 0 0 0,0 0 0 0 0,-1-1 0 0 0,-1 1 0 0 0,2 0 0 0 0,1 3 0 0 0,1 0 0 0 0,-3 4 0 0 0,-8 6 0 0 0,-11 5 0 0 0,2 1-16383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21760 14698 16383 0 0,'-3'0'0'0'0,"-4"3"0"0"0,-4 4 0 0 0,-4 4 0 0 0,-1 3 0 0 0,-2 3 0 0 0,2 1 0 0 0,-2 4 0 0 0,-1 4 0 0 0,-4 4 0 0 0,-1 4 0 0 0,1 1 0 0 0,1 1 0 0 0,-2 8 0 0 0,-1 5 0 0 0,2 0 0 0 0,-1 4 0 0 0,2 10 0 0 0,3 2 0 0 0,-2 3 0 0 0,-1 5 0 0 0,1 3 0 0 0,1 1 0 0 0,0 0 0 0 0,1-2 0 0 0,0 0 0 0 0,4-7 0 0 0,4-5 0 0 0,1-5 0 0 0,2 0 0 0 0,2 0 0 0 0,3-3 0 0 0,1-3 0 0 0,2 3 0 0 0,0-2 0 0 0,0 3 0 0 0,0 0 0 0 0,1 1 0 0 0,-1 3 0 0 0,1-3 0 0 0,-1-1 0 0 0,0-5 0 0 0,0-1 0 0 0,0-3 0 0 0,0-3 0 0 0,0-4 0 0 0,0-1 0 0 0,0-5 0 0 0,0 2 0 0 0,0-3 0 0 0,0-1 0 0 0,0 1 0 0 0,0-2 0 0 0,0-1 0 0 0,0-2 0 0 0,0 1 0 0 0,0-2 0 0 0,0 1 0 0 0,0-2 0 0 0,0-1 0 0 0,3 1 0 0 0,1-2 0 0 0,3 3 0 0 0,0-1 0 0 0,-1 1 0 0 0,2 3 0 0 0,-1 2 0 0 0,2 2 0 0 0,-1-2 0 0 0,1 0 0 0 0,3-2 0 0 0,-1-4 0 0 0,-3 1 0 0 0,1-2 0 0 0,-1 2 0 0 0,1 1 0 0 0,2 1 0 0 0,-1-3 0 0 0,-2 1 0 0 0,1-2 0 0 0,-1-1 0 0 0,-2-1 0 0 0,0 0 0 0 0,1 1 0 0 0,1-2 0 0 0,-1-1 0 0 0,3-1 0 0 0,-2 0 0 0 0,2-2 0 0 0,-2 1 0 0 0,-1-1 0 0 0,1 0 0 0 0,-2 0 0 0 0,3 0 0 0 0,-1 0 0 0 0,1 0 0 0 0,-1 0 0 0 0,2 1 0 0 0,-2-1 0 0 0,2 0 0 0 0,-1 0 0 0 0,1 1 0 0 0,1-1 0 0 0,0 0 0 0 0,0 0 0 0 0,3 1 0 0 0,6 5 0 0 0,5 6 0 0 0,0-3 0 0 0,-4-3 0 0 0,-2-5 0 0 0,-2-6 0 0 0,0-5 0 0 0,0-4 0 0 0,0-3 0 0 0,0-2 0 0 0,1 1 0 0 0,0-2 0 0 0,0 1 0 0 0,0 0 0 0 0,1 1 0 0 0,-1 0 0 0 0,0-1 0 0 0,1 1 0 0 0,-1-3 0 0 0,0-1 0 0 0,0 0 0 0 0,1-2 0 0 0,-1 0 0 0 0,0 0 0 0 0,0 2 0 0 0,1-1 0 0 0,-1-1 0 0 0,0 2 0 0 0,3-3 0 0 0,5-2 0 0 0,0-3 0 0 0,0-3 0 0 0,0 1 0 0 0,0 1 0 0 0,-1 1 0 0 0,-3 1 0 0 0,-1-2 0 0 0,-1-1 0 0 0,-2 1 0 0 0,0 1 0 0 0,-3-2 0 0 0,-1 2 0 0 0,0 0 0 0 0,1-1 0 0 0,1-2 0 0 0,0 2 0 0 0,2 0 0 0 0,0-4 0 0 0,-3-2 0 0 0,-1-1 0 0 0,4 0 0 0 0,1 0 0 0 0,1 0 0 0 0,0-2 0 0 0,0-4 0 0 0,0 0 0 0 0,-1-3 0 0 0,-4-2 0 0 0,-1-2 0 0 0,4-1 0 0 0,-2-2 0 0 0,0-1 0 0 0,-3 3 0 0 0,-1 2 0 0 0,1-1 0 0 0,-2 2 0 0 0,-2 1 0 0 0,-1-2 0 0 0,0 3 0 0 0,0-1 0 0 0,3-7 0 0 0,-1-4 0 0 0,1-4 0 0 0,-1 2 0 0 0,-3 0 0 0 0,-2 0 0 0 0,-2 2 0 0 0,-2-2 0 0 0,0 0 0 0 0,-1-1 0 0 0,-1-3 0 0 0,1 0 0 0 0,-1-1 0 0 0,1-1 0 0 0,0 0 0 0 0,0-2 0 0 0,0 0 0 0 0,-4 0 0 0 0,0-1 0 0 0,0 2 0 0 0,-2 4 0 0 0,0 3 0 0 0,-3 3 0 0 0,-2-2 0 0 0,-2 1 0 0 0,0-2 0 0 0,0-6 0 0 0,-1-5 0 0 0,-2-1 0 0 0,3-2 0 0 0,0-3 0 0 0,-1 0 0 0 0,2 3 0 0 0,0-1 0 0 0,2 4 0 0 0,-1 4 0 0 0,-1 1 0 0 0,1 4 0 0 0,3 2 0 0 0,0 3 0 0 0,0 1 0 0 0,-1 2 0 0 0,2 4 0 0 0,-3 4 0 0 0,2-1 0 0 0,-4-10 0 0 0,-4 1 0 0 0,1 2 0 0 0,4 6 0 0 0,2 4 0 0 0,1 0 0 0 0,-1 0 0 0 0,-4 0 0 0 0,2 2 0 0 0,-1 2 0 0 0,-1-1 0 0 0,-2-2 0 0 0,-1-1 0 0 0,-2-2 0 0 0,-3-1 0 0 0,2-3 0 0 0,1 2 0 0 0,-3-1 0 0 0,-1 3 0 0 0,4 3 0 0 0,-2-1 0 0 0,-1 2 0 0 0,4 1 0 0 0,2 3 0 0 0,-1 1 0 0 0,4 1 0 0 0,0 0 0 0 0,-2 1 0 0 0,0 3 0 0 0,2 2 0 0 0,-1 2 0 0 0,-1 0 0 0 0,-1-1 0 0 0,-1 1 0 0 0,-1 0 0 0 0,0-1 0 0 0,-2 1 0 0 0,4-1 0 0 0,1 2 0 0 0,-1 2 0 0 0,0 4 0 0 0,-1 1 0 0 0,-1 2 0 0 0,-1 0 0 0 0,3 5 0 0 0,1 0 0 0 0,0 1 0 0 0,-1 1 0 0 0,-2 4 0 0 0,0 0 0 0 0,0 1 0 0 0,-1-1 0 0 0,0 4 0 0 0,-1-1 0 0 0,1-2 0 0 0,-1 0 0 0 0,1-2 0 0 0,-4 1 0 0 0,-3 1 0 0 0,2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12982 16317 16383 0 0,'0'6'0'0'0,"0"8"0"0"0,0 6 0 0 0,0 1 0 0 0,0 1 0 0 0,0-7 0 0 0,0-8 0 0 0,0-9 0 0 0,0-8 0 0 0,0-7 0 0 0,4-5 0 0 0,6-4 0 0 0,8-5 0 0 0,8-2 0 0 0,2 1 0 0 0,-1-1 0 0 0,-1 6 0 0 0,-3 4 0 0 0,-5 9 0 0 0,-2 11 0 0 0,-4 8 0 0 0,-1 9 0 0 0,-2 10 0 0 0,-3 2 0 0 0,1 4 0 0 0,2 3 0 0 0,-1 5 0 0 0,-1-1 0 0 0,-2 0 0 0 0,-1-4 0 0 0,-3-4 0 0 0,0-4 0 0 0,-1-3 0 0 0,0-11 0 0 0,-1-12 0 0 0,1-10 0 0 0,0-11 0 0 0,-1-4 0 0 0,1-1 0 0 0,0 1 0 0 0,0 2 0 0 0,0 2 0 0 0,0 2 0 0 0,3 0 0 0 0,1 2 0 0 0,3-1 0 0 0,4 2 0 0 0,5-1 0 0 0,4 0 0 0 0,2 0 0 0 0,-1 3 0 0 0,0 1 0 0 0,-1 3 0 0 0,0 3 0 0 0,-1 3 0 0 0,0 9 0 0 0,-1 6 0 0 0,-3 5 0 0 0,-4 6 0 0 0,-4 3 0 0 0,0 0 0 0 0,1-1 0 0 0,1-1 0 0 0,-3-1 0 0 0,-1-2 0 0 0,-2 0 0 0 0,-2 0 0 0 0,3-1 0 0 0,0 0 0 0 0,0 0 0 0 0,-1-3-16383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14188 16655 16383 0 0,'0'3'0'0'0,"3"4"0"0"0,1 4 0 0 0,0 3 0 0 0,-1 6 0 0 0,-1 5 0 0 0,3 2 0 0 0,0-1 0 0 0,-1-1 0 0 0,-1-3 0 0 0,-1 2 0 0 0,0 0 0 0 0,1-1 0 0 0,2-2 0 0 0,-2-1 0 0 0,0-1 0 0 0,-1-3-16383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8:04.7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26629 15389 16383 0 0,'0'-3'0'0'0,"3"-5"0"0"0,4 0 0 0 0,5-6 0 0 0,3 0 0 0 0,-1-1 0 0 0,0-1 0 0 0,1 1 0 0 0,2 2 0 0 0,0-2 0 0 0,1 3 0 0 0,1-1 0 0 0,0 3 0 0 0,0 2 0 0 0,0 0 0 0 0,0 1 0 0 0,0 2 0 0 0,-3-2 0 0 0,-1 1 0 0 0,-1-2 0 0 0,2 0 0 0 0,1 2 0 0 0,-3-2 0 0 0,0 1 0 0 0,0 2 0 0 0,-1 4 0 0 0,-1 3 0 0 0,2 4 0 0 0,1 4 0 0 0,1 4 0 0 0,2 3 0 0 0,0-2 0 0 0,4 3 0 0 0,1 2 0 0 0,1-3 0 0 0,-2 0 0 0 0,-4-1 0 0 0,-1 1 0 0 0,-2 0 0 0 0,1 1 0 0 0,-2 0 0 0 0,-1 1 0 0 0,0-4 0 0 0,3 0 0 0 0,0 0 0 0 0,1 1 0 0 0,-2 0 0 0 0,0-1 0 0 0,0-2 0 0 0,1 2 0 0 0,-3 1 0 0 0,1 0 0 0 0,-3 2 0 0 0,0-3 0 0 0,-2 0 0 0 0,1-1 0 0 0,-1 2 0 0 0,1-2 0 0 0,-2-1 0 0 0,-1 1 0 0 0,-3 2 0 0 0,-1 0 0 0 0,-2 2 0 0 0,0 0 0 0 0,-1 1 0 0 0,-1 0 0 0 0,1 0 0 0 0,-1 0 0 0 0,1 0 0 0 0,0 1 0 0 0,0-1 0 0 0,-4-1 0 0 0,0 1 0 0 0,-3-3 0 0 0,-4-1 0 0 0,-3 0 0 0 0,1 0 0 0 0,0 2 0 0 0,1 0 0 0 0,0 1 0 0 0,-1-2 0 0 0,-2-2 0 0 0,-1 1 0 0 0,-2 1 0 0 0,0 1 0 0 0,-1 0 0 0 0,0-2 0 0 0,0 0 0 0 0,0 0 0 0 0,-4 0 0 0 0,0-1 0 0 0,0-1 0 0 0,-3-2 0 0 0,1 0 0 0 0,0-1 0 0 0,2-3 0 0 0,2 0 0 0 0,1 0 0 0 0,0-2 0 0 0,1-1 0 0 0,0-2 0 0 0,1-1 0 0 0,-1 2 0 0 0,0 1 0 0 0,1 0 0 0 0,-1-1 0 0 0,0-1 0 0 0,0-1 0 0 0,0 0 0 0 0,0-1 0 0 0,0 0 0 0 0,1-3 0 0 0,-1-2 0 0 0,0-2 0 0 0,0-1 0 0 0,0 2 0 0 0,0 1 0 0 0,0-2 0 0 0,0 1 0 0 0,0-2 0 0 0,0 1 0 0 0,1-3 0 0 0,-1 1 0 0 0,0-1 0 0 0,0-2 0 0 0,0 1 0 0 0,3-1 0 0 0,2 1 0 0 0,2 0 0 0 0,1 5 0 0 0,-5 10 0 0 0,-2 7 0 0 0,-2 5 0 0 0,-4 3 0 0 0,-4 2 0 0 0,0-3 0 0 0,0-1 0 0 0,3-1 0 0 0,-1 1 0 0 0,4 0 0 0 0,2-2 0 0 0,-2-1 0 0 0,0 0 0 0 0,1-2 0 0 0,-1 1 0 0 0,2 0 0 0 0,0-1 0 0 0,1 0 0 0 0,0-2 0 0 0,0 1 0 0 0,0-2 0 0 0,0 1 0 0 0,1 2 0 0 0,-1-1 0 0 0,-3 4 0 0 0,-1 0 0 0 0,0-1 0 0 0,1 2 0 0 0,0-2 0 0 0,2-1 0 0 0,0-2 0 0 0,1 1 0 0 0,0-3 0 0 0,0 1 0 0 0,1 2 0 0 0,-4 2 0 0 0,-1 2 0 0 0,0-2 0 0 0,1-3 0 0 0,1-1 0 0 0,0 2 0 0 0,-5 2 0 0 0,2 1 0 0 0,1-1 0 0 0,1-3 0 0 0,2-1 0 0 0,1 2 0 0 0,0 1 0 0 0,1 3 0 0 0,-1-2 0 0 0,0-1 0 0 0,1-1 0 0 0,-1-4 0 0 0,0 1 0 0 0,0-2 0 0 0,4 2 0 0 0,3-5 0 0 0,2-5 0 0 0,-2-7 0 0 0,2-4 0 0 0,-1-1 0 0 0,-1-1 0 0 0,0-1 0 0 0,0 1 0 0 0,2 1 0 0 0,-1 2 0 0 0,2-1 0 0 0,-1 3 0 0 0,1-1 0 0 0,-1 1 0 0 0,1-1 0 0 0,-1 2 0 0 0,-2-2 0 0 0,-2-2 0 0 0,-2 1 0 0 0,5 2 0 0 0,7 0 0 0 0,8-2 0 0 0,7 1 0 0 0,4-2 0 0 0,3 3 0 0 0,1-2 0 0 0,2-2 0 0 0,-1-1 0 0 0,0 1 0 0 0,0 0 0 0 0,3-2 0 0 0,0 0 0 0 0,1 1 0 0 0,-2 0 0 0 0,-1 3 0 0 0,-1 0 0 0 0,0 1 0 0 0,-1 0 0 0 0,0-2 0 0 0,0-2 0 0 0,-1-2 0 0 0,1 2 0 0 0,0 3 0 0 0,0 1 0 0 0,0-2 0 0 0,3-2 0 0 0,1-1 0 0 0,0-2 0 0 0,-1 2 0 0 0,-1 0 0 0 0,0 0 0 0 0,-2 3 0 0 0,0-1 0 0 0,0-1 0 0 0,0 2 0 0 0,0 0 0 0 0,0-1 0 0 0,-1 1 0 0 0,1 0 0 0 0,0 2 0 0 0,0-1 0 0 0,0-2 0 0 0,0 2 0 0 0,-1-1 0 0 0,1-1 0 0 0,0-2 0 0 0,0 1 0 0 0,0 1 0 0 0,0 2 0 0 0,0 3 0 0 0,0-1 0 0 0,0 2 0 0 0,0-2 0 0 0,-1-2 0 0 0,1 1 0 0 0,0 2 0 0 0,0-1 0 0 0,0-2 0 0 0,0 1 0 0 0,0-2 0 0 0,0 2 0 0 0,0 3 0 0 0,0-1 0 0 0,-7-3 0 0 0,-5-2 0 0 0,-4-2 0 0 0,-5-2 0 0 0,-3-1 0 0 0,0-1 0 0 0,0 0 0 0 0,-1-1 0 0 0,-1 1 0 0 0,2 0 0 0 0,1-1 0 0 0,1 1 0 0 0,2 0 0 0 0,0 0 0 0 0,1 0 0 0 0,0 1 0 0 0,4-1 0 0 0,0 0 0 0 0,4 0 0 0 0,3 0 0 0 0,0 0 0 0 0,1 3 0 0 0,-1 2 0 0 0,-3-1 0 0 0,0 3 0 0 0,3-1 0 0 0,2 0 0 0 0,3-2 0 0 0,-3-1 0 0 0,1 2 0 0 0,1 3 0 0 0,-2 0 0 0 0,0 3 0 0 0,-3-1 0 0 0,1 1 0 0 0,2-2 0 0 0,-2-1 0 0 0,0 0 0 0 0,3 2 0 0 0,-2 0 0 0 0,0 1 0 0 0,1-1 0 0 0,3 1 0 0 0,0 2 0 0 0,-1-2 0 0 0,-1 1 0 0 0,1-1 0 0 0,1 0 0 0 0,0 1 0 0 0,2 3 0 0 0,-3-2 0 0 0,0 0 0 0 0,0 2 0 0 0,-3 0-16383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13129 17916 16383 0 0,'0'3'0'0'0,"0"4"0"0"0,0 4 0 0 0,0 3 0 0 0,0 3 0 0 0,0 1 0 0 0,0 1 0 0 0,0-6 0 0 0,0-9 0 0 0,0-7 0 0 0,0-7 0 0 0,0-5 0 0 0,0-2 0 0 0,0-3 0 0 0,0 1 0 0 0,0-1 0 0 0,4 0 0 0 0,3 1 0 0 0,1 0 0 0 0,8-3 0 0 0,8 3 0 0 0,3-2 0 0 0,0 2 0 0 0,-2 8 0 0 0,-5 9 0 0 0,-2 11 0 0 0,-5 7 0 0 0,-5 10 0 0 0,1 4 0 0 0,0-1 0 0 0,0 2 0 0 0,-3-2 0 0 0,-1 1 0 0 0,-2-2 0 0 0,-2-2 0 0 0,0-4 0 0 0,-2-1 0 0 0,1-1 0 0 0,0-11 0 0 0,-1-10 0 0 0,1-10 0 0 0,0-7 0 0 0,0-4 0 0 0,0-1 0 0 0,0 1 0 0 0,0 0 0 0 0,0 2 0 0 0,3 0 0 0 0,4 1 0 0 0,4 3 0 0 0,4 2 0 0 0,4 3 0 0 0,3 1 0 0 0,-2-2 0 0 0,-2 1 0 0 0,-1 3 0 0 0,1 3 0 0 0,-1 2 0 0 0,0 5 0 0 0,1 4 0 0 0,-3 6 0 0 0,-1 2 0 0 0,0 4 0 0 0,-2 0 0 0 0,0 1 0 0 0,-2 0 0 0 0,0 4 0 0 0,-1 0 0 0 0,-3-1 0 0 0,1 3 0 0 0,0 0 0 0 0,-2-4-16383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14344 18277 16383 0 0,'0'-3'0'0'0,"3"-4"0"0"0,5-5 0 0 0,3 1 0 0 0,0 5 0 0 0,2 6 0 0 0,-3 10 0 0 0,2 3 0 0 0,-2 3 0 0 0,-3 4 0 0 0,-2 2 0 0 0,-6 4 0 0 0,-5 3 0 0 0,-5 0 0 0 0,-3-2 0 0 0,-3 1 0 0 0,-2-4 0 0 0,3-4 0 0 0,1-5 0 0 0,3-1 0 0 0,3-1 0 0 0,7-2 0 0 0,6-3 0 0 0,6-3 0 0 0,5-3 0 0 0,-1-1-16383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13659 18712 16383 0 0,'0'3'0'0'0,"0"11"0"0"0,0 8 0 0 0,0 14 0 0 0,0 0-16383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13688 19271 16383 0 0,'0'0'-16383'0'0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13717 19330 16383 0 0,'0'0'-16383'0'0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13717 19477 16383 0 0,'0'0'-16383'0'0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13629 20241 16383 0 0,'0'0'-16383'0'0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13100 20738 16383 0 0,'0'3'0'0'0,"3"8"0"0"0,1 7 0 0 0,0 8 0 0 0,-1 5 0 0 0,-1 3 0 0 0,0 3 0 0 0,-1 4 0 0 0,-1 1 0 0 0,0-3 0 0 0,0-12 0 0 0,0-13 0 0 0,-1-12 0 0 0,1-10 0 0 0,0-6 0 0 0,-3-8 0 0 0,-1-2 0 0 0,0-1 0 0 0,1 1 0 0 0,0 2 0 0 0,2 1 0 0 0,0 1 0 0 0,4 1 0 0 0,1 1 0 0 0,3-1 0 0 0,1 1 0 0 0,-2 0 0 0 0,2 4 0 0 0,-1 0 0 0 0,2 3 0 0 0,2 3 0 0 0,0 0 0 0 0,0-2 0 0 0,2 1 0 0 0,2-1 0 0 0,1 1 0 0 0,2 2 0 0 0,0 2 0 0 0,0 6 0 0 0,-3 4 0 0 0,0 6 0 0 0,-1 4 0 0 0,2 2 0 0 0,-3 4 0 0 0,0 5 0 0 0,0 5 0 0 0,-1-1 0 0 0,-3-1 0 0 0,0 0 0 0 0,-2-2 0 0 0,-2-2 0 0 0,-1 0 0 0 0,-2 0 0 0 0,-1-2 0 0 0,-1-1 0 0 0,0-2 0 0 0,-1-7 0 0 0,1-15 0 0 0,0-14 0 0 0,-1-9 0 0 0,1-8 0 0 0,0-4 0 0 0,0 1 0 0 0,0 4 0 0 0,3 4 0 0 0,5 7 0 0 0,3 3 0 0 0,3 6 0 0 0,3 4 0 0 0,1 10 0 0 0,0 8 0 0 0,1 5 0 0 0,0 6 0 0 0,0 3 0 0 0,0 3 0 0 0,-3 1 0 0 0,-5-2 0 0 0,-4-2 0 0 0,-3-2 0 0 0,-3-2 0 0 0,0-1 0 0 0,-2 0 0 0 0,0-4-16383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14070 21162 16383 0 0,'3'3'0'0'0,"1"4"0"0"0,3 1 0 0 0,1 2 0 0 0,1 3 0 0 0,0 2 0 0 0,-2 1 0 0 0,-2-4 0 0 0,-2-9 0 0 0,1-12 0 0 0,1-10 0 0 0,-1-3 0 0 0,-1-2 0 0 0,2 4 0 0 0,3 2 0 0 0,4 3 0 0 0,-1 3 0 0 0,-2-2 0 0 0,1 3 0 0 0,1 7 0 0 0,0 6 0 0 0,0 9 0 0 0,5 12 0 0 0,2 6 0 0 0,2 0 0 0 0,-3-1 0 0 0,-4-2 0 0 0,-4-3 0 0 0,-1-5 0 0 0,-2-6-16383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22406 15596 16383 0 0,'-3'0'0'0'0,"-4"3"0"0"0,-4 1 0 0 0,-3 3 0 0 0,-3 1 0 0 0,2 1 0 0 0,0 0 0 0 0,3 1 0 0 0,1-1 0 0 0,1 1 0 0 0,3 2 0 0 0,0-1 0 0 0,-3 0 0 0 0,1 2 0 0 0,2 2 0 0 0,2 1 0 0 0,2 1 0 0 0,1 1 0 0 0,4 1 0 0 0,3-1 0 0 0,-1 1 0 0 0,3-4 0 0 0,-1-1 0 0 0,3 1 0 0 0,2 0 0 0 0,3 1 0 0 0,2-2 0 0 0,1-1 0 0 0,1-2 0 0 0,1 0 0 0 0,0-2 0 0 0,-1-2 0 0 0,1-3 0 0 0,0 2 0 0 0,-1-1 0 0 0,1-1 0 0 0,-1-1 0 0 0,-3-2-16383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8:04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30033 13293 16383 0 0,'-3'0'0'0'0,"-8"0"0"0"0,-5 0 0 0 0,-3 0 0 0 0,-4-3 0 0 0,-3-1 0 0 0,1 0 0 0 0,-2-3 0 0 0,-2-2 0 0 0,-4-1 0 0 0,-5-5 0 0 0,-3-3 0 0 0,-1 2 0 0 0,-2 0 0 0 0,-1 0 0 0 0,-2-1 0 0 0,0-1 0 0 0,-1 0 0 0 0,1 3 0 0 0,2 0 0 0 0,-1 1 0 0 0,-5 1 0 0 0,-1 1 0 0 0,-1-5 0 0 0,-1 1 0 0 0,-1 0 0 0 0,-1-1 0 0 0,3 3 0 0 0,0 0 0 0 0,0 0 0 0 0,3 2 0 0 0,0 0 0 0 0,-2 1 0 0 0,-1 4 0 0 0,-1-1 0 0 0,5 1 0 0 0,2 2 0 0 0,2-2 0 0 0,5 1 0 0 0,4-2 0 0 0,1 0 0 0 0,3 1 0 0 0,1 3 0 0 0,-1-2 0 0 0,2 0 0 0 0,-1 2 0 0 0,0-3 0 0 0,0 1 0 0 0,3 1 0 0 0,0 1 0 0 0,2 2 0 0 0,1 0 0 0 0,-1-1 0 0 0,1-2 0 0 0,-3-2 0 0 0,2 0 0 0 0,1 1 0 0 0,1-2 0 0 0,3 1 0 0 0,1 1 0 0 0,0-1 0 0 0,1 0 0 0 0,4-1 0 0 0,4-4 0 0 0,4-2 0 0 0,6-5 0 0 0,7-6 0 0 0,2-2 0 0 0,4 1 0 0 0,-2 1 0 0 0,2-2 0 0 0,2 1 0 0 0,1 2 0 0 0,-1 1 0 0 0,0 5 0 0 0,0 2 0 0 0,2 4 0 0 0,-2 1 0 0 0,-1 2 0 0 0,-2-1 0 0 0,1-1 0 0 0,-3-3 0 0 0,1-1 0 0 0,2 1 0 0 0,2 3 0 0 0,-4 7 0 0 0,-5 7 0 0 0,-5 6 0 0 0,-7 6 0 0 0,-5 2 0 0 0,-3 2 0 0 0,-3 5 0 0 0,-2-3 0 0 0,0-1 0 0 0,0 2 0 0 0,3 1 0 0 0,2 0 0 0 0,3-2 0 0 0,0 0 0 0 0,-1 2 0 0 0,-1 1 0 0 0,2-1 0 0 0,2 3 0 0 0,0-1 0 0 0,2-1 0 0 0,-1 2 0 0 0,1 0 0 0 0,11 5 0 0 0,19 0 0 0 0,11 2 0 0 0,4-2 0 0 0,-2-3 0 0 0,-3-3 0 0 0,-4-6 0 0 0,-7-2 0 0 0,-3-5 0 0 0,-5-1 0 0 0,1 4 0 0 0,5 6 0 0 0,6 9 0 0 0,5 6 0 0 0,1 0 0 0 0,-2-3 0 0 0,-3-4 0 0 0,-2-10 0 0 0,-2-14 0 0 0,1-12 0 0 0,0-5 0 0 0,-3 1-16383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22948 16243 16383 0 0,'0'3'0'0'0,"0"7"0"0"0,0 9 0 0 0,0 3 0 0 0,0 8 0 0 0,4 2 0 0 0,0-2 0 0 0,0 1 0 0 0,-1-3 0 0 0,-1-2 0 0 0,-1-2 0 0 0,0-3 0 0 0,0-2 0 0 0,-1 0 0 0 0,-1-1 0 0 0,1-4-16383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22566 17360 16383 0 0,'-3'0'0'0'0,"-4"0"0"0"0,-8 0 0 0 0,-3 0 0 0 0,-3 0 0 0 0,-3 3 0 0 0,-1 1 0 0 0,1 0 0 0 0,1 3 0 0 0,1 2 0 0 0,2 0 0 0 0,1-1 0 0 0,4 1 0 0 0,0-1 0 0 0,1 1 0 0 0,0-1 0 0 0,1 2 0 0 0,1 1 0 0 0,-2 3 0 0 0,3 1 0 0 0,-1 2 0 0 0,2 1 0 0 0,-1 1 0 0 0,3 3 0 0 0,1 0 0 0 0,3 1 0 0 0,1-1 0 0 0,2-2 0 0 0,1 0 0 0 0,3-1 0 0 0,2 0 0 0 0,-1-1 0 0 0,3 0 0 0 0,3 0 0 0 0,2 0 0 0 0,3 0 0 0 0,2-3 0 0 0,1-1 0 0 0,1-2 0 0 0,0-5 0 0 0,0-2 0 0 0,-1-2 0 0 0,1-2 0 0 0,0-1 0 0 0,-1-1 0 0 0,0 0 0 0 0,1 1 0 0 0,-1-1 0 0 0,0 1 0 0 0,0 0 0 0 0,0 0 0 0 0,1 0 0 0 0,-1 0 0 0 0,-3 0-16383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23184 18069 16383 0 0,'0'-3'0'0'0,"3"-1"0"0"0,4-7 0 0 0,1-3 0 0 0,2 0 0 0 0,3 2 0 0 0,2 4 0 0 0,1-1 0 0 0,2-1 0 0 0,0 4 0 0 0,-2 6 0 0 0,-5 6 0 0 0,-3 8 0 0 0,-4 12 0 0 0,-2 3 0 0 0,-2 4 0 0 0,0 3 0 0 0,-1 0 0 0 0,-3 1 0 0 0,-4-2 0 0 0,0-5 0 0 0,-3-4 0 0 0,1-4 0 0 0,0-1 0 0 0,-3-6 0 0 0,5-4 0 0 0,6-8 0 0 0,7-7 0 0 0,6-3 0 0 0,4-4 0 0 0,2 1 0 0 0,2 1 0 0 0,-2 6 0 0 0,-5 6 0 0 0,-4 3-16383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22639 18360 16383 0 0,'0'3'0'0'0,"-3"7"0"0"0,-4 8 0 0 0,-1 5 0 0 0,0-3-16383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22566 18595 16383 0 0,'0'3'0'0'0,"0"1"-16383"0"0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22566 18918 16383 0 0,'0'3'0'0'0,"0"4"0"0"0,0 2-16383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22596 19153 16383 0 0,'0'0'-16383'0'0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22450 19642 16383 0 0,'-4'0'0'0'0,"0"-3"0"0"0,-3-1 0 0 0,-3 0 0 0 0,-4 1 0 0 0,-1 1 0 0 0,-3 0 0 0 0,0 4 0 0 0,-1 2 0 0 0,4 3 0 0 0,0 1 0 0 0,3 1 0 0 0,1 3 0 0 0,2 3 0 0 0,2 1 0 0 0,0 1 0 0 0,0 1 0 0 0,0 1 0 0 0,-4 0 0 0 0,1-1 0 0 0,2 1 0 0 0,2-1 0 0 0,3 1 0 0 0,1-1 0 0 0,1 1 0 0 0,1-1 0 0 0,1 0 0 0 0,-1 0 0 0 0,4 0 0 0 0,0 1 0 0 0,3-1 0 0 0,4-3 0 0 0,2-1 0 0 0,0 0 0 0 0,0-2 0 0 0,2 0 0 0 0,0-2 0 0 0,2-3 0 0 0,0-2 0 0 0,1 0 0 0 0,1 1 0 0 0,-1-2 0 0 0,0-2 0 0 0,-2 0-16383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22801 20212 16383 0 0,'0'6'0'0'0,"0"5"0"0"0,0 4 0 0 0,0 3 0 0 0,0 1 0 0 0,0 0 0 0 0,0 1 0 0 0,0-1 0 0 0,0-12 0 0 0,0-17 0 0 0,0-13 0 0 0,0-12 0 0 0,0-6 0 0 0,0 0 0 0 0,0 5 0 0 0,0 5 0 0 0,0 5 0 0 0,4 7 0 0 0,0 3 0 0 0,3 4 0 0 0,0 2 0 0 0,5 2 0 0 0,1 0 0 0 0,1 0 0 0 0,2 6 0 0 0,-3 5 0 0 0,0 9 0 0 0,-2 6 0 0 0,0-1 0 0 0,-2 0 0 0 0,-2 0 0 0 0,-3 1 0 0 0,2 0 0 0 0,-1 0 0 0 0,-1-3-16383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14452 16322 16383 0 0,'4'0'0'0'0,"3"-3"0"0"0,7-1 0 0 0,11 0 0 0 0,7 1 0 0 0,10 1 0 0 0,8 1 0 0 0,4 0 0 0 0,9 0 0 0 0,0 1 0 0 0,-2 1 0 0 0,-2-1 0 0 0,5 0 0 0 0,4 0 0 0 0,2 0 0 0 0,6 0 0 0 0,8 0 0 0 0,2 0 0 0 0,-2 0 0 0 0,5 0 0 0 0,2 0 0 0 0,1 0 0 0 0,-3 0 0 0 0,0 0 0 0 0,-4 0 0 0 0,15 0 0 0 0,10-3 0 0 0,7-1 0 0 0,8 0 0 0 0,3 1 0 0 0,-6 1 0 0 0,-8 0 0 0 0,-5 2 0 0 0,-8-4 0 0 0,-6 0 0 0 0,-7 0 0 0 0,-9 1 0 0 0,-14 1 0 0 0,-13-2 0 0 0,-6-1 0 0 0,-4 1 0 0 0,-3 1 0 0 0,7 1 0 0 0,8 0 0 0 0,2 2 0 0 0,-3 0 0 0 0,-2 0 0 0 0,-2 0 0 0 0,-4 0 0 0 0,-3 0 0 0 0,-6 0 0 0 0,-6 0 0 0 0,-4 1 0 0 0,-5-1 0 0 0,2 0 0 0 0,-2 0 0 0 0,4 0 0 0 0,2-4 0 0 0,4 0 0 0 0,5 0 0 0 0,6 1 0 0 0,9 1 0 0 0,7 1 0 0 0,4-3 0 0 0,7-1 0 0 0,3 1 0 0 0,-3 1 0 0 0,-5 1 0 0 0,-10 1 0 0 0,-8 0 0 0 0,-9 1 0 0 0,-10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8:04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30272 14035 16383 0 0,'0'4'0'0'0,"-7"3"0"0"0,-8 8 0 0 0,-8 7 0 0 0,-10 10 0 0 0,-9 6 0 0 0,-3 3 0 0 0,-1-3 0 0 0,-3 2 0 0 0,2-2 0 0 0,1-2 0 0 0,-3 4 0 0 0,-4 0 0 0 0,-2 1 0 0 0,-2 2 0 0 0,-3 1 0 0 0,-2-5 0 0 0,-3 2 0 0 0,3-3 0 0 0,3-3 0 0 0,5 1 0 0 0,8-7 0 0 0,12-5 0 0 0,8-3 0 0 0,6-5 0 0 0,3-6 0 0 0,1 3 0 0 0,0-2 0 0 0,0-2 0 0 0,2 0 0 0 0,-2 2 0 0 0,-3 0 0 0 0,3 0 0 0 0,0-1 0 0 0,1 0 0 0 0,-2 3 0 0 0,0-2 0 0 0,2-6 0 0 0,5-9 0 0 0,2-8 0 0 0,4-6 0 0 0,3-1 0 0 0,0-6 0 0 0,2-4 0 0 0,-1 0 0 0 0,1-2 0 0 0,0 1 0 0 0,-1 3 0 0 0,0 2 0 0 0,1 3 0 0 0,2-2 0 0 0,4 0 0 0 0,2 1 0 0 0,-2 1 0 0 0,-1 2 0 0 0,-3 0 0 0 0,3 1 0 0 0,-1 9 0 0 0,-4 11 0 0 0,-5 14 0 0 0,-2 11 0 0 0,-1 11 0 0 0,-1 5 0 0 0,-3 5 0 0 0,-3 5 0 0 0,1-4 0 0 0,3-3 0 0 0,3-6 0 0 0,-1-7 0 0 0,5-5 0 0 0,12-8 0 0 0,11 0 0 0 0,8-4 0 0 0,10 3 0 0 0,4-3 0 0 0,-1 1 0 0 0,-5-4 0 0 0,-5 0 0 0 0,-5-2 0 0 0,-4-3 0 0 0,-1-2 0 0 0,-2 0 0 0 0,-1 0 0 0 0,0 0 0 0 0,-4-2-16383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14835 18303 16383 0 0,'3'0'0'0'0,"10"-3"0"0"0,13-4 0 0 0,14-5 0 0 0,9 1 0 0 0,12 2 0 0 0,12 2 0 0 0,1-1 0 0 0,-1 2 0 0 0,-1-2 0 0 0,-10 0 0 0 0,-3 2 0 0 0,-2 2 0 0 0,-2 2 0 0 0,0 1 0 0 0,-1 0 0 0 0,0 1 0 0 0,0 0 0 0 0,-2 1 0 0 0,-2-1 0 0 0,-3 0 0 0 0,1 1 0 0 0,0-1 0 0 0,-1 0 0 0 0,4 0 0 0 0,5 0 0 0 0,3 0 0 0 0,4 0 0 0 0,3 0 0 0 0,3 0 0 0 0,6 0 0 0 0,4 0 0 0 0,6 0 0 0 0,6 0 0 0 0,10 0 0 0 0,9 0 0 0 0,7 0 0 0 0,13 0 0 0 0,8 0 0 0 0,6 0 0 0 0,3 6 0 0 0,-2 2 0 0 0,0 0 0 0 0,-7-2 0 0 0,-14-1 0 0 0,-16-2 0 0 0,-13-2 0 0 0,-18 0 0 0 0,-15-1 0 0 0,-9-1 0 0 0,-10 1 0 0 0,-9 0 0 0 0,-5 0 0 0 0,-1-1 0 0 0,-1 1 0 0 0,-4 0 0 0 0,-1 0 0 0 0,-2 0 0 0 0,2 0 0 0 0,0 0 0 0 0,0 0 0 0 0,-1 0 0 0 0,-4 0-16383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17741 18801 16383 0 0,'-4'6'0'0'0,"0"2"-16383"0"0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17569 19183 16383 0 0,'0'0'-16383'0'0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17598 19447 16383 0 0,'0'0'-16383'0'0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17598 19800 16383 0 0,'0'0'-16383'0'0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14599 20618 16383 0 0,'3'0'0'0'0,"8"4"0"0"0,4 0 0 0 0,6 3 0 0 0,6 0 0 0 0,5 2 0 0 0,2 0 0 0 0,9-2 0 0 0,9 1 0 0 0,8-1 0 0 0,9-1 0 0 0,9-3 0 0 0,6-1 0 0 0,5 0 0 0 0,-4-2 0 0 0,-7 0 0 0 0,-10 0 0 0 0,-14-1 0 0 0,-10 1 0 0 0,-6 0 0 0 0,0-1 0 0 0,2 1 0 0 0,1 0 0 0 0,6 0 0 0 0,11 0 0 0 0,1 0 0 0 0,3 0 0 0 0,4 0 0 0 0,2 0 0 0 0,0 0 0 0 0,0 0 0 0 0,1 0 0 0 0,2 0 0 0 0,3 0 0 0 0,0 0 0 0 0,-8 0 0 0 0,-5 0 0 0 0,-4 0 0 0 0,-5 0 0 0 0,-6 0 0 0 0,-1 0 0 0 0,-1 0 0 0 0,3 0 0 0 0,3 0 0 0 0,6 0 0 0 0,3 0 0 0 0,0 0 0 0 0,-1 0 0 0 0,-3 0 0 0 0,-2 0 0 0 0,-4 0 0 0 0,-4 0 0 0 0,-4 0 0 0 0,-5 0 0 0 0,-6 0 0 0 0,-2 0 0 0 0,1 0 0 0 0,-2 0 0 0 0,1 0 0 0 0,2 0 0 0 0,2 3 0 0 0,2 2 0 0 0,1-1 0 0 0,1-1 0 0 0,-3-1 0 0 0,0-1 0 0 0,0 0 0 0 0,-3-1 0 0 0,1 0 0 0 0,-3 0 0 0 0,-2 0 0 0 0,-4 0 0 0 0,-1 0 0 0 0,-2 0 0 0 0,0 0 0 0 0,-1 0 0 0 0,-1 0 0 0 0,1 0 0 0 0,0 0 0 0 0,0 0 0 0 0,0 0 0 0 0,0-3 0 0 0,3-2 0 0 0,2 1 0 0 0,2-2 0 0 0,1 0 0 0 0,-2-3 0 0 0,2 1 0 0 0,-1 2 0 0 0,-1 1 0 0 0,-1 2 0 0 0,0 2 0 0 0,1-3 0 0 0,2 0 0 0 0,-1 0 0 0 0,-1 2 0 0 0,-1 0 0 0 0,-2 1 0 0 0,-2 0 0 0 0,3-2 0 0 0,4-1 0 0 0,3 0 0 0 0,0-2 0 0 0,2 0 0 0 0,-2 0 0 0 0,-3-1 0 0 0,1 1 0 0 0,-2 0 0 0 0,-4 0 0 0 0,-3-1 0 0 0,-2 2 0 0 0,0 1 0 0 0,0 2 0 0 0,1 1 0 0 0,0 0 0 0 0,1 1 0 0 0,0 1 0 0 0,0-1 0 0 0,0 0 0 0 0,0 0 0 0 0,1 1 0 0 0,-1-1 0 0 0,0 0 0 0 0,1 0 0 0 0,-4 0-16383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15628 14523 16383 0 0,'3'0'0'0'0,"5"-3"0"0"0,3-1 0 0 0,3-3 0 0 0,6-4 0 0 0,8 1 0 0 0,6-2 0 0 0,4-4 0 0 0,3 0 0 0 0,3-1 0 0 0,2 1 0 0 0,-1 1 0 0 0,2 2 0 0 0,-1-1 0 0 0,-2 2 0 0 0,-2 3 0 0 0,-3 0 0 0 0,-1 2 0 0 0,-1-1 0 0 0,-4 0 0 0 0,15-4 0 0 0,8-3 0 0 0,3 0 0 0 0,2 1 0 0 0,3-2 0 0 0,2 3 0 0 0,0 4 0 0 0,1 2 0 0 0,-2 4 0 0 0,-2 1 0 0 0,-3 2 0 0 0,-2 0 0 0 0,-5 1 0 0 0,1 2 0 0 0,-2 2 0 0 0,-1-1 0 0 0,0 0 0 0 0,-2 1 0 0 0,-1 1 0 0 0,2-1 0 0 0,-2 1 0 0 0,0 4 0 0 0,-2-1 0 0 0,1-1 0 0 0,2 3 0 0 0,-2 1 0 0 0,1 1 0 0 0,4 1 0 0 0,0-1 0 0 0,4 0 0 0 0,1 1 0 0 0,-3-3 0 0 0,-4 1 0 0 0,-5-1 0 0 0,-3-1 0 0 0,-6-1 0 0 0,-6-2 0 0 0,-9 0 0 0 0,-3 0 0 0 0,-3-2 0 0 0,-4-2-16383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19538 14185 16383 0 0,'0'3'0'0'0,"3"4"0"0"0,5 5 0 0 0,3 2 0 0 0,3 2 0 0 0,3 2 0 0 0,-2 1 0 0 0,-1 0 0 0 0,1 0 0 0 0,1 0 0 0 0,1 0 0 0 0,0 0 0 0 0,1-1 0 0 0,-3 0 0 0 0,-1 1 0 0 0,-2-1 0 0 0,-1 0 0 0 0,-2 0 0 0 0,-3 0 0 0 0,-2 1 0 0 0,-1-1 0 0 0,-5-3 0 0 0,-9-4 0 0 0,-1-1 0 0 0,-6-2 0 0 0,-5 1 0 0 0,-3-2 0 0 0,1 2 0 0 0,1-1 0 0 0,1-2 0 0 0,3 2 0 0 0,3-2-16383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16601 13215 16383 0 0,'-3'0'0'0'0,"-5"0"0"0"0,-9 3 0 0 0,-9 1 0 0 0,-5 0 0 0 0,-5-1 0 0 0,2 0 0 0 0,-1-2 0 0 0,4 0 0 0 0,3-1 0 0 0,4 0 0 0 0,2 0 0 0 0,5 3 0 0 0,6 10 0 0 0,5 9 0 0 0,2 8 0 0 0,3 4 0 0 0,2 3 0 0 0,0 1 0 0 0,0-3 0 0 0,0-4 0 0 0,-1-1 0 0 0,1-3 0 0 0,-1-2 0 0 0,0-3 0 0 0,0-2 0 0 0,0-1 0 0 0,0-1 0 0 0,3-3 0 0 0,8-5 0 0 0,4-3 0 0 0,6-4 0 0 0,3-1 0 0 0,0-2 0 0 0,0-1 0 0 0,-2 0 0 0 0,-2 1 0 0 0,0-1 0 0 0,-4 0-16383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16334 13615 16383 0 0,'6'0'0'0'0,"5"-3"0"0"0,5-1 0 0 0,1 0 0 0 0,2 1 0 0 0,3 0 0 0 0,2 2 0 0 0,-1 0 0 0 0,-4 1-16383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24428 12231 16383 0 0,'4'10'0'0'0,"0"12"0"0"0,3 13 0 0 0,1 10 0 0 0,-2 6 0 0 0,-1 2 0 0 0,-2 1 0 0 0,-1 1 0 0 0,2-2 0 0 0,0-1 0 0 0,0-3 0 0 0,-1 4 0 0 0,-1 2 0 0 0,-1 1 0 0 0,0 4 0 0 0,-1 2 0 0 0,0-4 0 0 0,0 2 0 0 0,0-7 0 0 0,3-2 0 0 0,1-7 0 0 0,0-8 0 0 0,-1-3 0 0 0,-1-4 0 0 0,0-4 0 0 0,-1-3 0 0 0,-1-2 0 0 0,0 2 0 0 0,0 0 0 0 0,0 0 0 0 0,-1 3 0 0 0,4 3 0 0 0,2 0 0 0 0,-1 2 0 0 0,2 3 0 0 0,1-2 0 0 0,-2-3 0 0 0,-1-3 0 0 0,2-2 0 0 0,0-2 0 0 0,2-4 0 0 0,6-6 0 0 0,10-4 0 0 0,8-4 0 0 0,8-2 0 0 0,3-1 0 0 0,-1-1 0 0 0,-3 0 0 0 0,-4 0 0 0 0,-2 1 0 0 0,-3-1 0 0 0,3 1 0 0 0,5 0 0 0 0,10 0 0 0 0,9 0 0 0 0,7 0 0 0 0,7 0 0 0 0,3 0 0 0 0,2 0 0 0 0,-2 0 0 0 0,0 0 0 0 0,-5 0 0 0 0,-9 0 0 0 0,-12 0 0 0 0,-8 0 0 0 0,-8 0 0 0 0,-6 0 0 0 0,-3 0 0 0 0,-4 0 0 0 0,2 0 0 0 0,1 0 0 0 0,16-3 0 0 0,10-2 0 0 0,8-2 0 0 0,3-4 0 0 0,-1 1 0 0 0,-5-2 0 0 0,-5 1 0 0 0,-7 3 0 0 0,-10-1 0 0 0,-15-2 0 0 0,-12-5 0 0 0,-7-10 0 0 0,-7-7 0 0 0,-4-7 0 0 0,0-4 0 0 0,-1 0 0 0 0,2-3 0 0 0,4 1 0 0 0,-1 4 0 0 0,2 0 0 0 0,0 1 0 0 0,0 4 0 0 0,1 2 0 0 0,0 0 0 0 0,0 0 0 0 0,-1 0 0 0 0,0-1 0 0 0,-2-1 0 0 0,2-4 0 0 0,1 3 0 0 0,-1 3 0 0 0,1 2 0 0 0,1 0 0 0 0,-1 0 0 0 0,1 1 0 0 0,-2 0 0 0 0,0 0 0 0 0,1 1 0 0 0,3 3 0 0 0,1 0 0 0 0,2 1 0 0 0,0 2 0 0 0,1 3 0 0 0,0 1 0 0 0,1-2 0 0 0,-1-1 0 0 0,0 2 0 0 0,1 0 0 0 0,-1 1 0 0 0,0 1 0 0 0,0 1 0 0 0,0 0 0 0 0,0 0 0 0 0,0 0 0 0 0,0 0 0 0 0,0 1 0 0 0,0-1 0 0 0,-4 3 0 0 0,-3 5 0 0 0,-8 4 0 0 0,-4 2 0 0 0,-9 4 0 0 0,-5 0 0 0 0,-5 2 0 0 0,-20 3 0 0 0,-21 1 0 0 0,-5 0 0 0 0,0-1 0 0 0,3 2 0 0 0,9-1 0 0 0,9 0 0 0 0,10-1 0 0 0,7-2 0 0 0,8 0 0 0 0,8-2 0 0 0,2 0 0 0 0,3 0 0 0 0,2 0 0 0 0,-5 0 0 0 0,0-1 0 0 0,-2 1 0 0 0,-2 0 0 0 0,0 0 0 0 0,3 0 0 0 0,4 0 0 0 0,-1 0 0 0 0,0 0 0 0 0,3 0 0 0 0,1 0 0 0 0,1 0 0 0 0,1 0 0 0 0,-2 0 0 0 0,-1 0 0 0 0,0 0 0 0 0,1 0 0 0 0,1 0 0 0 0,1 0 0 0 0,0 0 0 0 0,1 0 0 0 0,0 0 0 0 0,1 0 0 0 0,-1 0 0 0 0,3 3 0 0 0,2 2 0 0 0,-1-1 0 0 0,0-1 0 0 0,1 2 0 0 0,1 1 0 0 0,-1-1 0 0 0,2-1-16383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16972 13480 16383 0 0,'-3'0'0'0'0,"-4"0"0"0"0,-4 0 0 0 0,-3 0 0 0 0,-3 0 0 0 0,-4 0 0 0 0,-2 0 0 0 0,-3 0 0 0 0,0 0 0 0 0,4 6 0 0 0,5 8 0 0 0,7 5 0 0 0,4 6 0 0 0,4 4 0 0 0,1 1 0 0 0,2 1 0 0 0,3-1 0 0 0,2-3 0 0 0,5 0 0 0 0,4-1 0 0 0,3-6 0 0 0,4-5 0 0 0,2-3 0 0 0,-1-3 0 0 0,0-3 0 0 0,-1-3 0 0 0,-2-1 0 0 0,-1-2 0 0 0,0-4 0 0 0,-1 0 0 0 0,0-4 0 0 0,0-3 0 0 0,0 0 0 0 0,0-4 0 0 0,0-2 0 0 0,0-2 0 0 0,-2-1 0 0 0,-5 0 0 0 0,-4 1 0 0 0,0-1 0 0 0,-2 2 0 0 0,0-1 0 0 0,-3 1 0 0 0,3-1 0 0 0,0 7 0 0 0,-1 9 0 0 0,-1 7 0 0 0,2 6 0 0 0,0 5 0 0 0,-1 3 0 0 0,0 1 0 0 0,-2 1 0 0 0,2-3 0 0 0,4-5 0 0 0,3-4 0 0 0,3-3 0 0 0,3-3 0 0 0,0-2 0 0 0,-1 0-16383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18028 13450 16383 0 0,'-6'0'0'0'0,"-5"0"0"0"0,-4 0 0 0 0,-3 0 0 0 0,-1 0 0 0 0,0 0 0 0 0,-1 3 0 0 0,1 1 0 0 0,0 3 0 0 0,0 4 0 0 0,1-1 0 0 0,2 2 0 0 0,9-2 0 0 0,4 1 0 0 0,6-2 0 0 0,6-1 0 0 0,1-1 0 0 0,-1 3 0 0 0,4 3 0 0 0,3-2 0 0 0,2-2 0 0 0,1-2 0 0 0,0 0 0 0 0,0-1 0 0 0,1-1 0 0 0,-5 1 0 0 0,-3 6 0 0 0,-2 4 0 0 0,-2 3 0 0 0,-2 0 0 0 0,-3 1 0 0 0,-1 0 0 0 0,-5 0 0 0 0,-4-1 0 0 0,-4-4 0 0 0,-4 0 0 0 0,-2-4 0 0 0,1 0 0 0 0,2-2 0 0 0,1 1 0 0 0,2-2 0 0 0,-2-2 0 0 0,-1 1 0 0 0,-2-1 0 0 0,-1-1 0 0 0,3-4 0 0 0,3-3-16383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18519 13627 16383 0 0,'0'3'0'0'0,"0"4"0"0"0,0 7 0 0 0,0 5 0 0 0,0 1 0 0 0,3-2 0 0 0,4-4 0 0 0,1-8 0 0 0,3-8 0 0 0,1-3 0 0 0,3-5 0 0 0,2 1 0 0 0,-3-3 0 0 0,0 2 0 0 0,-2 8 0 0 0,-4 8 0 0 0,-3 6 0 0 0,-2 7 0 0 0,-2 3 0 0 0,0 1 0 0 0,-2 1 0 0 0,0-2 0 0 0,1 2 0 0 0,-1 0 0 0 0,1-1 0 0 0,0 1 0 0 0,0 4 0 0 0,0 3 0 0 0,0-1 0 0 0,0-2 0 0 0,0-4 0 0 0,-3-1 0 0 0,-5-3 0 0 0,-3-1 0 0 0,-3 0 0 0 0,-3-2 0 0 0,-1 1 0 0 0,0 0 0 0 0,-2-3 0 0 0,1-5 0 0 0,-3-6 0 0 0,0-7 0 0 0,-4-10 0 0 0,-6-5 0 0 0,-7 0 0 0 0,3 3-16383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19551 21379 16383 0 0,'-3'0'0'0'0,"-10"3"0"0"0,-13 4 0 0 0,-13 7 0 0 0,-17 1 0 0 0,-10 2 0 0 0,-11 6 0 0 0,-9 3 0 0 0,-7-3 0 0 0,-2 1 0 0 0,-4 2 0 0 0,-1-3 0 0 0,4 4 0 0 0,7-3 0 0 0,11-2 0 0 0,17-5 0 0 0,15-5 0 0 0,9-2 0 0 0,5-3 0 0 0,5-1 0 0 0,3-3 0 0 0,1-2 0 0 0,0-1 0 0 0,1 0 0 0 0,-2 0 0 0 0,-3-1 0 0 0,1 1 0 0 0,-3-1 0 0 0,1 1 0 0 0,0 0 0 0 0,0 0 0 0 0,3 0 0 0 0,2 0 0 0 0,2 0 0 0 0,1 0 0 0 0,-1 0 0 0 0,-2 0 0 0 0,2 0 0 0 0,0 0 0 0 0,0 0 0 0 0,-1 0 0 0 0,-4 0 0 0 0,0 0 0 0 0,-3 0 0 0 0,-2 0 0 0 0,-2 0 0 0 0,-1 0 0 0 0,-2-3 0 0 0,0-1 0 0 0,-1 0 0 0 0,3-2 0 0 0,-2-1 0 0 0,-1-1 0 0 0,0 0 0 0 0,-4 1 0 0 0,2 3 0 0 0,2-2 0 0 0,1 0 0 0 0,4 1 0 0 0,3 2 0 0 0,1 1 0 0 0,-1-2 0 0 0,-5 0 0 0 0,1-3 0 0 0,-8-4 0 0 0,-5 1 0 0 0,-1 2 0 0 0,-2-1 0 0 0,1 1 0 0 0,6-1 0 0 0,3 1 0 0 0,6 1 0 0 0,5 0 0 0 0,4 0 0 0 0,4 2 0 0 0,-2-1 0 0 0,0-1 0 0 0,-2 2 0 0 0,-1 2 0 0 0,2 1 0 0 0,1 0 0 0 0,1-1 0 0 0,1-1 0 0 0,-2 0 0 0 0,0-2 0 0 0,-3 0 0 0 0,-7-2 0 0 0,-3 0 0 0 0,-3 1 0 0 0,-1 3 0 0 0,-6-2 0 0 0,-1 0 0 0 0,0 2 0 0 0,-1 1 0 0 0,5 1 0 0 0,2 1 0 0 0,6 0 0 0 0,5 1 0 0 0,5 0 0 0 0,3 1 0 0 0,5-4 0 0 0,5-4 0 0 0,8-1 0 0 0,8-2 0 0 0,8 0 0 0 0,6-1 0 0 0,3 2 0 0 0,0-1 0 0 0,0-2 0 0 0,-1 1 0 0 0,-1-1 0 0 0,0-1 0 0 0,-2 1 0 0 0,1 3 0 0 0,-1 0 0 0 0,0 2 0 0 0,0 1 0 0 0,-6 2 0 0 0,-8 2 0 0 0,-11 1 0 0 0,-5 4 0 0 0,-3 2 0 0 0,-2-1 0 0 0,-1 0 0 0 0,-1-2 0 0 0,0 0 0 0 0,0 2 0 0 0,0 0 0 0 0,3 3 0 0 0,2 1 0 0 0,-1 1 0 0 0,3 2 0 0 0,0 3 0 0 0,0-1 0 0 0,-3 0 0 0 0,3 1 0 0 0,-1-1 0 0 0,-1-1 0 0 0,2 1 0 0 0,7 2 0 0 0,3 1 0 0 0,2 1 0 0 0,5-2 0 0 0,1-1 0 0 0,3 0 0 0 0,2-1 0 0 0,1-1 0 0 0,0 1 0 0 0,-2 1 0 0 0,4 2 0 0 0,0 1 0 0 0,0 1 0 0 0,1 0 0 0 0,-2 0 0 0 0,0 1 0 0 0,1-1 0 0 0,0 1 0 0 0,-1-1 0 0 0,0-3 0 0 0,-2 0 0 0 0,-3-4-16383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16745 21946 16383 0 0,'0'3'0'0'0,"4"5"0"0"0,0 3 0 0 0,0 6 0 0 0,-1 4 0 0 0,-1 1 0 0 0,3 6 0 0 0,-1 8 0 0 0,1 0 0 0 0,-2 4 0 0 0,-1 1 0 0 0,-1 0 0 0 0,0 3 0 0 0,-1-4 0 0 0,0-2 0 0 0,0-2 0 0 0,-1-3 0 0 0,1-5 0 0 0,0-3 0 0 0,0 0 0 0 0,0 1 0 0 0,0 1 0 0 0,0 0 0 0 0,0 0 0 0 0,0-2 0 0 0,0 1 0 0 0,0 0 0 0 0,0-3 0 0 0,0-10 0 0 0,0-11 0 0 0,0-9 0 0 0,0-7 0 0 0,3-3 0 0 0,1-2 0 0 0,0-2 0 0 0,2 1 0 0 0,1 0 0 0 0,-2 0 0 0 0,-1 1 0 0 0,-1 0 0 0 0,-2 1 0 0 0,3 3 0 0 0,0 1 0 0 0,3-1 0 0 0,0 0 0 0 0,2 3 0 0 0,2-1 0 0 0,3 3 0 0 0,2 5 0 0 0,2 8 0 0 0,-3 5 0 0 0,-1 8 0 0 0,1 5 0 0 0,-3 1 0 0 0,1 4 0 0 0,0 0 0 0 0,-2-1 0 0 0,1-5 0 0 0,-2-3 0 0 0,-3-1 0 0 0,1 0 0 0 0,-1-3-16383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17701 22784 16383 0 0,'0'-3'0'0'0,"-3"-4"0"0"0,-4-1 0 0 0,-8 4 0 0 0,-3 3 0 0 0,-3 4 0 0 0,0 5 0 0 0,0 5 0 0 0,1-1 0 0 0,3 1 0 0 0,5 2 0 0 0,5 1 0 0 0,2 1 0 0 0,4 0 0 0 0,1 2 0 0 0,0-1 0 0 0,4 4 0 0 0,1 0 0 0 0,3 4 0 0 0,3-4 0 0 0,3-1 0 0 0,2-5 0 0 0,1-6 0 0 0,1-3 0 0 0,1-4 0 0 0,0-2 0 0 0,-3-4 0 0 0,-2-5 0 0 0,1-1 0 0 0,0-2 0 0 0,-2-3 0 0 0,0-1 0 0 0,-3-2 0 0 0,1 0 0 0 0,-2-2 0 0 0,-3 1 0 0 0,-1-1 0 0 0,-3 0 0 0 0,-1 1 0 0 0,-1-1 0 0 0,0 1 0 0 0,0 0 0 0 0,2 6 0 0 0,2 8 0 0 0,3 8 0 0 0,0 6 0 0 0,2 2 0 0 0,3 2 0 0 0,-1 1 0 0 0,1-1 0 0 0,-2-1 0 0 0,1-2 0 0 0,4 0 0 0 0,4 2 0 0 0,0-2 0 0 0,-2 0 0 0 0,-1-1 0 0 0,0-3 0 0 0,-3-2-16383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18304 22725 16383 0 0,'3'-3'0'0'0,"4"-1"0"0"0,4-3 0 0 0,3-1 0 0 0,3 5 0 0 0,1 6 0 0 0,1 8 0 0 0,-3 6 0 0 0,-1 3 0 0 0,0 4 0 0 0,-3 1 0 0 0,-3 0 0 0 0,-3 1 0 0 0,-3 3 0 0 0,-1-1 0 0 0,-2 2 0 0 0,-1-2 0 0 0,-2-2 0 0 0,-2-3 0 0 0,0-1 0 0 0,-1-6 0 0 0,-1-1 0 0 0,-2-4 0 0 0,1-7 0 0 0,2-10 0 0 0,4-7 0 0 0,4-5 0 0 0,3-5 0 0 0,5-5 0 0 0,3-1 0 0 0,4 4 0 0 0,0 1 0 0 0,2 4 0 0 0,-3 3 0 0 0,2 0 0 0 0,-2 1 0 0 0,-1 3 0 0 0,1-3 0 0 0,0 1 0 0 0,1 1 0 0 0,0-1 0 0 0,1-1 0 0 0,0 3 0 0 0,-3-1 0 0 0,-4 4-16383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0:32:56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19383 22565 16383 0 0,'0'-3'0'0'0,"0"-4"0"0"0,-3-1 0 0 0,-4 1 0 0 0,-5 1 0 0 0,1 6 0 0 0,-1 1 0 0 0,1 6 0 0 0,-1 3 0 0 0,0 3 0 0 0,0 3 0 0 0,3 5 0 0 0,4 2 0 0 0,1 0 0 0 0,6-1 0 0 0,4-4 0 0 0,6-5 0 0 0,2-5 0 0 0,4-7 0 0 0,0-3 0 0 0,-2-5 0 0 0,-1-1 0 0 0,1 1 0 0 0,-1 1 0 0 0,2 3 0 0 0,0 0 0 0 0,1-1 0 0 0,-3-6 0 0 0,-4-6 0 0 0,-4-2 0 0 0,-3-1 0 0 0,-2-4 0 0 0,-2-1 0 0 0,0 0 0 0 0,-1 2 0 0 0,0 1 0 0 0,0 1 0 0 0,1-2 0 0 0,-4-1 0 0 0,0 1 0 0 0,0-3 0 0 0,1 1 0 0 0,1 1 0 0 0,0-2 0 0 0,2 0 0 0 0,-1 1 0 0 0,1-1 0 0 0,1 0 0 0 0,-1 2 0 0 0,0 1 0 0 0,0 2 0 0 0,0 9 0 0 0,0 18 0 0 0,3 15 0 0 0,1 14 0 0 0,0 7 0 0 0,3 6 0 0 0,-1 6 0 0 0,2 1 0 0 0,1-4 0 0 0,-3-1 0 0 0,-1-2 0 0 0,-3-8 0 0 0,0-7 0 0 0,-1-6 0 0 0,-1-5 0 0 0,2-3 0 0 0,5-2 0 0 0,4-4 0 0 0,0-1 0 0 0,-2 0 0 0 0,4-2 0 0 0,0-6 0 0 0,-3-4-16383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24958 12097 16383 0 0,'0'-7'0'0'0,"0"-4"0"0"0,0-8 0 0 0,0-4 0 0 0,0-3 0 0 0,0-5 0 0 0,0 0 0 0 0,0 2 0 0 0,0 0 0 0 0,0 1 0 0 0,0 2 0 0 0,0 3 0 0 0,0-2 0 0 0,0-2 0 0 0,0-1 0 0 0,0 2 0 0 0,0 2 0 0 0,0 2 0 0 0,0 1 0 0 0,0 2 0 0 0,3 3 0 0 0,1 1 0 0 0,3 1 0 0 0,1-1 0 0 0,2-1 0 0 0,2-2 0 0 0,3 0 0 0 0,1 3 0 0 0,2 0 0 0 0,1 1 0 0 0,0 1 0 0 0,1 4 0 0 0,-1-1 0 0 0,0 3 0 0 0,0-2 0 0 0,0 1 0 0 0,0 2 0 0 0,0-1 0 0 0,0-3 0 0 0,0 0 0 0 0,0 2 0 0 0,3 0 0 0 0,1 0 0 0 0,0 2 0 0 0,-1 2 0 0 0,0 2 0 0 0,-2 1 0 0 0,0 0 0 0 0,2 1 0 0 0,1 4 0 0 0,0 4 0 0 0,-1 4 0 0 0,-1 0 0 0 0,-1 1 0 0 0,0 1 0 0 0,-1 2 0 0 0,0 2 0 0 0,0 0 0 0 0,-1 1 0 0 0,1 0 0 0 0,-3 0 0 0 0,-2 0 0 0 0,1 1 0 0 0,-3-1 0 0 0,1 0 0 0 0,-3 0 0 0 0,0 0 0 0 0,-1-1 0 0 0,-2 1 0 0 0,1 0 0 0 0,-2 0 0 0 0,3 0 0 0 0,-1 0 0 0 0,-2 0 0 0 0,1 6 0 0 0,0 3 0 0 0,-1-1 0 0 0,-3-2 0 0 0,0-1 0 0 0,-2-3 0 0 0,-1 3 0 0 0,0 0 0 0 0,0-1 0 0 0,0 2 0 0 0,-1 0 0 0 0,1-4-16383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26629 15389 16383 0 0,'0'-3'0'0'0,"3"-5"0"0"0,4 0 0 0 0,5-6 0 0 0,3 0 0 0 0,-1-1 0 0 0,0-1 0 0 0,1 1 0 0 0,2 2 0 0 0,0-2 0 0 0,1 3 0 0 0,1-1 0 0 0,0 3 0 0 0,0 2 0 0 0,0 0 0 0 0,0 1 0 0 0,0 2 0 0 0,-3-2 0 0 0,-1 1 0 0 0,-1-2 0 0 0,2 0 0 0 0,1 2 0 0 0,-3-2 0 0 0,0 1 0 0 0,0 2 0 0 0,-1 4 0 0 0,-1 3 0 0 0,2 4 0 0 0,1 4 0 0 0,1 4 0 0 0,2 3 0 0 0,0-2 0 0 0,4 3 0 0 0,1 2 0 0 0,1-3 0 0 0,-2 0 0 0 0,-4-1 0 0 0,-1 1 0 0 0,-2 0 0 0 0,1 1 0 0 0,-2 0 0 0 0,-1 1 0 0 0,0-4 0 0 0,3 0 0 0 0,0 0 0 0 0,1 1 0 0 0,-2 0 0 0 0,0-1 0 0 0,0-2 0 0 0,1 2 0 0 0,-3 1 0 0 0,1 0 0 0 0,-3 2 0 0 0,0-3 0 0 0,-2 0 0 0 0,1-1 0 0 0,-1 2 0 0 0,1-2 0 0 0,-2-1 0 0 0,-1 1 0 0 0,-3 2 0 0 0,-1 0 0 0 0,-2 2 0 0 0,0 0 0 0 0,-1 1 0 0 0,-1 0 0 0 0,1 0 0 0 0,-1 0 0 0 0,1 0 0 0 0,0 1 0 0 0,0-1 0 0 0,-4-1 0 0 0,0 1 0 0 0,-3-3 0 0 0,-4-1 0 0 0,-3 0 0 0 0,1 0 0 0 0,0 2 0 0 0,1 0 0 0 0,0 1 0 0 0,-1-2 0 0 0,-2-2 0 0 0,-1 1 0 0 0,-2 1 0 0 0,0 1 0 0 0,-1 0 0 0 0,0-2 0 0 0,0 0 0 0 0,0 0 0 0 0,-4 0 0 0 0,0-1 0 0 0,0-1 0 0 0,-3-2 0 0 0,1 0 0 0 0,0-1 0 0 0,2-3 0 0 0,2 0 0 0 0,1 0 0 0 0,0-2 0 0 0,1-1 0 0 0,0-2 0 0 0,1-1 0 0 0,-1 2 0 0 0,0 1 0 0 0,1 0 0 0 0,-1-1 0 0 0,0-1 0 0 0,0-1 0 0 0,0 0 0 0 0,0-1 0 0 0,0 0 0 0 0,1-3 0 0 0,-1-2 0 0 0,0-2 0 0 0,0-1 0 0 0,0 2 0 0 0,0 1 0 0 0,0-2 0 0 0,0 1 0 0 0,0-2 0 0 0,0 1 0 0 0,1-3 0 0 0,-1 1 0 0 0,0-1 0 0 0,0-2 0 0 0,0 1 0 0 0,3-1 0 0 0,2 1 0 0 0,2 0 0 0 0,1 5 0 0 0,-5 10 0 0 0,-2 7 0 0 0,-2 5 0 0 0,-4 3 0 0 0,-4 2 0 0 0,0-3 0 0 0,0-1 0 0 0,3-1 0 0 0,-1 1 0 0 0,4 0 0 0 0,2-2 0 0 0,-2-1 0 0 0,0 0 0 0 0,1-2 0 0 0,-1 1 0 0 0,2 0 0 0 0,0-1 0 0 0,1 0 0 0 0,0-2 0 0 0,0 1 0 0 0,0-2 0 0 0,0 1 0 0 0,1 2 0 0 0,-1-1 0 0 0,-3 4 0 0 0,-1 0 0 0 0,0-1 0 0 0,1 2 0 0 0,0-2 0 0 0,2-1 0 0 0,0-2 0 0 0,1 1 0 0 0,0-3 0 0 0,0 1 0 0 0,1 2 0 0 0,-4 2 0 0 0,-1 2 0 0 0,0-2 0 0 0,1-3 0 0 0,1-1 0 0 0,0 2 0 0 0,-5 2 0 0 0,2 1 0 0 0,1-1 0 0 0,1-3 0 0 0,2-1 0 0 0,1 2 0 0 0,0 1 0 0 0,1 3 0 0 0,-1-2 0 0 0,0-1 0 0 0,1-1 0 0 0,-1-4 0 0 0,0 1 0 0 0,0-2 0 0 0,4 2 0 0 0,3-5 0 0 0,2-5 0 0 0,-2-7 0 0 0,2-4 0 0 0,-1-1 0 0 0,-1-1 0 0 0,0-1 0 0 0,0 1 0 0 0,2 1 0 0 0,-1 2 0 0 0,2-1 0 0 0,-1 3 0 0 0,1-1 0 0 0,-1 1 0 0 0,1-1 0 0 0,-1 2 0 0 0,-2-2 0 0 0,-2-2 0 0 0,-2 1 0 0 0,5 2 0 0 0,7 0 0 0 0,8-2 0 0 0,7 1 0 0 0,4-2 0 0 0,3 3 0 0 0,1-2 0 0 0,2-2 0 0 0,-1-1 0 0 0,0 1 0 0 0,0 0 0 0 0,3-2 0 0 0,0 0 0 0 0,1 1 0 0 0,-2 0 0 0 0,-1 3 0 0 0,-1 0 0 0 0,0 1 0 0 0,-1 0 0 0 0,0-2 0 0 0,0-2 0 0 0,-1-2 0 0 0,1 2 0 0 0,0 3 0 0 0,0 1 0 0 0,0-2 0 0 0,3-2 0 0 0,1-1 0 0 0,0-2 0 0 0,-1 2 0 0 0,-1 0 0 0 0,0 0 0 0 0,-2 3 0 0 0,0-1 0 0 0,0-1 0 0 0,0 2 0 0 0,0 0 0 0 0,0-1 0 0 0,-1 1 0 0 0,1 0 0 0 0,0 2 0 0 0,0-1 0 0 0,0-2 0 0 0,0 2 0 0 0,-1-1 0 0 0,1-1 0 0 0,0-2 0 0 0,0 1 0 0 0,0 1 0 0 0,0 2 0 0 0,0 3 0 0 0,0-1 0 0 0,0 2 0 0 0,0-2 0 0 0,-1-2 0 0 0,1 1 0 0 0,0 2 0 0 0,0-1 0 0 0,0-2 0 0 0,0 1 0 0 0,0-2 0 0 0,0 2 0 0 0,0 3 0 0 0,0-1 0 0 0,-7-3 0 0 0,-5-2 0 0 0,-4-2 0 0 0,-5-2 0 0 0,-3-1 0 0 0,0-1 0 0 0,0 0 0 0 0,-1-1 0 0 0,-1 1 0 0 0,2 0 0 0 0,1-1 0 0 0,1 1 0 0 0,2 0 0 0 0,0 0 0 0 0,1 0 0 0 0,0 1 0 0 0,4-1 0 0 0,0 0 0 0 0,4 0 0 0 0,3 0 0 0 0,0 0 0 0 0,1 3 0 0 0,-1 2 0 0 0,-3-1 0 0 0,0 3 0 0 0,3-1 0 0 0,2 0 0 0 0,3-2 0 0 0,-3-1 0 0 0,1 2 0 0 0,1 3 0 0 0,-2 0 0 0 0,0 3 0 0 0,-3-1 0 0 0,1 1 0 0 0,2-2 0 0 0,-2-1 0 0 0,0 0 0 0 0,3 2 0 0 0,-2 0 0 0 0,0 1 0 0 0,1-1 0 0 0,3 1 0 0 0,0 2 0 0 0,-1-2 0 0 0,-1 1 0 0 0,1-1 0 0 0,1 0 0 0 0,0 1 0 0 0,2 3 0 0 0,-3-2 0 0 0,0 0 0 0 0,0 2 0 0 0,-3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5:24:47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30033 13293 16383 0 0,'-3'0'0'0'0,"-8"0"0"0"0,-5 0 0 0 0,-3 0 0 0 0,-4-3 0 0 0,-3-1 0 0 0,1 0 0 0 0,-2-3 0 0 0,-2-2 0 0 0,-4-1 0 0 0,-5-5 0 0 0,-3-3 0 0 0,-1 2 0 0 0,-2 0 0 0 0,-1 0 0 0 0,-2-1 0 0 0,0-1 0 0 0,-1 0 0 0 0,1 3 0 0 0,2 0 0 0 0,-1 1 0 0 0,-5 1 0 0 0,-1 1 0 0 0,-1-5 0 0 0,-1 1 0 0 0,-1 0 0 0 0,-1-1 0 0 0,3 3 0 0 0,0 0 0 0 0,0 0 0 0 0,3 2 0 0 0,0 0 0 0 0,-2 1 0 0 0,-1 4 0 0 0,-1-1 0 0 0,5 1 0 0 0,2 2 0 0 0,2-2 0 0 0,5 1 0 0 0,4-2 0 0 0,1 0 0 0 0,3 1 0 0 0,1 3 0 0 0,-1-2 0 0 0,2 0 0 0 0,-1 2 0 0 0,0-3 0 0 0,0 1 0 0 0,3 1 0 0 0,0 1 0 0 0,2 2 0 0 0,1 0 0 0 0,-1-1 0 0 0,1-2 0 0 0,-3-2 0 0 0,2 0 0 0 0,1 1 0 0 0,1-2 0 0 0,3 1 0 0 0,1 1 0 0 0,0-1 0 0 0,1 0 0 0 0,4-1 0 0 0,4-4 0 0 0,4-2 0 0 0,6-5 0 0 0,7-6 0 0 0,2-2 0 0 0,4 1 0 0 0,-2 1 0 0 0,2-2 0 0 0,2 1 0 0 0,1 2 0 0 0,-1 1 0 0 0,0 5 0 0 0,0 2 0 0 0,2 4 0 0 0,-2 1 0 0 0,-1 2 0 0 0,-2-1 0 0 0,1-1 0 0 0,-3-3 0 0 0,1-1 0 0 0,2 1 0 0 0,2 3 0 0 0,-4 7 0 0 0,-5 7 0 0 0,-5 6 0 0 0,-7 6 0 0 0,-5 2 0 0 0,-3 2 0 0 0,-3 5 0 0 0,-2-3 0 0 0,0-1 0 0 0,0 2 0 0 0,3 1 0 0 0,2 0 0 0 0,3-2 0 0 0,0 0 0 0 0,-1 2 0 0 0,-1 1 0 0 0,2-1 0 0 0,2 3 0 0 0,0-1 0 0 0,2-1 0 0 0,-1 2 0 0 0,1 0 0 0 0,11 5 0 0 0,19 0 0 0 0,11 2 0 0 0,4-2 0 0 0,-2-3 0 0 0,-3-3 0 0 0,-4-6 0 0 0,-7-2 0 0 0,-3-5 0 0 0,-5-1 0 0 0,1 4 0 0 0,5 6 0 0 0,6 9 0 0 0,5 6 0 0 0,1 0 0 0 0,-2-3 0 0 0,-3-4 0 0 0,-2-10 0 0 0,-2-14 0 0 0,1-12 0 0 0,0-5 0 0 0,-3 1-16383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936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37.xml"/><Relationship Id="rId42" Type="http://schemas.openxmlformats.org/officeDocument/2006/relationships/customXml" Target="../ink/ink48.xml"/><Relationship Id="rId47" Type="http://schemas.openxmlformats.org/officeDocument/2006/relationships/image" Target="../media/image37.png"/><Relationship Id="rId63" Type="http://schemas.openxmlformats.org/officeDocument/2006/relationships/customXml" Target="../ink/ink60.xml"/><Relationship Id="rId68" Type="http://schemas.openxmlformats.org/officeDocument/2006/relationships/image" Target="../media/image46.png"/><Relationship Id="rId16" Type="http://schemas.openxmlformats.org/officeDocument/2006/relationships/customXml" Target="../ink/ink33.xml"/><Relationship Id="rId11" Type="http://schemas.openxmlformats.org/officeDocument/2006/relationships/image" Target="../media/image1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customXml" Target="../ink/ink45.xml"/><Relationship Id="rId40" Type="http://schemas.openxmlformats.org/officeDocument/2006/relationships/customXml" Target="../ink/ink47.xml"/><Relationship Id="rId45" Type="http://schemas.openxmlformats.org/officeDocument/2006/relationships/image" Target="../media/image36.png"/><Relationship Id="rId53" Type="http://schemas.openxmlformats.org/officeDocument/2006/relationships/customXml" Target="../ink/ink55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5" Type="http://schemas.openxmlformats.org/officeDocument/2006/relationships/image" Target="../media/image12.png"/><Relationship Id="rId61" Type="http://schemas.openxmlformats.org/officeDocument/2006/relationships/customXml" Target="../ink/ink59.xml"/><Relationship Id="rId19" Type="http://schemas.openxmlformats.org/officeDocument/2006/relationships/customXml" Target="../ink/ink35.xml"/><Relationship Id="rId14" Type="http://schemas.openxmlformats.org/officeDocument/2006/relationships/customXml" Target="../ink/ink32.xml"/><Relationship Id="rId22" Type="http://schemas.openxmlformats.org/officeDocument/2006/relationships/image" Target="../media/image19.png"/><Relationship Id="rId27" Type="http://schemas.openxmlformats.org/officeDocument/2006/relationships/customXml" Target="../ink/ink40.xml"/><Relationship Id="rId30" Type="http://schemas.openxmlformats.org/officeDocument/2006/relationships/image" Target="../media/image29.png"/><Relationship Id="rId35" Type="http://schemas.openxmlformats.org/officeDocument/2006/relationships/customXml" Target="../ink/ink44.xml"/><Relationship Id="rId43" Type="http://schemas.openxmlformats.org/officeDocument/2006/relationships/image" Target="../media/image35.png"/><Relationship Id="rId48" Type="http://schemas.openxmlformats.org/officeDocument/2006/relationships/customXml" Target="../ink/ink51.xml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63.xml"/><Relationship Id="rId77" Type="http://schemas.openxmlformats.org/officeDocument/2006/relationships/customXml" Target="../ink/ink67.xml"/><Relationship Id="rId8" Type="http://schemas.openxmlformats.org/officeDocument/2006/relationships/customXml" Target="../ink/ink29.xml"/><Relationship Id="rId51" Type="http://schemas.openxmlformats.org/officeDocument/2006/relationships/customXml" Target="../ink/ink53.xml"/><Relationship Id="rId72" Type="http://schemas.openxmlformats.org/officeDocument/2006/relationships/image" Target="../media/image48.png"/><Relationship Id="rId3" Type="http://schemas.openxmlformats.org/officeDocument/2006/relationships/image" Target="../media/image11.png"/><Relationship Id="rId12" Type="http://schemas.openxmlformats.org/officeDocument/2006/relationships/customXml" Target="../ink/ink31.xml"/><Relationship Id="rId17" Type="http://schemas.openxmlformats.org/officeDocument/2006/relationships/image" Target="../media/image18.png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33.png"/><Relationship Id="rId46" Type="http://schemas.openxmlformats.org/officeDocument/2006/relationships/customXml" Target="../ink/ink50.xml"/><Relationship Id="rId59" Type="http://schemas.openxmlformats.org/officeDocument/2006/relationships/customXml" Target="../ink/ink58.xml"/><Relationship Id="rId67" Type="http://schemas.openxmlformats.org/officeDocument/2006/relationships/customXml" Target="../ink/ink62.xml"/><Relationship Id="rId20" Type="http://schemas.openxmlformats.org/officeDocument/2006/relationships/customXml" Target="../ink/ink36.xml"/><Relationship Id="rId41" Type="http://schemas.openxmlformats.org/officeDocument/2006/relationships/image" Target="../media/image34.png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6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.xml"/><Relationship Id="rId15" Type="http://schemas.openxmlformats.org/officeDocument/2006/relationships/image" Target="../media/image17.png"/><Relationship Id="rId23" Type="http://schemas.openxmlformats.org/officeDocument/2006/relationships/customXml" Target="../ink/ink38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image" Target="../media/image38.png"/><Relationship Id="rId57" Type="http://schemas.openxmlformats.org/officeDocument/2006/relationships/customXml" Target="../ink/ink57.xml"/><Relationship Id="rId10" Type="http://schemas.openxmlformats.org/officeDocument/2006/relationships/customXml" Target="../ink/ink30.xml"/><Relationship Id="rId31" Type="http://schemas.openxmlformats.org/officeDocument/2006/relationships/customXml" Target="../ink/ink42.xml"/><Relationship Id="rId44" Type="http://schemas.openxmlformats.org/officeDocument/2006/relationships/customXml" Target="../ink/ink49.xml"/><Relationship Id="rId52" Type="http://schemas.openxmlformats.org/officeDocument/2006/relationships/customXml" Target="../ink/ink54.xml"/><Relationship Id="rId60" Type="http://schemas.openxmlformats.org/officeDocument/2006/relationships/image" Target="../media/image42.png"/><Relationship Id="rId65" Type="http://schemas.openxmlformats.org/officeDocument/2006/relationships/customXml" Target="../ink/ink61.xml"/><Relationship Id="rId73" Type="http://schemas.openxmlformats.org/officeDocument/2006/relationships/customXml" Target="../ink/ink65.xml"/><Relationship Id="rId78" Type="http://schemas.openxmlformats.org/officeDocument/2006/relationships/image" Target="../media/image51.png"/><Relationship Id="rId4" Type="http://schemas.openxmlformats.org/officeDocument/2006/relationships/customXml" Target="../ink/ink27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34.xml"/><Relationship Id="rId39" Type="http://schemas.openxmlformats.org/officeDocument/2006/relationships/customXml" Target="../ink/ink46.xml"/><Relationship Id="rId34" Type="http://schemas.openxmlformats.org/officeDocument/2006/relationships/image" Target="../media/image31.png"/><Relationship Id="rId50" Type="http://schemas.openxmlformats.org/officeDocument/2006/relationships/customXml" Target="../ink/ink52.xml"/><Relationship Id="rId55" Type="http://schemas.openxmlformats.org/officeDocument/2006/relationships/customXml" Target="../ink/ink56.xml"/><Relationship Id="rId76" Type="http://schemas.openxmlformats.org/officeDocument/2006/relationships/image" Target="../media/image50.png"/><Relationship Id="rId7" Type="http://schemas.openxmlformats.org/officeDocument/2006/relationships/image" Target="../media/image13.png"/><Relationship Id="rId71" Type="http://schemas.openxmlformats.org/officeDocument/2006/relationships/customXml" Target="../ink/ink64.xml"/><Relationship Id="rId2" Type="http://schemas.openxmlformats.org/officeDocument/2006/relationships/customXml" Target="../ink/ink26.xml"/><Relationship Id="rId29" Type="http://schemas.openxmlformats.org/officeDocument/2006/relationships/customXml" Target="../ink/ink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2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customXml" Target="../ink/ink19.xml"/><Relationship Id="rId18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customXml" Target="../ink/ink1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customXml" Target="../ink/ink13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11" Type="http://schemas.openxmlformats.org/officeDocument/2006/relationships/image" Target="../media/image10.png"/><Relationship Id="rId24" Type="http://schemas.openxmlformats.org/officeDocument/2006/relationships/customXml" Target="../ink/ink25.xml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17.xml"/><Relationship Id="rId19" Type="http://schemas.openxmlformats.org/officeDocument/2006/relationships/image" Target="../media/image24.png"/><Relationship Id="rId4" Type="http://schemas.openxmlformats.org/officeDocument/2006/relationships/customXml" Target="../ink/ink14.xml"/><Relationship Id="rId9" Type="http://schemas.openxmlformats.org/officeDocument/2006/relationships/image" Target="../media/image9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33400" y="992850"/>
            <a:ext cx="5371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RSA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Gaurav Chaudhari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IIIT Hyderabad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CFFB-AEB2-426E-8D76-ECD5E98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– Why modular exponentiation?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D2F4C-3BA7-444B-800B-467CB7F60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 m</a:t>
            </a:r>
            <a:r>
              <a:rPr lang="en-US" baseline="30000" dirty="0"/>
              <a:t>e</a:t>
            </a:r>
            <a:r>
              <a:rPr lang="en-US" dirty="0"/>
              <a:t>mod n</a:t>
            </a:r>
          </a:p>
          <a:p>
            <a:pPr>
              <a:lnSpc>
                <a:spcPct val="114999"/>
              </a:lnSpc>
            </a:pPr>
            <a:r>
              <a:rPr lang="en-US" dirty="0"/>
              <a:t>An example of one-way function.</a:t>
            </a:r>
          </a:p>
          <a:p>
            <a:pPr>
              <a:lnSpc>
                <a:spcPct val="114999"/>
              </a:lnSpc>
            </a:pPr>
            <a:r>
              <a:rPr lang="en-US" dirty="0"/>
              <a:t>Given m,e and n, </a:t>
            </a:r>
            <a:r>
              <a:rPr lang="en-US" dirty="0" err="1"/>
              <a:t>m</a:t>
            </a:r>
            <a:r>
              <a:rPr lang="en-US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 n is easy to compute but given </a:t>
            </a:r>
            <a:r>
              <a:rPr lang="en-US" dirty="0" err="1"/>
              <a:t>c,e</a:t>
            </a:r>
            <a:r>
              <a:rPr lang="en-US" dirty="0"/>
              <a:t> and n, it is difficult to determine what value of m was used.</a:t>
            </a:r>
          </a:p>
          <a:p>
            <a:pPr>
              <a:lnSpc>
                <a:spcPct val="114999"/>
              </a:lnSpc>
            </a:pPr>
            <a:r>
              <a:rPr lang="en-US" dirty="0"/>
              <a:t>Unless we know the d, as m = </a:t>
            </a:r>
            <a:r>
              <a:rPr lang="en-US" dirty="0" err="1"/>
              <a:t>c</a:t>
            </a:r>
            <a:r>
              <a:rPr lang="en-US" baseline="30000" dirty="0" err="1"/>
              <a:t>d</a:t>
            </a:r>
            <a:r>
              <a:rPr lang="en-US" dirty="0" err="1"/>
              <a:t>mod</a:t>
            </a:r>
            <a:r>
              <a:rPr lang="en-US" dirty="0"/>
              <a:t> n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FE773E-12C1-40CD-8369-165CABE14DFD}"/>
                  </a:ext>
                </a:extLst>
              </p14:cNvPr>
              <p14:cNvContentPartPr/>
              <p14:nvPr/>
            </p14:nvContentPartPr>
            <p14:xfrm>
              <a:off x="1766131" y="3184203"/>
              <a:ext cx="647700" cy="159067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FE773E-12C1-40CD-8369-165CABE14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8239" y="3166201"/>
                <a:ext cx="683127" cy="1626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A17891-DF9E-41EA-898D-7175D0AF0D81}"/>
                  </a:ext>
                </a:extLst>
              </p14:cNvPr>
              <p14:cNvContentPartPr/>
              <p14:nvPr/>
            </p14:nvContentPartPr>
            <p14:xfrm>
              <a:off x="3775878" y="3196504"/>
              <a:ext cx="609600" cy="14097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A17891-DF9E-41EA-898D-7175D0AF0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328" y="3178491"/>
                <a:ext cx="645059" cy="1445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CA7FA0-C116-4645-A252-58F66D8E44AC}"/>
                  </a:ext>
                </a:extLst>
              </p14:cNvPr>
              <p14:cNvContentPartPr/>
              <p14:nvPr/>
            </p14:nvContentPartPr>
            <p14:xfrm>
              <a:off x="1937331" y="3537551"/>
              <a:ext cx="209549" cy="1333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CA7FA0-C116-4645-A252-58F66D8E44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329" y="3519649"/>
                <a:ext cx="245194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FAD5E9-F09A-43E7-BFEF-8C40AA6369CC}"/>
                  </a:ext>
                </a:extLst>
              </p14:cNvPr>
              <p14:cNvContentPartPr/>
              <p14:nvPr/>
            </p14:nvContentPartPr>
            <p14:xfrm>
              <a:off x="2206659" y="3650600"/>
              <a:ext cx="19049" cy="1143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FAD5E9-F09A-43E7-BFEF-8C40AA6369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688" y="3633577"/>
                <a:ext cx="53337" cy="148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585F32-DAEC-4B86-B6D1-D355A5A9ACA0}"/>
                  </a:ext>
                </a:extLst>
              </p14:cNvPr>
              <p14:cNvContentPartPr/>
              <p14:nvPr/>
            </p14:nvContentPartPr>
            <p14:xfrm>
              <a:off x="1970176" y="3899001"/>
              <a:ext cx="200025" cy="1143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585F32-DAEC-4B86-B6D1-D355A5A9AC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2348" y="3881524"/>
                <a:ext cx="235324" cy="14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39CF6D-F16D-4571-B76D-155566CC42CE}"/>
                  </a:ext>
                </a:extLst>
              </p14:cNvPr>
              <p14:cNvContentPartPr/>
              <p14:nvPr/>
            </p14:nvContentPartPr>
            <p14:xfrm>
              <a:off x="2234357" y="4004428"/>
              <a:ext cx="47625" cy="12382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39CF6D-F16D-4571-B76D-155566CC42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5384" y="3986262"/>
                <a:ext cx="85957" cy="16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0BF394-2588-4624-A2D8-BA07FEC2D033}"/>
                  </a:ext>
                </a:extLst>
              </p14:cNvPr>
              <p14:cNvContentPartPr/>
              <p14:nvPr/>
            </p14:nvContentPartPr>
            <p14:xfrm>
              <a:off x="2088418" y="4110428"/>
              <a:ext cx="9524" cy="3809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0BF394-2588-4624-A2D8-BA07FEC2D0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1742" y="4093420"/>
                <a:ext cx="952400" cy="71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DC97FA-DEA9-40A3-9B1C-D4C90EA69936}"/>
                  </a:ext>
                </a:extLst>
              </p14:cNvPr>
              <p14:cNvContentPartPr/>
              <p14:nvPr/>
            </p14:nvContentPartPr>
            <p14:xfrm>
              <a:off x="2094987" y="4235238"/>
              <a:ext cx="9524" cy="952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DC97FA-DEA9-40A3-9B1C-D4C90EA699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8787" y="376856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9B99C1-D85F-49D4-A009-8C2BF911E4E1}"/>
                  </a:ext>
                </a:extLst>
              </p14:cNvPr>
              <p14:cNvContentPartPr/>
              <p14:nvPr/>
            </p14:nvContentPartPr>
            <p14:xfrm>
              <a:off x="2101556" y="4248376"/>
              <a:ext cx="9524" cy="95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9B99C1-D85F-49D4-A009-8C2BF911E4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5356" y="3781700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2FF832-9083-4EDD-9067-8F0703B9D7E8}"/>
                  </a:ext>
                </a:extLst>
              </p14:cNvPr>
              <p14:cNvContentPartPr/>
              <p14:nvPr/>
            </p14:nvContentPartPr>
            <p14:xfrm>
              <a:off x="2101556" y="4281221"/>
              <a:ext cx="9524" cy="95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2FF832-9083-4EDD-9067-8F0703B9D7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25356" y="381454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749E6D-DD83-49C3-B0B1-8FA862D04A47}"/>
                  </a:ext>
                </a:extLst>
              </p14:cNvPr>
              <p14:cNvContentPartPr/>
              <p14:nvPr/>
            </p14:nvContentPartPr>
            <p14:xfrm>
              <a:off x="2081849" y="4452014"/>
              <a:ext cx="9524" cy="952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749E6D-DD83-49C3-B0B1-8FA862D04A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5649" y="397581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7DAD93-801B-4B78-B752-D55F7AECF22C}"/>
                  </a:ext>
                </a:extLst>
              </p14:cNvPr>
              <p14:cNvContentPartPr/>
              <p14:nvPr/>
            </p14:nvContentPartPr>
            <p14:xfrm>
              <a:off x="1963424" y="4551479"/>
              <a:ext cx="190500" cy="14287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7DAD93-801B-4B78-B752-D55F7AECF2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45587" y="4533575"/>
                <a:ext cx="225817" cy="1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766AAE-DBA5-47C0-91F9-1CEFD929FDDF}"/>
                  </a:ext>
                </a:extLst>
              </p14:cNvPr>
              <p14:cNvContentPartPr/>
              <p14:nvPr/>
            </p14:nvContentPartPr>
            <p14:xfrm>
              <a:off x="2180383" y="4639593"/>
              <a:ext cx="95250" cy="7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766AAE-DBA5-47C0-91F9-1CEFD929FD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2546" y="4621109"/>
                <a:ext cx="130567" cy="113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197A77-5E06-4D59-9206-32C648816BA9}"/>
                  </a:ext>
                </a:extLst>
              </p14:cNvPr>
              <p14:cNvContentPartPr/>
              <p14:nvPr/>
            </p14:nvContentPartPr>
            <p14:xfrm>
              <a:off x="4006115" y="3414116"/>
              <a:ext cx="95250" cy="14287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197A77-5E06-4D59-9206-32C648816B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89081" y="3396345"/>
                <a:ext cx="129665" cy="17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BD82B6-F708-47EB-B3CF-7E2D457DB6F0}"/>
                  </a:ext>
                </a:extLst>
              </p14:cNvPr>
              <p14:cNvContentPartPr/>
              <p14:nvPr/>
            </p14:nvContentPartPr>
            <p14:xfrm>
              <a:off x="4164211" y="3558635"/>
              <a:ext cx="9524" cy="12382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BD82B6-F708-47EB-B3CF-7E2D457DB6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40401" y="3541150"/>
                <a:ext cx="56668" cy="159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0BF90D-94B5-46F6-BF2F-8DC8E9D078F4}"/>
                  </a:ext>
                </a:extLst>
              </p14:cNvPr>
              <p14:cNvContentPartPr/>
              <p14:nvPr/>
            </p14:nvContentPartPr>
            <p14:xfrm>
              <a:off x="3992676" y="3808255"/>
              <a:ext cx="142875" cy="18097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0BF90D-94B5-46F6-BF2F-8DC8E9D078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74539" y="3790048"/>
                <a:ext cx="179519" cy="21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7AD3F5-A2E5-45CE-B65E-2DEF22D096DE}"/>
                  </a:ext>
                </a:extLst>
              </p14:cNvPr>
              <p14:cNvContentPartPr/>
              <p14:nvPr/>
            </p14:nvContentPartPr>
            <p14:xfrm>
              <a:off x="4216762" y="3946280"/>
              <a:ext cx="66675" cy="13335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7AD3F5-A2E5-45CE-B65E-2DEF22D096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98612" y="3929130"/>
                <a:ext cx="103346" cy="1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0070A2B-842F-444B-8AA0-2B57F310F5BF}"/>
                  </a:ext>
                </a:extLst>
              </p14:cNvPr>
              <p14:cNvContentPartPr/>
              <p14:nvPr/>
            </p14:nvContentPartPr>
            <p14:xfrm>
              <a:off x="4089342" y="4031599"/>
              <a:ext cx="9524" cy="2857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0070A2B-842F-444B-8AA0-2B57F310F5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71705" y="4013176"/>
                <a:ext cx="44445" cy="65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A6D974-528F-44F7-97C2-D05F3D4B1C0C}"/>
                  </a:ext>
                </a:extLst>
              </p14:cNvPr>
              <p14:cNvContentPartPr/>
              <p14:nvPr/>
            </p14:nvContentPartPr>
            <p14:xfrm>
              <a:off x="4078814" y="4084152"/>
              <a:ext cx="9524" cy="9524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A6D974-528F-44F7-97C2-D05F3D4B1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2614" y="4025817"/>
                <a:ext cx="952400" cy="12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C2EBEF-3D41-4B84-87BF-F06B151297A8}"/>
                  </a:ext>
                </a:extLst>
              </p14:cNvPr>
              <p14:cNvContentPartPr/>
              <p14:nvPr/>
            </p14:nvContentPartPr>
            <p14:xfrm>
              <a:off x="4078814" y="4156411"/>
              <a:ext cx="9524" cy="952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4C2EBEF-3D41-4B84-87BF-F06B15129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02614" y="4131348"/>
                <a:ext cx="952400" cy="59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7010CF-ADF9-4BAB-90D4-5DA73C58D731}"/>
                  </a:ext>
                </a:extLst>
              </p14:cNvPr>
              <p14:cNvContentPartPr/>
              <p14:nvPr/>
            </p14:nvContentPartPr>
            <p14:xfrm>
              <a:off x="4085383" y="4208962"/>
              <a:ext cx="9524" cy="952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7010CF-ADF9-4BAB-90D4-5DA73C58D7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8707" y="373276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E13FF6-7C99-4D6C-AF5B-E0F2A2906F01}"/>
                  </a:ext>
                </a:extLst>
              </p14:cNvPr>
              <p14:cNvContentPartPr/>
              <p14:nvPr/>
            </p14:nvContentPartPr>
            <p14:xfrm>
              <a:off x="3999262" y="4314156"/>
              <a:ext cx="85725" cy="17144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E13FF6-7C99-4D6C-AF5B-E0F2A2906F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81403" y="4296109"/>
                <a:ext cx="121087" cy="207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2D7D47-C50E-4B99-8232-2381DB0F618E}"/>
                  </a:ext>
                </a:extLst>
              </p14:cNvPr>
              <p14:cNvContentPartPr/>
              <p14:nvPr/>
            </p14:nvContentPartPr>
            <p14:xfrm>
              <a:off x="4131366" y="4402532"/>
              <a:ext cx="57150" cy="1143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2D7D47-C50E-4B99-8232-2381DB0F61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3507" y="4385404"/>
                <a:ext cx="92512" cy="14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CF8585-E82F-4ED8-9916-3D0CFFDC4181}"/>
                  </a:ext>
                </a:extLst>
              </p14:cNvPr>
              <p14:cNvContentPartPr/>
              <p14:nvPr/>
            </p14:nvContentPartPr>
            <p14:xfrm>
              <a:off x="2265780" y="3551756"/>
              <a:ext cx="1581150" cy="38099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CF8585-E82F-4ED8-9916-3D0CFFDC41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7800" y="3534594"/>
                <a:ext cx="1616750" cy="72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E77181-6B48-42F8-B1D1-256937CC688B}"/>
                  </a:ext>
                </a:extLst>
              </p14:cNvPr>
              <p14:cNvContentPartPr/>
              <p14:nvPr/>
            </p14:nvContentPartPr>
            <p14:xfrm>
              <a:off x="2351176" y="3998195"/>
              <a:ext cx="1466850" cy="3809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E77181-6B48-42F8-B1D1-256937CC68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33581" y="3977930"/>
                <a:ext cx="1502399" cy="7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4DA417-24D0-4364-88C2-691A8630C0AC}"/>
                  </a:ext>
                </a:extLst>
              </p14:cNvPr>
              <p14:cNvContentPartPr/>
              <p14:nvPr/>
            </p14:nvContentPartPr>
            <p14:xfrm>
              <a:off x="2998902" y="4130135"/>
              <a:ext cx="9524" cy="952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4DA417-24D0-4364-88C2-691A8630C0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39377" y="4099023"/>
                <a:ext cx="127384" cy="72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3E5739C-2F37-4A70-BC44-EB6B6CDCF1D2}"/>
                  </a:ext>
                </a:extLst>
              </p14:cNvPr>
              <p14:cNvContentPartPr/>
              <p14:nvPr/>
            </p14:nvContentPartPr>
            <p14:xfrm>
              <a:off x="2962091" y="4215531"/>
              <a:ext cx="9524" cy="9524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3E5739C-2F37-4A70-BC44-EB6B6CDCF1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5415" y="374885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C26E0B-C3A3-4167-88F1-937BA255F0C2}"/>
                  </a:ext>
                </a:extLst>
              </p14:cNvPr>
              <p14:cNvContentPartPr/>
              <p14:nvPr/>
            </p14:nvContentPartPr>
            <p14:xfrm>
              <a:off x="2968659" y="4274652"/>
              <a:ext cx="9524" cy="9524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C26E0B-C3A3-4167-88F1-937BA255F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2459" y="379845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807C2B7-4C6A-4876-A384-ABC6D2885242}"/>
                  </a:ext>
                </a:extLst>
              </p14:cNvPr>
              <p14:cNvContentPartPr/>
              <p14:nvPr/>
            </p14:nvContentPartPr>
            <p14:xfrm>
              <a:off x="2968659" y="4353479"/>
              <a:ext cx="9524" cy="9524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807C2B7-4C6A-4876-A384-ABC6D28852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2459" y="387727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41EDD1-8F71-449D-955B-A81A6FB8608F}"/>
                  </a:ext>
                </a:extLst>
              </p14:cNvPr>
              <p14:cNvContentPartPr/>
              <p14:nvPr/>
            </p14:nvContentPartPr>
            <p14:xfrm>
              <a:off x="2298624" y="4523799"/>
              <a:ext cx="1638300" cy="5715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41EDD1-8F71-449D-955B-A81A6FB8608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80593" y="4504621"/>
                <a:ext cx="1674001" cy="9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F44F30-8CCE-4DEF-B854-F3858FFB4BAD}"/>
                  </a:ext>
                </a:extLst>
              </p14:cNvPr>
              <p14:cNvContentPartPr/>
              <p14:nvPr/>
            </p14:nvContentPartPr>
            <p14:xfrm>
              <a:off x="2528538" y="3104286"/>
              <a:ext cx="962025" cy="1143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F44F30-8CCE-4DEF-B854-F3858FFB4B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10536" y="3086449"/>
                <a:ext cx="997669" cy="15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EFC179-C891-4C1A-8CFB-6134119B5754}"/>
                  </a:ext>
                </a:extLst>
              </p14:cNvPr>
              <p14:cNvContentPartPr/>
              <p14:nvPr/>
            </p14:nvContentPartPr>
            <p14:xfrm>
              <a:off x="3402210" y="3098806"/>
              <a:ext cx="85725" cy="1619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EFC179-C891-4C1A-8CFB-6134119B575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84276" y="3080653"/>
                <a:ext cx="121235" cy="19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CC1330-00F8-4C09-8E28-14698A5F0040}"/>
                  </a:ext>
                </a:extLst>
              </p14:cNvPr>
              <p14:cNvContentPartPr/>
              <p14:nvPr/>
            </p14:nvContentPartPr>
            <p14:xfrm>
              <a:off x="2671341" y="2882030"/>
              <a:ext cx="123824" cy="16192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CC1330-00F8-4C09-8E28-14698A5F004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52804" y="2864819"/>
                <a:ext cx="160526" cy="196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728B4C-0864-4101-919D-A04106E3BFED}"/>
                  </a:ext>
                </a:extLst>
              </p14:cNvPr>
              <p14:cNvContentPartPr/>
              <p14:nvPr/>
            </p14:nvContentPartPr>
            <p14:xfrm>
              <a:off x="2686193" y="2967145"/>
              <a:ext cx="57150" cy="9524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728B4C-0864-4101-919D-A04106E3BF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68581" y="2943811"/>
                <a:ext cx="92734" cy="56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9AE62A-84A7-42A5-B3CA-DDFF03E84B16}"/>
                  </a:ext>
                </a:extLst>
              </p14:cNvPr>
              <p14:cNvContentPartPr/>
              <p14:nvPr/>
            </p14:nvContentPartPr>
            <p14:xfrm>
              <a:off x="2782835" y="2941152"/>
              <a:ext cx="190500" cy="123824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9AE62A-84A7-42A5-B3CA-DDFF03E84B1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64897" y="2922877"/>
                <a:ext cx="226017" cy="160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BC84CB-E0C4-4262-B6A4-D1238F02CC11}"/>
                  </a:ext>
                </a:extLst>
              </p14:cNvPr>
              <p14:cNvContentPartPr/>
              <p14:nvPr/>
            </p14:nvContentPartPr>
            <p14:xfrm>
              <a:off x="3017946" y="2934582"/>
              <a:ext cx="76200" cy="152399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BC84CB-E0C4-4262-B6A4-D1238F02CC1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00334" y="2916265"/>
                <a:ext cx="111784" cy="18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34CC0C1-D534-4B7D-9320-0B470C820314}"/>
                  </a:ext>
                </a:extLst>
              </p14:cNvPr>
              <p14:cNvContentPartPr/>
              <p14:nvPr/>
            </p14:nvContentPartPr>
            <p14:xfrm>
              <a:off x="3134951" y="2973996"/>
              <a:ext cx="114300" cy="209549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34CC0C1-D534-4B7D-9320-0B470C82031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16396" y="2956293"/>
                <a:ext cx="151039" cy="245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2EC8E4-D6AC-4C02-94C2-DA838110C6B4}"/>
                  </a:ext>
                </a:extLst>
              </p14:cNvPr>
              <p14:cNvContentPartPr/>
              <p14:nvPr/>
            </p14:nvContentPartPr>
            <p14:xfrm>
              <a:off x="2571551" y="4681341"/>
              <a:ext cx="1343025" cy="180974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2EC8E4-D6AC-4C02-94C2-DA838110C6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53917" y="4663244"/>
                <a:ext cx="1378652" cy="216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226D302-2199-4403-ACAC-6767F5146FE1}"/>
                  </a:ext>
                </a:extLst>
              </p14:cNvPr>
              <p14:cNvContentPartPr/>
              <p14:nvPr/>
            </p14:nvContentPartPr>
            <p14:xfrm>
              <a:off x="2778158" y="4833014"/>
              <a:ext cx="104775" cy="28575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26D302-2199-4403-ACAC-6767F5146FE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60754" y="4815042"/>
                <a:ext cx="139236" cy="32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F334C6-A402-4491-873B-9754F68BB641}"/>
                  </a:ext>
                </a:extLst>
              </p14:cNvPr>
              <p14:cNvContentPartPr/>
              <p14:nvPr/>
            </p14:nvContentPartPr>
            <p14:xfrm>
              <a:off x="2954040" y="5014983"/>
              <a:ext cx="161925" cy="10477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F334C6-A402-4491-873B-9754F68BB64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36866" y="4998039"/>
                <a:ext cx="196623" cy="139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F0C158-676C-4D67-90F4-5F101DB82818}"/>
                  </a:ext>
                </a:extLst>
              </p14:cNvPr>
              <p14:cNvContentPartPr/>
              <p14:nvPr/>
            </p14:nvContentPartPr>
            <p14:xfrm>
              <a:off x="3126313" y="5001502"/>
              <a:ext cx="142875" cy="13335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F0C158-676C-4D67-90F4-5F101DB8281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108499" y="4984139"/>
                <a:ext cx="178866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A9F1DD-45AD-46C0-8C97-E7572BC7C946}"/>
                  </a:ext>
                </a:extLst>
              </p14:cNvPr>
              <p14:cNvContentPartPr/>
              <p14:nvPr/>
            </p14:nvContentPartPr>
            <p14:xfrm>
              <a:off x="3342968" y="4875084"/>
              <a:ext cx="123824" cy="228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A9F1DD-45AD-46C0-8C97-E7572BC7C94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24487" y="4857252"/>
                <a:ext cx="160417" cy="2639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19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9E69-4A22-44F7-B9D5-E116023C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43FA-3F36-47C9-BE0D-E00CDEA92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computation complexity of Factorization function.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Given factors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.. 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, it is easy to calculate the number m.</a:t>
            </a:r>
          </a:p>
          <a:p>
            <a:pPr lvl="2">
              <a:lnSpc>
                <a:spcPct val="114999"/>
              </a:lnSpc>
              <a:buSzPts val="1300"/>
            </a:pPr>
            <a:r>
              <a:rPr lang="en-US" dirty="0"/>
              <a:t>m = f</a:t>
            </a:r>
            <a:r>
              <a:rPr lang="en-US" baseline="-25000" dirty="0"/>
              <a:t>1</a:t>
            </a:r>
            <a:r>
              <a:rPr lang="en-US" dirty="0"/>
              <a:t> x f</a:t>
            </a:r>
            <a:r>
              <a:rPr lang="en-US" baseline="-25000" dirty="0"/>
              <a:t>2</a:t>
            </a:r>
            <a:r>
              <a:rPr lang="en-US" dirty="0"/>
              <a:t> x f</a:t>
            </a:r>
            <a:r>
              <a:rPr lang="en-US" baseline="-25000" dirty="0"/>
              <a:t>3</a:t>
            </a:r>
            <a:r>
              <a:rPr lang="en-US" dirty="0"/>
              <a:t> x .. 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endParaRPr lang="en-US" dirty="0" err="1"/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But, given a number m, it is difficult to calculate factors 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..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</a:p>
          <a:p>
            <a:pPr marL="615950" lvl="1" indent="0">
              <a:lnSpc>
                <a:spcPct val="114999"/>
              </a:lnSpc>
              <a:buSzPts val="1300"/>
              <a:buNone/>
            </a:pPr>
            <a:endParaRPr lang="en-US" baseline="-25000" dirty="0"/>
          </a:p>
          <a:p>
            <a:pPr>
              <a:lnSpc>
                <a:spcPct val="114999"/>
              </a:lnSpc>
            </a:pPr>
            <a:r>
              <a:rPr lang="en-US" dirty="0"/>
              <a:t>We make computation of e and d dependent on knowing factorization of n.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F9FC3-A75D-4EB9-BD0B-014847585FBA}"/>
              </a:ext>
            </a:extLst>
          </p:cNvPr>
          <p:cNvSpPr txBox="1"/>
          <p:nvPr/>
        </p:nvSpPr>
        <p:spPr>
          <a:xfrm>
            <a:off x="1092231" y="3710668"/>
            <a:ext cx="2960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Public domain :  </a:t>
            </a:r>
            <a:r>
              <a:rPr lang="en-US" sz="1800" dirty="0" err="1">
                <a:solidFill>
                  <a:schemeClr val="bg1"/>
                </a:solidFill>
              </a:rPr>
              <a:t>e,n</a:t>
            </a:r>
            <a:r>
              <a:rPr lang="en-US" sz="1800" dirty="0">
                <a:solidFill>
                  <a:schemeClr val="bg1"/>
                </a:solidFill>
              </a:rPr>
              <a:t> and c</a:t>
            </a:r>
          </a:p>
        </p:txBody>
      </p:sp>
    </p:spTree>
    <p:extLst>
      <p:ext uri="{BB962C8B-B14F-4D97-AF65-F5344CB8AC3E}">
        <p14:creationId xmlns:p14="http://schemas.microsoft.com/office/powerpoint/2010/main" val="148256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28C1-0A64-46D3-9489-F9701D4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Totient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624E5-F28D-4048-B81A-98BC3146A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a value which states how many number &lt; n are coprime with n.</a:t>
            </a:r>
          </a:p>
          <a:p>
            <a:pPr>
              <a:lnSpc>
                <a:spcPct val="114999"/>
              </a:lnSpc>
            </a:pPr>
            <a:r>
              <a:rPr lang="en-US" dirty="0"/>
              <a:t>2 useful things from this function.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a number n is prime, φ(n) is n-1 (As all numbers &lt; n are coprime with n)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If a and b are relatively prime, then Euler's totient function is multiplicative i.e. </a:t>
            </a:r>
          </a:p>
          <a:p>
            <a:pPr marL="615950" lvl="1" indent="0" algn="ctr">
              <a:lnSpc>
                <a:spcPct val="114999"/>
              </a:lnSpc>
              <a:buNone/>
            </a:pPr>
            <a:r>
              <a:rPr lang="en-US" sz="1200" dirty="0"/>
              <a:t>Φ(ab) = φ(a).φ(b)</a:t>
            </a:r>
          </a:p>
          <a:p>
            <a:pPr marL="146050" indent="0">
              <a:lnSpc>
                <a:spcPct val="114999"/>
              </a:lnSpc>
              <a:spcBef>
                <a:spcPts val="0"/>
              </a:spcBef>
              <a:buSzPts val="1300"/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make n=</a:t>
            </a:r>
            <a:r>
              <a:rPr lang="en-US" dirty="0" err="1"/>
              <a:t>a.b</a:t>
            </a:r>
            <a:r>
              <a:rPr lang="en-US" dirty="0"/>
              <a:t> where a and b are large prime numbers. Thus, only we know factorization of this big number and hence we can calculate φ(n) easily.</a:t>
            </a:r>
          </a:p>
        </p:txBody>
      </p:sp>
    </p:spTree>
    <p:extLst>
      <p:ext uri="{BB962C8B-B14F-4D97-AF65-F5344CB8AC3E}">
        <p14:creationId xmlns:p14="http://schemas.microsoft.com/office/powerpoint/2010/main" val="333850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F9EA-E9D6-4D85-A4D8-7B2CC5EB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n and 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47ED7-1605-4A45-837D-991669D1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183417" cy="2911200"/>
          </a:xfrm>
        </p:spPr>
        <p:txBody>
          <a:bodyPr/>
          <a:lstStyle/>
          <a:p>
            <a:r>
              <a:rPr lang="en-US" dirty="0"/>
              <a:t>We take 2 large prime numbers, p and q</a:t>
            </a:r>
          </a:p>
          <a:p>
            <a:pPr>
              <a:lnSpc>
                <a:spcPct val="114999"/>
              </a:lnSpc>
            </a:pPr>
            <a:r>
              <a:rPr lang="en-US" dirty="0"/>
              <a:t>Calculate n = p.q</a:t>
            </a:r>
          </a:p>
          <a:p>
            <a:pPr>
              <a:lnSpc>
                <a:spcPct val="114999"/>
              </a:lnSpc>
            </a:pPr>
            <a:r>
              <a:rPr lang="en-US" dirty="0"/>
              <a:t>Calculate Φ(n) = φ(p).φ(q) = (p-1).(q-1)</a:t>
            </a:r>
          </a:p>
          <a:p>
            <a:pPr>
              <a:lnSpc>
                <a:spcPct val="114999"/>
              </a:lnSpc>
            </a:pPr>
            <a:r>
              <a:rPr lang="en-US" dirty="0"/>
              <a:t>Choose e which satisfies 2 conditions 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1 &lt; e &lt; Φ(n)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e is co-prime with Φ(n)  (Essential for computation of d as d is modular inverse of e)</a:t>
            </a:r>
          </a:p>
          <a:p>
            <a:pPr marL="615950" lvl="1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have n and e. Now, d is left.</a:t>
            </a:r>
          </a:p>
        </p:txBody>
      </p:sp>
    </p:spTree>
    <p:extLst>
      <p:ext uri="{BB962C8B-B14F-4D97-AF65-F5344CB8AC3E}">
        <p14:creationId xmlns:p14="http://schemas.microsoft.com/office/powerpoint/2010/main" val="351238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DCA3-DAD3-4298-8E2E-FD31DDFD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CE65-EE58-453D-A77E-15454C00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know that d is modular inverse of e. which means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de ≡ 1modΦ(n)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de = (</a:t>
            </a:r>
            <a:r>
              <a:rPr lang="en-US" dirty="0" err="1"/>
              <a:t>k.Φ</a:t>
            </a:r>
            <a:r>
              <a:rPr lang="en-US" dirty="0"/>
              <a:t>(n) + 1)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de - 1= </a:t>
            </a:r>
            <a:r>
              <a:rPr lang="en-US" dirty="0" err="1"/>
              <a:t>k.Φ</a:t>
            </a:r>
            <a:r>
              <a:rPr lang="en-US" dirty="0"/>
              <a:t>(n)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Thus, we have to find d such that de – 1 is a multiple of Φ(n)</a:t>
            </a:r>
          </a:p>
          <a:p>
            <a:pPr marL="615950" lvl="1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  <a:buSzPts val="1300"/>
            </a:pPr>
            <a:r>
              <a:rPr lang="en-US" dirty="0"/>
              <a:t>Now we have all values required for secure RSA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03779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72FA-2F64-4344-A21C-6A3BCC22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prime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CCA8B-64DB-4B9A-89A8-CE08D9814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Verifying a number is prime or not for large numbers can take significant amount of time</a:t>
            </a:r>
          </a:p>
          <a:p>
            <a:pPr>
              <a:lnSpc>
                <a:spcPct val="114999"/>
              </a:lnSpc>
            </a:pPr>
            <a:r>
              <a:rPr lang="en-US" dirty="0"/>
              <a:t>Probabilistic algorithm.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Fermat's little theorem states that if p is prime and </a:t>
            </a:r>
            <a:r>
              <a:rPr lang="en-US" dirty="0" err="1"/>
              <a:t>a,p</a:t>
            </a:r>
            <a:r>
              <a:rPr lang="en-US" dirty="0"/>
              <a:t> are co-prime where 1&lt;a&lt;p, then</a:t>
            </a:r>
          </a:p>
          <a:p>
            <a:pPr marL="615950" lvl="1" indent="0" algn="ctr">
              <a:lnSpc>
                <a:spcPct val="114999"/>
              </a:lnSpc>
              <a:buSzPts val="1300"/>
              <a:buNone/>
            </a:pPr>
            <a:r>
              <a:rPr lang="en-US" sz="1300" dirty="0"/>
              <a:t>a</a:t>
            </a:r>
            <a:r>
              <a:rPr lang="en-US" sz="1300" baseline="30000" dirty="0"/>
              <a:t>p-1</a:t>
            </a:r>
            <a:r>
              <a:rPr lang="en-US" sz="1300" dirty="0"/>
              <a:t> ≡ 1modp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If we wish to determine p is prime or not, we can do that by computing an 'a'. However, it can happen that p is not prime, but this equation holds for some 'a'.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dirty="0"/>
              <a:t>Hence, we compute (around 20) random 'a's and if it passes all the tests, with a high probability we claim 'p' is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2862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C40F-BA77-4242-A1AD-5DE6BA65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prime numbers?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E887-764F-4E41-A7DB-B57A0675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generating co-prime numbers is also a computationally expensive task.</a:t>
            </a:r>
          </a:p>
          <a:p>
            <a:pPr>
              <a:lnSpc>
                <a:spcPct val="114999"/>
              </a:lnSpc>
            </a:pPr>
            <a:r>
              <a:rPr lang="en-US" dirty="0"/>
              <a:t>Miller-Rabin primality test is used.</a:t>
            </a:r>
          </a:p>
          <a:p>
            <a:pPr>
              <a:lnSpc>
                <a:spcPct val="114999"/>
              </a:lnSpc>
            </a:pPr>
            <a:r>
              <a:rPr lang="en-US" dirty="0"/>
              <a:t>Time complexity : O(klog</a:t>
            </a:r>
            <a:r>
              <a:rPr lang="en-US" baseline="30000" dirty="0"/>
              <a:t>2</a:t>
            </a:r>
            <a:r>
              <a:rPr lang="en-US" dirty="0"/>
              <a:t>n)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Where k is number of rounds performed and n is the number to be tested. 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Very efficient and more effective. </a:t>
            </a:r>
          </a:p>
        </p:txBody>
      </p:sp>
    </p:spTree>
    <p:extLst>
      <p:ext uri="{BB962C8B-B14F-4D97-AF65-F5344CB8AC3E}">
        <p14:creationId xmlns:p14="http://schemas.microsoft.com/office/powerpoint/2010/main" val="34059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E0AE-90FC-4CD6-96C8-4E2D4E8D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RSA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2B4E-48F3-40B5-B951-0BCB19DE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2 random large prime numbers p and q using the probabilistic algorithm.</a:t>
            </a:r>
          </a:p>
          <a:p>
            <a:pPr>
              <a:lnSpc>
                <a:spcPct val="114999"/>
              </a:lnSpc>
            </a:pPr>
            <a:r>
              <a:rPr lang="en-US" dirty="0"/>
              <a:t>Compute n = </a:t>
            </a:r>
            <a:r>
              <a:rPr lang="en-US" dirty="0" err="1"/>
              <a:t>p.q</a:t>
            </a:r>
          </a:p>
          <a:p>
            <a:pPr>
              <a:lnSpc>
                <a:spcPct val="114999"/>
              </a:lnSpc>
            </a:pPr>
            <a:r>
              <a:rPr lang="en-US" dirty="0"/>
              <a:t>Calculate Φ(n) = φ(p).φ(q) = (p-1).(q-1)</a:t>
            </a:r>
          </a:p>
          <a:p>
            <a:pPr>
              <a:lnSpc>
                <a:spcPct val="114999"/>
              </a:lnSpc>
            </a:pPr>
            <a:r>
              <a:rPr lang="en-US" dirty="0"/>
              <a:t>Calculate e such that 1 &lt; e &lt; Φ(n) and e is co-prime with Φ(n) </a:t>
            </a:r>
          </a:p>
          <a:p>
            <a:pPr>
              <a:lnSpc>
                <a:spcPct val="114999"/>
              </a:lnSpc>
            </a:pPr>
            <a:r>
              <a:rPr lang="en-US" dirty="0"/>
              <a:t>Calculate d = (</a:t>
            </a:r>
            <a:r>
              <a:rPr lang="en-US" dirty="0" err="1"/>
              <a:t>kn</a:t>
            </a:r>
            <a:r>
              <a:rPr lang="en-US" dirty="0"/>
              <a:t> + 1) / e</a:t>
            </a:r>
          </a:p>
          <a:p>
            <a:pPr>
              <a:lnSpc>
                <a:spcPct val="114999"/>
              </a:lnSpc>
            </a:pPr>
            <a:r>
              <a:rPr lang="en-US" dirty="0"/>
              <a:t>Release n and e as public key and RSA as encryption algorithm.</a:t>
            </a:r>
          </a:p>
          <a:p>
            <a:pPr>
              <a:lnSpc>
                <a:spcPct val="114999"/>
              </a:lnSpc>
            </a:pPr>
            <a:r>
              <a:rPr lang="en-US" dirty="0"/>
              <a:t>Sender gets to know he has to encrypt using RSA and gets n and e as keys. Sender computes c = </a:t>
            </a:r>
            <a:r>
              <a:rPr lang="en-US" dirty="0" err="1"/>
              <a:t>m</a:t>
            </a:r>
            <a:r>
              <a:rPr lang="en-US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 n and sends c.</a:t>
            </a:r>
          </a:p>
          <a:p>
            <a:pPr>
              <a:lnSpc>
                <a:spcPct val="114999"/>
              </a:lnSpc>
            </a:pPr>
            <a:r>
              <a:rPr lang="en-US" dirty="0"/>
              <a:t>Receiver gets c and computes m = </a:t>
            </a:r>
            <a:r>
              <a:rPr lang="en-US" dirty="0" err="1"/>
              <a:t>c</a:t>
            </a:r>
            <a:r>
              <a:rPr lang="en-US" baseline="30000" dirty="0" err="1"/>
              <a:t>d</a:t>
            </a:r>
            <a:r>
              <a:rPr lang="en-US" dirty="0" err="1"/>
              <a:t>mod</a:t>
            </a:r>
            <a:r>
              <a:rPr lang="en-US" dirty="0"/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418334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83C6-CB0E-4AA1-A3BE-2627495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3ADF-0237-49B0-8C64-05D6BDA9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262244" cy="3430148"/>
          </a:xfrm>
        </p:spPr>
        <p:txBody>
          <a:bodyPr/>
          <a:lstStyle/>
          <a:p>
            <a:r>
              <a:rPr lang="en-US" dirty="0"/>
              <a:t>p=11, q=3.</a:t>
            </a:r>
          </a:p>
          <a:p>
            <a:pPr>
              <a:lnSpc>
                <a:spcPct val="114999"/>
              </a:lnSpc>
            </a:pPr>
            <a:r>
              <a:rPr lang="en-US" dirty="0"/>
              <a:t>n = </a:t>
            </a:r>
            <a:r>
              <a:rPr lang="en-US" dirty="0" err="1"/>
              <a:t>p.q</a:t>
            </a:r>
            <a:r>
              <a:rPr lang="en-US" dirty="0"/>
              <a:t> = 11*3 = 33</a:t>
            </a:r>
          </a:p>
          <a:p>
            <a:pPr>
              <a:lnSpc>
                <a:spcPct val="114999"/>
              </a:lnSpc>
            </a:pPr>
            <a:r>
              <a:rPr lang="en-US" dirty="0"/>
              <a:t>Φ(n) = (p-1).(q-1) = 10*2 = 20</a:t>
            </a:r>
          </a:p>
          <a:p>
            <a:pPr>
              <a:lnSpc>
                <a:spcPct val="114999"/>
              </a:lnSpc>
            </a:pPr>
            <a:r>
              <a:rPr lang="en-US" dirty="0"/>
              <a:t>Choose e=3, check </a:t>
            </a:r>
            <a:r>
              <a:rPr lang="en-US" dirty="0" err="1"/>
              <a:t>gcd</a:t>
            </a:r>
            <a:r>
              <a:rPr lang="en-US" dirty="0"/>
              <a:t>(e, Φ(n)) = </a:t>
            </a:r>
            <a:r>
              <a:rPr lang="en-US" dirty="0" err="1"/>
              <a:t>gcd</a:t>
            </a:r>
            <a:r>
              <a:rPr lang="en-US" dirty="0"/>
              <a:t>(e, (p-1)(q-1)) = </a:t>
            </a:r>
            <a:r>
              <a:rPr lang="en-US" dirty="0" err="1"/>
              <a:t>gcd</a:t>
            </a:r>
            <a:r>
              <a:rPr lang="en-US" dirty="0"/>
              <a:t>(3, 20) = 1</a:t>
            </a:r>
          </a:p>
          <a:p>
            <a:pPr>
              <a:lnSpc>
                <a:spcPct val="114999"/>
              </a:lnSpc>
            </a:pPr>
            <a:r>
              <a:rPr lang="en-US" dirty="0"/>
              <a:t>Compute d such that ed ≡ 1 (mod Φ(n))</a:t>
            </a:r>
          </a:p>
          <a:p>
            <a:pPr>
              <a:lnSpc>
                <a:spcPct val="114999"/>
              </a:lnSpc>
            </a:pPr>
            <a:r>
              <a:rPr lang="en-US" dirty="0"/>
              <a:t>Simple testing (d = 1, 2, ...) gives d = 7 as (ed-1 = (3*7 - 1) = 20, which is divisible by Φ(n))</a:t>
            </a:r>
          </a:p>
          <a:p>
            <a:pPr>
              <a:lnSpc>
                <a:spcPct val="114999"/>
              </a:lnSpc>
            </a:pPr>
            <a:r>
              <a:rPr lang="en-US" dirty="0"/>
              <a:t>Public key = (n, e) = (33, 3)</a:t>
            </a:r>
          </a:p>
          <a:p>
            <a:pPr>
              <a:lnSpc>
                <a:spcPct val="114999"/>
              </a:lnSpc>
            </a:pPr>
            <a:r>
              <a:rPr lang="en-US" dirty="0"/>
              <a:t>Private key = (n, d) = (33, 7).</a:t>
            </a:r>
          </a:p>
          <a:p>
            <a:pPr>
              <a:lnSpc>
                <a:spcPct val="114999"/>
              </a:lnSpc>
            </a:pPr>
            <a:r>
              <a:rPr lang="en-US" dirty="0"/>
              <a:t>Now say we want to encrypt the message m = 7,</a:t>
            </a:r>
          </a:p>
          <a:p>
            <a:pPr>
              <a:lnSpc>
                <a:spcPct val="114999"/>
              </a:lnSpc>
            </a:pPr>
            <a:r>
              <a:rPr lang="en-US" dirty="0"/>
              <a:t>c=</a:t>
            </a:r>
            <a:r>
              <a:rPr lang="en-US" dirty="0" err="1"/>
              <a:t>m</a:t>
            </a:r>
            <a:r>
              <a:rPr lang="en-US" baseline="30000" dirty="0" err="1"/>
              <a:t>e</a:t>
            </a:r>
            <a:r>
              <a:rPr lang="en-US" dirty="0" err="1"/>
              <a:t>modn</a:t>
            </a:r>
            <a:r>
              <a:rPr lang="en-US" dirty="0"/>
              <a:t>=7</a:t>
            </a:r>
            <a:r>
              <a:rPr lang="en-US" baseline="30000" dirty="0"/>
              <a:t>3</a:t>
            </a:r>
            <a:r>
              <a:rPr lang="en-US" dirty="0"/>
              <a:t>mod33=343mod33=13.</a:t>
            </a:r>
          </a:p>
          <a:p>
            <a:pPr>
              <a:lnSpc>
                <a:spcPct val="114999"/>
              </a:lnSpc>
            </a:pPr>
            <a:r>
              <a:rPr lang="en-US" dirty="0"/>
              <a:t>Hence the ciphertext c = 13.</a:t>
            </a:r>
          </a:p>
          <a:p>
            <a:pPr>
              <a:lnSpc>
                <a:spcPct val="114999"/>
              </a:lnSpc>
            </a:pPr>
            <a:r>
              <a:rPr lang="en-US" dirty="0"/>
              <a:t>To check decryption we compute</a:t>
            </a:r>
          </a:p>
          <a:p>
            <a:pPr>
              <a:lnSpc>
                <a:spcPct val="114999"/>
              </a:lnSpc>
            </a:pPr>
            <a:r>
              <a:rPr lang="en-US" dirty="0"/>
              <a:t>m′=</a:t>
            </a:r>
            <a:r>
              <a:rPr lang="en-US" dirty="0" err="1"/>
              <a:t>c</a:t>
            </a:r>
            <a:r>
              <a:rPr lang="en-US" baseline="30000" dirty="0" err="1"/>
              <a:t>d</a:t>
            </a:r>
            <a:r>
              <a:rPr lang="en-US" dirty="0" err="1"/>
              <a:t>modn</a:t>
            </a:r>
            <a:r>
              <a:rPr lang="en-US" dirty="0"/>
              <a:t>=13</a:t>
            </a:r>
            <a:r>
              <a:rPr lang="en-US" baseline="30000" dirty="0"/>
              <a:t>7</a:t>
            </a:r>
            <a:r>
              <a:rPr lang="en-US" dirty="0"/>
              <a:t>mod33=7.</a:t>
            </a:r>
          </a:p>
        </p:txBody>
      </p:sp>
    </p:spTree>
    <p:extLst>
      <p:ext uri="{BB962C8B-B14F-4D97-AF65-F5344CB8AC3E}">
        <p14:creationId xmlns:p14="http://schemas.microsoft.com/office/powerpoint/2010/main" val="228659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640C78-AFDC-45F5-B64C-2CD7EAF31CD4}"/>
              </a:ext>
            </a:extLst>
          </p:cNvPr>
          <p:cNvSpPr txBox="1"/>
          <p:nvPr/>
        </p:nvSpPr>
        <p:spPr>
          <a:xfrm>
            <a:off x="3200400" y="2343149"/>
            <a:ext cx="300595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51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5E36-8355-4126-8E59-C8FA3FD0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D7FA-E113-45A9-A7AD-851E6A38E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of one-way functions</a:t>
            </a:r>
          </a:p>
          <a:p>
            <a:pPr lvl="1">
              <a:lnSpc>
                <a:spcPct val="114999"/>
              </a:lnSpc>
            </a:pPr>
            <a:r>
              <a:rPr lang="en-US"/>
              <a:t>Functions which are easy to compute in one way but hard to compute the other way, but have trapdoors(additional information) which can make it easy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We choose some information, which will be the trapdoor for the function (notice that this is not shared anywhere and hence can be kept secretly with us)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We choose an encryption key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Compute corresponding decryption key using trapdoor and store both the keys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Publish algorithm and encryption keys.</a:t>
            </a:r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A1E-AAEB-4BC7-8F8B-6C3A3598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68C8-3C94-4501-8222-6765EA396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Inspired from Diffie–Hellman (Uses modular exponentiation)</a:t>
            </a:r>
          </a:p>
          <a:p>
            <a:pPr>
              <a:lnSpc>
                <a:spcPct val="114999"/>
              </a:lnSpc>
            </a:pPr>
            <a:r>
              <a:rPr lang="en-US"/>
              <a:t>How it works intuitively?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/>
              <a:t>Lock and unlock are inverse operations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77681-E051-4505-86A3-F2BCB0D9F65D}"/>
              </a:ext>
            </a:extLst>
          </p:cNvPr>
          <p:cNvSpPr txBox="1"/>
          <p:nvPr/>
        </p:nvSpPr>
        <p:spPr>
          <a:xfrm>
            <a:off x="172402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8FF2E-E257-4496-BF55-568AF07B7E15}"/>
              </a:ext>
            </a:extLst>
          </p:cNvPr>
          <p:cNvSpPr txBox="1"/>
          <p:nvPr/>
        </p:nvSpPr>
        <p:spPr>
          <a:xfrm>
            <a:off x="564968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Receiver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DC3CE-1F40-4A76-B291-AF0BC043FA74}"/>
              </a:ext>
            </a:extLst>
          </p:cNvPr>
          <p:cNvSpPr txBox="1"/>
          <p:nvPr/>
        </p:nvSpPr>
        <p:spPr>
          <a:xfrm>
            <a:off x="1934936" y="3411310"/>
            <a:ext cx="436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4381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A1E-AAEB-4BC7-8F8B-6C3A3598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68C8-3C94-4501-8222-6765EA396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Inspired from Diffie–Hellman (Uses modular exponentiation)</a:t>
            </a:r>
          </a:p>
          <a:p>
            <a:pPr>
              <a:lnSpc>
                <a:spcPct val="114999"/>
              </a:lnSpc>
            </a:pPr>
            <a:r>
              <a:rPr lang="en-US"/>
              <a:t>How it works intuitively?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/>
              <a:t>Lock and unlock are inverse operations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77681-E051-4505-86A3-F2BCB0D9F65D}"/>
              </a:ext>
            </a:extLst>
          </p:cNvPr>
          <p:cNvSpPr txBox="1"/>
          <p:nvPr/>
        </p:nvSpPr>
        <p:spPr>
          <a:xfrm>
            <a:off x="172402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8FF2E-E257-4496-BF55-568AF07B7E15}"/>
              </a:ext>
            </a:extLst>
          </p:cNvPr>
          <p:cNvSpPr txBox="1"/>
          <p:nvPr/>
        </p:nvSpPr>
        <p:spPr>
          <a:xfrm>
            <a:off x="564968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Receiver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DC3CE-1F40-4A76-B291-AF0BC043FA74}"/>
              </a:ext>
            </a:extLst>
          </p:cNvPr>
          <p:cNvSpPr txBox="1"/>
          <p:nvPr/>
        </p:nvSpPr>
        <p:spPr>
          <a:xfrm>
            <a:off x="1934936" y="3411310"/>
            <a:ext cx="436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F8DE3-1C13-4190-ABCE-1CAD51D52934}"/>
              </a:ext>
            </a:extLst>
          </p:cNvPr>
          <p:cNvSpPr txBox="1"/>
          <p:nvPr/>
        </p:nvSpPr>
        <p:spPr>
          <a:xfrm>
            <a:off x="7758792" y="3581399"/>
            <a:ext cx="1219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Secret </a:t>
            </a:r>
          </a:p>
          <a:p>
            <a:r>
              <a:rPr lang="en-US" sz="1600">
                <a:solidFill>
                  <a:schemeClr val="bg1"/>
                </a:solidFill>
              </a:rPr>
              <a:t>Information</a:t>
            </a:r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14:cNvPr>
              <p14:cNvContentPartPr/>
              <p14:nvPr/>
            </p14:nvContentPartPr>
            <p14:xfrm>
              <a:off x="5921976" y="3399871"/>
              <a:ext cx="676275" cy="5619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28" y="3382019"/>
                <a:ext cx="711812" cy="5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14:cNvPr>
              <p14:cNvContentPartPr/>
              <p14:nvPr/>
            </p14:nvContentPartPr>
            <p14:xfrm>
              <a:off x="6071655" y="3147525"/>
              <a:ext cx="323850" cy="2762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461" y="3129328"/>
                <a:ext cx="359874" cy="31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14:cNvPr>
              <p14:cNvContentPartPr/>
              <p14:nvPr/>
            </p14:nvContentPartPr>
            <p14:xfrm>
              <a:off x="6106885" y="4225155"/>
              <a:ext cx="876300" cy="60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913" y="4207215"/>
                <a:ext cx="911884" cy="64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14:cNvPr>
              <p14:cNvContentPartPr/>
              <p14:nvPr/>
            </p14:nvContentPartPr>
            <p14:xfrm>
              <a:off x="6858633" y="3429733"/>
              <a:ext cx="828675" cy="3429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571" y="3411818"/>
                <a:ext cx="864437" cy="37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14:cNvPr>
              <p14:cNvContentPartPr/>
              <p14:nvPr/>
            </p14:nvContentPartPr>
            <p14:xfrm>
              <a:off x="7198837" y="3910139"/>
              <a:ext cx="476250" cy="390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0933" y="3892009"/>
                <a:ext cx="511700" cy="4264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A1E-AAEB-4BC7-8F8B-6C3A3598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68C8-3C94-4501-8222-6765EA396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Inspired from Diffie–Hellman (Uses modular exponentiation)</a:t>
            </a:r>
          </a:p>
          <a:p>
            <a:pPr>
              <a:lnSpc>
                <a:spcPct val="114999"/>
              </a:lnSpc>
            </a:pPr>
            <a:r>
              <a:rPr lang="en-US"/>
              <a:t>How it works intuitively?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/>
              <a:t>Lock and unlock are inverse operations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77681-E051-4505-86A3-F2BCB0D9F65D}"/>
              </a:ext>
            </a:extLst>
          </p:cNvPr>
          <p:cNvSpPr txBox="1"/>
          <p:nvPr/>
        </p:nvSpPr>
        <p:spPr>
          <a:xfrm>
            <a:off x="172402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8FF2E-E257-4496-BF55-568AF07B7E15}"/>
              </a:ext>
            </a:extLst>
          </p:cNvPr>
          <p:cNvSpPr txBox="1"/>
          <p:nvPr/>
        </p:nvSpPr>
        <p:spPr>
          <a:xfrm>
            <a:off x="564968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Receiver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DC3CE-1F40-4A76-B291-AF0BC043FA74}"/>
              </a:ext>
            </a:extLst>
          </p:cNvPr>
          <p:cNvSpPr txBox="1"/>
          <p:nvPr/>
        </p:nvSpPr>
        <p:spPr>
          <a:xfrm>
            <a:off x="1934936" y="3411310"/>
            <a:ext cx="436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F8DE3-1C13-4190-ABCE-1CAD51D52934}"/>
              </a:ext>
            </a:extLst>
          </p:cNvPr>
          <p:cNvSpPr txBox="1"/>
          <p:nvPr/>
        </p:nvSpPr>
        <p:spPr>
          <a:xfrm>
            <a:off x="7758792" y="3581399"/>
            <a:ext cx="1219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Secret </a:t>
            </a:r>
          </a:p>
          <a:p>
            <a:r>
              <a:rPr lang="en-US" sz="1600">
                <a:solidFill>
                  <a:schemeClr val="bg1"/>
                </a:solidFill>
              </a:rPr>
              <a:t>Information</a:t>
            </a:r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14:cNvPr>
              <p14:cNvContentPartPr/>
              <p14:nvPr/>
            </p14:nvContentPartPr>
            <p14:xfrm>
              <a:off x="5921976" y="3399871"/>
              <a:ext cx="676275" cy="5619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28" y="3382019"/>
                <a:ext cx="711812" cy="5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14:cNvPr>
              <p14:cNvContentPartPr/>
              <p14:nvPr/>
            </p14:nvContentPartPr>
            <p14:xfrm>
              <a:off x="6071655" y="3147525"/>
              <a:ext cx="323850" cy="2762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461" y="3129328"/>
                <a:ext cx="359874" cy="31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14:cNvPr>
              <p14:cNvContentPartPr/>
              <p14:nvPr/>
            </p14:nvContentPartPr>
            <p14:xfrm>
              <a:off x="6106885" y="4225155"/>
              <a:ext cx="876300" cy="60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913" y="4207215"/>
                <a:ext cx="911884" cy="64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14:cNvPr>
              <p14:cNvContentPartPr/>
              <p14:nvPr/>
            </p14:nvContentPartPr>
            <p14:xfrm>
              <a:off x="6858633" y="3429733"/>
              <a:ext cx="828675" cy="3429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571" y="3411818"/>
                <a:ext cx="864437" cy="37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14:cNvPr>
              <p14:cNvContentPartPr/>
              <p14:nvPr/>
            </p14:nvContentPartPr>
            <p14:xfrm>
              <a:off x="7198837" y="3910139"/>
              <a:ext cx="476250" cy="390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0933" y="3892009"/>
                <a:ext cx="511700" cy="42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3497A0-14E4-41AA-87BE-04FD9726186D}"/>
                  </a:ext>
                </a:extLst>
              </p14:cNvPr>
              <p14:cNvContentPartPr/>
              <p14:nvPr/>
            </p14:nvContentPartPr>
            <p14:xfrm>
              <a:off x="3663190" y="2916816"/>
              <a:ext cx="676275" cy="5619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3497A0-14E4-41AA-87BE-04FD97261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5242" y="2898964"/>
                <a:ext cx="711812" cy="5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60DA2-A6CC-4BC6-AE0F-67B15DD7AA61}"/>
                  </a:ext>
                </a:extLst>
              </p14:cNvPr>
              <p14:cNvContentPartPr/>
              <p14:nvPr/>
            </p14:nvContentPartPr>
            <p14:xfrm>
              <a:off x="3812868" y="2664471"/>
              <a:ext cx="323850" cy="2762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60DA2-A6CC-4BC6-AE0F-67B15DD7AA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4674" y="2646274"/>
                <a:ext cx="359874" cy="312254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70349-52CB-4EA4-A661-1ED056140E65}"/>
              </a:ext>
            </a:extLst>
          </p:cNvPr>
          <p:cNvCxnSpPr/>
          <p:nvPr/>
        </p:nvCxnSpPr>
        <p:spPr>
          <a:xfrm>
            <a:off x="3073854" y="2692853"/>
            <a:ext cx="1" cy="196623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2413C-8432-46A7-ABAC-FE02212453F8}"/>
              </a:ext>
            </a:extLst>
          </p:cNvPr>
          <p:cNvCxnSpPr>
            <a:cxnSpLocks/>
          </p:cNvCxnSpPr>
          <p:nvPr/>
        </p:nvCxnSpPr>
        <p:spPr>
          <a:xfrm>
            <a:off x="5482317" y="2692853"/>
            <a:ext cx="1" cy="196623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6A1E-AAEB-4BC7-8F8B-6C3A3598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68C8-3C94-4501-8222-6765EA396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Inspired from Diffie–Hellman (Uses modular exponentiation)</a:t>
            </a:r>
          </a:p>
          <a:p>
            <a:pPr>
              <a:lnSpc>
                <a:spcPct val="114999"/>
              </a:lnSpc>
            </a:pPr>
            <a:r>
              <a:rPr lang="en-US"/>
              <a:t>How it works intuitively?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/>
              <a:t>Lock and unlock are inverse operations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77681-E051-4505-86A3-F2BCB0D9F65D}"/>
              </a:ext>
            </a:extLst>
          </p:cNvPr>
          <p:cNvSpPr txBox="1"/>
          <p:nvPr/>
        </p:nvSpPr>
        <p:spPr>
          <a:xfrm>
            <a:off x="172402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8FF2E-E257-4496-BF55-568AF07B7E15}"/>
              </a:ext>
            </a:extLst>
          </p:cNvPr>
          <p:cNvSpPr txBox="1"/>
          <p:nvPr/>
        </p:nvSpPr>
        <p:spPr>
          <a:xfrm>
            <a:off x="5649686" y="2724150"/>
            <a:ext cx="11171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Receiver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DC3CE-1F40-4A76-B291-AF0BC043FA74}"/>
              </a:ext>
            </a:extLst>
          </p:cNvPr>
          <p:cNvSpPr txBox="1"/>
          <p:nvPr/>
        </p:nvSpPr>
        <p:spPr>
          <a:xfrm>
            <a:off x="1934936" y="3411310"/>
            <a:ext cx="436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F8DE3-1C13-4190-ABCE-1CAD51D52934}"/>
              </a:ext>
            </a:extLst>
          </p:cNvPr>
          <p:cNvSpPr txBox="1"/>
          <p:nvPr/>
        </p:nvSpPr>
        <p:spPr>
          <a:xfrm>
            <a:off x="7758792" y="3581399"/>
            <a:ext cx="1219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Secret </a:t>
            </a:r>
          </a:p>
          <a:p>
            <a:r>
              <a:rPr lang="en-US" sz="1600">
                <a:solidFill>
                  <a:schemeClr val="bg1"/>
                </a:solidFill>
              </a:rPr>
              <a:t>Information</a:t>
            </a:r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14:cNvPr>
              <p14:cNvContentPartPr/>
              <p14:nvPr/>
            </p14:nvContentPartPr>
            <p14:xfrm>
              <a:off x="5921976" y="3399871"/>
              <a:ext cx="676275" cy="5619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D284DB-0DFD-4B1C-9BE3-D783D994D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28" y="3382019"/>
                <a:ext cx="711812" cy="5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14:cNvPr>
              <p14:cNvContentPartPr/>
              <p14:nvPr/>
            </p14:nvContentPartPr>
            <p14:xfrm>
              <a:off x="6071655" y="3147525"/>
              <a:ext cx="323850" cy="2762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3BDA7-4D0B-4B84-B099-A5FC53C3E0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461" y="3129328"/>
                <a:ext cx="359874" cy="31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14:cNvPr>
              <p14:cNvContentPartPr/>
              <p14:nvPr/>
            </p14:nvContentPartPr>
            <p14:xfrm>
              <a:off x="6106885" y="4225155"/>
              <a:ext cx="876300" cy="60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C7A2C7-7CFF-4F74-86F5-724236F2F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913" y="4207215"/>
                <a:ext cx="911884" cy="64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14:cNvPr>
              <p14:cNvContentPartPr/>
              <p14:nvPr/>
            </p14:nvContentPartPr>
            <p14:xfrm>
              <a:off x="6858633" y="3429733"/>
              <a:ext cx="828675" cy="3429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8130CA-3521-4DB9-AA22-39E95924B7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40571" y="3411818"/>
                <a:ext cx="864437" cy="37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14:cNvPr>
              <p14:cNvContentPartPr/>
              <p14:nvPr/>
            </p14:nvContentPartPr>
            <p14:xfrm>
              <a:off x="7198837" y="3910139"/>
              <a:ext cx="476250" cy="390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BBE1EE-FE38-4068-A648-B7EA585CB6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0933" y="3892009"/>
                <a:ext cx="511700" cy="42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3497A0-14E4-41AA-87BE-04FD9726186D}"/>
                  </a:ext>
                </a:extLst>
              </p14:cNvPr>
              <p14:cNvContentPartPr/>
              <p14:nvPr/>
            </p14:nvContentPartPr>
            <p14:xfrm>
              <a:off x="3663190" y="2916816"/>
              <a:ext cx="676275" cy="5619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3497A0-14E4-41AA-87BE-04FD97261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5242" y="2898964"/>
                <a:ext cx="711812" cy="5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60DA2-A6CC-4BC6-AE0F-67B15DD7AA61}"/>
                  </a:ext>
                </a:extLst>
              </p14:cNvPr>
              <p14:cNvContentPartPr/>
              <p14:nvPr/>
            </p14:nvContentPartPr>
            <p14:xfrm>
              <a:off x="3812868" y="2664471"/>
              <a:ext cx="323850" cy="2762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60DA2-A6CC-4BC6-AE0F-67B15DD7AA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4674" y="2646274"/>
                <a:ext cx="359874" cy="31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45C40-2C2B-40D0-8AAF-57550AA687E9}"/>
                  </a:ext>
                </a:extLst>
              </p14:cNvPr>
              <p14:cNvContentPartPr/>
              <p14:nvPr/>
            </p14:nvContentPartPr>
            <p14:xfrm>
              <a:off x="2431814" y="3216175"/>
              <a:ext cx="1019175" cy="2381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45C40-2C2B-40D0-8AAF-57550AA687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4205" y="3198415"/>
                <a:ext cx="1054753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DDB699-B1DD-454B-955A-89540E52EE84}"/>
                  </a:ext>
                </a:extLst>
              </p14:cNvPr>
              <p14:cNvContentPartPr/>
              <p14:nvPr/>
            </p14:nvContentPartPr>
            <p14:xfrm>
              <a:off x="2392943" y="3338639"/>
              <a:ext cx="200025" cy="2000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DDB699-B1DD-454B-955A-89540E52EE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5273" y="3321043"/>
                <a:ext cx="235012" cy="235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A19E38-CD78-4CBF-8109-04F84900BA41}"/>
                  </a:ext>
                </a:extLst>
              </p14:cNvPr>
              <p14:cNvContentPartPr/>
              <p14:nvPr/>
            </p14:nvContentPartPr>
            <p14:xfrm>
              <a:off x="2268459" y="3896532"/>
              <a:ext cx="9525" cy="2762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A19E38-CD78-4CBF-8109-04F84900BA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5780" y="3878431"/>
                <a:ext cx="54429" cy="312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8FFF0-9110-47C4-888E-2AFDB98A4153}"/>
                  </a:ext>
                </a:extLst>
              </p14:cNvPr>
              <p14:cNvContentPartPr/>
              <p14:nvPr/>
            </p14:nvContentPartPr>
            <p14:xfrm>
              <a:off x="2193619" y="4064934"/>
              <a:ext cx="161925" cy="952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8FFF0-9110-47C4-888E-2AFDB98A41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425" y="4047648"/>
                <a:ext cx="197949" cy="130175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81EA9D2-3AEA-48F7-9C14-A33250AF667A}"/>
              </a:ext>
            </a:extLst>
          </p:cNvPr>
          <p:cNvSpPr txBox="1"/>
          <p:nvPr/>
        </p:nvSpPr>
        <p:spPr>
          <a:xfrm>
            <a:off x="2050596" y="4159703"/>
            <a:ext cx="436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A4A09C-7FCB-4C48-AAC5-DC9CE43B8ED7}"/>
              </a:ext>
            </a:extLst>
          </p:cNvPr>
          <p:cNvCxnSpPr/>
          <p:nvPr/>
        </p:nvCxnSpPr>
        <p:spPr>
          <a:xfrm>
            <a:off x="3073854" y="2692853"/>
            <a:ext cx="1" cy="196623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F14FA1-E8AD-45CE-851B-4A0D9E17B545}"/>
              </a:ext>
            </a:extLst>
          </p:cNvPr>
          <p:cNvCxnSpPr>
            <a:cxnSpLocks/>
          </p:cNvCxnSpPr>
          <p:nvPr/>
        </p:nvCxnSpPr>
        <p:spPr>
          <a:xfrm>
            <a:off x="5482317" y="2692853"/>
            <a:ext cx="1" cy="196623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FDEF42-097C-4E8F-B54C-DDA73964F380}"/>
                  </a:ext>
                </a:extLst>
              </p14:cNvPr>
              <p14:cNvContentPartPr/>
              <p14:nvPr/>
            </p14:nvContentPartPr>
            <p14:xfrm>
              <a:off x="2595030" y="4270210"/>
              <a:ext cx="3295650" cy="1238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FDEF42-097C-4E8F-B54C-DDA73964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7373" y="4252212"/>
                <a:ext cx="3331323" cy="1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59C84E0-56F9-4416-807E-1482647DDC30}"/>
                  </a:ext>
                </a:extLst>
              </p14:cNvPr>
              <p14:cNvContentPartPr/>
              <p14:nvPr/>
            </p14:nvContentPartPr>
            <p14:xfrm>
              <a:off x="5765495" y="4127853"/>
              <a:ext cx="114300" cy="29527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59C84E0-56F9-4416-807E-1482647DDC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8018" y="4109979"/>
                <a:ext cx="148905" cy="3306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BDFA-2669-47B8-A0EC-89521A45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- Working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451A-BE43-4F71-AA08-77C3373CC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Receiver makes this mechanism public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Using the public keys 'n' and 'e', sender calculates c as</a:t>
            </a:r>
            <a:r>
              <a:rPr lang="en-US" dirty="0"/>
              <a:t> </a:t>
            </a:r>
          </a:p>
          <a:p>
            <a:pPr lvl="1">
              <a:lnSpc>
                <a:spcPct val="114999"/>
              </a:lnSpc>
              <a:buSzPts val="1300"/>
            </a:pPr>
            <a:r>
              <a:rPr lang="en-US" sz="1600"/>
              <a:t>c = m</a:t>
            </a:r>
            <a:r>
              <a:rPr lang="en-US" sz="1600" baseline="30000"/>
              <a:t>e</a:t>
            </a:r>
            <a:r>
              <a:rPr lang="en-US" sz="1600"/>
              <a:t>mod n</a:t>
            </a:r>
            <a:endParaRPr lang="en-US" sz="1600" dirty="0"/>
          </a:p>
          <a:p>
            <a:pPr lvl="1">
              <a:lnSpc>
                <a:spcPct val="114999"/>
              </a:lnSpc>
            </a:pPr>
            <a:endParaRPr lang="en-US" sz="1600" dirty="0"/>
          </a:p>
          <a:p>
            <a:pPr>
              <a:lnSpc>
                <a:spcPct val="114999"/>
              </a:lnSpc>
            </a:pPr>
            <a:r>
              <a:rPr lang="en-US"/>
              <a:t>The cipher text 'c' is sent to the receiver.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Now, the receiver uses private key 'd', and calculates m as 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sz="1600"/>
              <a:t>m = c</a:t>
            </a:r>
            <a:r>
              <a:rPr lang="en-US" sz="1600" baseline="30000"/>
              <a:t>d</a:t>
            </a:r>
            <a:r>
              <a:rPr lang="en-US" sz="1600"/>
              <a:t>mod 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sz="1800" dirty="0"/>
          </a:p>
          <a:p>
            <a:pPr lvl="1"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CC9-0EB2-4978-B18E-C2F35583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– The Why's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BDA5-7C98-485D-9AF5-B1BBFA9E3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= m</a:t>
            </a:r>
            <a:r>
              <a:rPr lang="en-US" baseline="30000"/>
              <a:t>e</a:t>
            </a:r>
            <a:r>
              <a:rPr lang="en-US"/>
              <a:t>mod n</a:t>
            </a:r>
          </a:p>
          <a:p>
            <a:pPr>
              <a:lnSpc>
                <a:spcPct val="114999"/>
              </a:lnSpc>
            </a:pPr>
            <a:r>
              <a:rPr lang="en-US"/>
              <a:t>m = c</a:t>
            </a:r>
            <a:r>
              <a:rPr lang="en-US" baseline="30000"/>
              <a:t>d</a:t>
            </a:r>
            <a:r>
              <a:rPr lang="en-US"/>
              <a:t>mod 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Why this modular exponentiation?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How are 'e', 'd' and 'n' generated?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Relation between 'e' and 'd'.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F2CA7-EA6B-4DC7-8756-2690C2F17068}"/>
              </a:ext>
            </a:extLst>
          </p:cNvPr>
          <p:cNvSpPr txBox="1"/>
          <p:nvPr/>
        </p:nvSpPr>
        <p:spPr>
          <a:xfrm>
            <a:off x="1118507" y="3329668"/>
            <a:ext cx="2960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Public domain :  </a:t>
            </a:r>
            <a:r>
              <a:rPr lang="en-US" sz="1800" dirty="0" err="1">
                <a:solidFill>
                  <a:schemeClr val="bg1"/>
                </a:solidFill>
              </a:rPr>
              <a:t>e,n</a:t>
            </a:r>
            <a:r>
              <a:rPr lang="en-US" sz="1800" dirty="0">
                <a:solidFill>
                  <a:schemeClr val="bg1"/>
                </a:solidFill>
              </a:rPr>
              <a:t> and c</a:t>
            </a:r>
          </a:p>
        </p:txBody>
      </p:sp>
    </p:spTree>
    <p:extLst>
      <p:ext uri="{BB962C8B-B14F-4D97-AF65-F5344CB8AC3E}">
        <p14:creationId xmlns:p14="http://schemas.microsoft.com/office/powerpoint/2010/main" val="301590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CFFB-AEB2-426E-8D76-ECD5E986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– Why modular exponentiation?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D2F4C-3BA7-444B-800B-467CB7F60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 m</a:t>
            </a:r>
            <a:r>
              <a:rPr lang="en-US" baseline="30000" dirty="0"/>
              <a:t>e</a:t>
            </a:r>
            <a:r>
              <a:rPr lang="en-US" dirty="0"/>
              <a:t>mod n</a:t>
            </a:r>
          </a:p>
          <a:p>
            <a:pPr>
              <a:lnSpc>
                <a:spcPct val="114999"/>
              </a:lnSpc>
            </a:pPr>
            <a:r>
              <a:rPr lang="en-US" dirty="0"/>
              <a:t>An example of one-way function.</a:t>
            </a:r>
          </a:p>
          <a:p>
            <a:pPr>
              <a:lnSpc>
                <a:spcPct val="114999"/>
              </a:lnSpc>
            </a:pPr>
            <a:r>
              <a:rPr lang="en-US" dirty="0"/>
              <a:t>Given m,e and n, </a:t>
            </a:r>
            <a:r>
              <a:rPr lang="en-US" dirty="0" err="1"/>
              <a:t>m</a:t>
            </a:r>
            <a:r>
              <a:rPr lang="en-US" baseline="30000" dirty="0" err="1"/>
              <a:t>e</a:t>
            </a:r>
            <a:r>
              <a:rPr lang="en-US" dirty="0" err="1"/>
              <a:t>mod</a:t>
            </a:r>
            <a:r>
              <a:rPr lang="en-US" dirty="0"/>
              <a:t> n is easy to compute but given </a:t>
            </a:r>
            <a:r>
              <a:rPr lang="en-US" dirty="0" err="1"/>
              <a:t>c,e</a:t>
            </a:r>
            <a:r>
              <a:rPr lang="en-US" dirty="0"/>
              <a:t> and n, it is difficult to determine what value of m was used.</a:t>
            </a:r>
          </a:p>
          <a:p>
            <a:pPr>
              <a:lnSpc>
                <a:spcPct val="114999"/>
              </a:lnSpc>
            </a:pPr>
            <a:r>
              <a:rPr lang="en-US" dirty="0"/>
              <a:t>Unless we know the d, as m = </a:t>
            </a:r>
            <a:r>
              <a:rPr lang="en-US" dirty="0" err="1"/>
              <a:t>c</a:t>
            </a:r>
            <a:r>
              <a:rPr lang="en-US" baseline="30000" dirty="0" err="1"/>
              <a:t>d</a:t>
            </a:r>
            <a:r>
              <a:rPr lang="en-US" dirty="0" err="1"/>
              <a:t>mod</a:t>
            </a:r>
            <a:r>
              <a:rPr lang="en-US" dirty="0"/>
              <a:t> n </a:t>
            </a:r>
          </a:p>
        </p:txBody>
      </p:sp>
    </p:spTree>
    <p:extLst>
      <p:ext uri="{BB962C8B-B14F-4D97-AF65-F5344CB8AC3E}">
        <p14:creationId xmlns:p14="http://schemas.microsoft.com/office/powerpoint/2010/main" val="71709582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621</Words>
  <Application>Microsoft Office PowerPoint</Application>
  <PresentationFormat>On-screen Show (16:9)</PresentationFormat>
  <Paragraphs>42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Focus</vt:lpstr>
      <vt:lpstr>RSA</vt:lpstr>
      <vt:lpstr>Public key cryptosystems </vt:lpstr>
      <vt:lpstr>RSA</vt:lpstr>
      <vt:lpstr>RSA</vt:lpstr>
      <vt:lpstr>RSA</vt:lpstr>
      <vt:lpstr>RSA</vt:lpstr>
      <vt:lpstr>RSA - Working</vt:lpstr>
      <vt:lpstr>RSA – The Why's</vt:lpstr>
      <vt:lpstr>RSA – Why modular exponentiation?</vt:lpstr>
      <vt:lpstr>RSA – Why modular exponentiation?</vt:lpstr>
      <vt:lpstr>How to protect d?</vt:lpstr>
      <vt:lpstr>Totient function</vt:lpstr>
      <vt:lpstr>Generation of n and e</vt:lpstr>
      <vt:lpstr>Computation of d</vt:lpstr>
      <vt:lpstr>Large prime numbers?</vt:lpstr>
      <vt:lpstr>Large prime numbers? </vt:lpstr>
      <vt:lpstr>Final RSA algorithm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Oblivious Transfers</dc:title>
  <cp:lastModifiedBy>SHANU GANDHI</cp:lastModifiedBy>
  <cp:revision>1548</cp:revision>
  <dcterms:modified xsi:type="dcterms:W3CDTF">2020-11-23T10:33:05Z</dcterms:modified>
</cp:coreProperties>
</file>