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F5950D-FA95-4EC8-AD80-327FEF717005}" type="doc">
      <dgm:prSet loTypeId="urn:microsoft.com/office/officeart/2005/8/layout/radial6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17EFE9A1-C381-4215-8404-3B5055E63904}">
      <dgm:prSet phldrT="[Text]"/>
      <dgm:spPr/>
      <dgm:t>
        <a:bodyPr/>
        <a:lstStyle/>
        <a:p>
          <a:r>
            <a:rPr lang="en-US" dirty="0" smtClean="0">
              <a:latin typeface="AngsanaUPC" panose="02020603050405020304" pitchFamily="18" charset="-34"/>
              <a:cs typeface="AngsanaUPC" panose="02020603050405020304" pitchFamily="18" charset="-34"/>
            </a:rPr>
            <a:t>DNN Training Lifecycle</a:t>
          </a:r>
          <a:endParaRPr lang="en-US" dirty="0">
            <a:latin typeface="AngsanaUPC" panose="02020603050405020304" pitchFamily="18" charset="-34"/>
            <a:cs typeface="AngsanaUPC" panose="02020603050405020304" pitchFamily="18" charset="-34"/>
          </a:endParaRPr>
        </a:p>
      </dgm:t>
    </dgm:pt>
    <dgm:pt modelId="{3F6E272F-CB8F-4F3B-BFAB-C458C804C5BB}" type="parTrans" cxnId="{57202825-579C-4EAA-8F92-44E36DB3EA81}">
      <dgm:prSet/>
      <dgm:spPr/>
      <dgm:t>
        <a:bodyPr/>
        <a:lstStyle/>
        <a:p>
          <a:endParaRPr lang="en-US">
            <a:latin typeface="AngsanaUPC" panose="02020603050405020304" pitchFamily="18" charset="-34"/>
            <a:cs typeface="AngsanaUPC" panose="02020603050405020304" pitchFamily="18" charset="-34"/>
          </a:endParaRPr>
        </a:p>
      </dgm:t>
    </dgm:pt>
    <dgm:pt modelId="{F712B5FF-C922-410F-BE6F-27A5B395A912}" type="sibTrans" cxnId="{57202825-579C-4EAA-8F92-44E36DB3EA81}">
      <dgm:prSet/>
      <dgm:spPr/>
      <dgm:t>
        <a:bodyPr/>
        <a:lstStyle/>
        <a:p>
          <a:endParaRPr lang="en-US">
            <a:latin typeface="AngsanaUPC" panose="02020603050405020304" pitchFamily="18" charset="-34"/>
            <a:cs typeface="AngsanaUPC" panose="02020603050405020304" pitchFamily="18" charset="-34"/>
          </a:endParaRPr>
        </a:p>
      </dgm:t>
    </dgm:pt>
    <dgm:pt modelId="{5643F028-CE93-4444-A52A-26A14FD8967B}">
      <dgm:prSet phldrT="[Text]" custT="1"/>
      <dgm:spPr/>
      <dgm:t>
        <a:bodyPr/>
        <a:lstStyle/>
        <a:p>
          <a:r>
            <a:rPr lang="en-US" sz="3600" dirty="0" smtClean="0">
              <a:latin typeface="AngsanaUPC" panose="02020603050405020304" pitchFamily="18" charset="-34"/>
              <a:cs typeface="AngsanaUPC" panose="02020603050405020304" pitchFamily="18" charset="-34"/>
            </a:rPr>
            <a:t>Network Structure</a:t>
          </a:r>
          <a:endParaRPr lang="en-US" sz="3600" dirty="0">
            <a:latin typeface="AngsanaUPC" panose="02020603050405020304" pitchFamily="18" charset="-34"/>
            <a:cs typeface="AngsanaUPC" panose="02020603050405020304" pitchFamily="18" charset="-34"/>
          </a:endParaRPr>
        </a:p>
      </dgm:t>
    </dgm:pt>
    <dgm:pt modelId="{79341AA9-38A8-48A3-B438-C3E1CC74ED25}" type="parTrans" cxnId="{C48754D7-B20A-4F97-9C76-DDF53D08A008}">
      <dgm:prSet/>
      <dgm:spPr/>
      <dgm:t>
        <a:bodyPr/>
        <a:lstStyle/>
        <a:p>
          <a:endParaRPr lang="en-US">
            <a:latin typeface="AngsanaUPC" panose="02020603050405020304" pitchFamily="18" charset="-34"/>
            <a:cs typeface="AngsanaUPC" panose="02020603050405020304" pitchFamily="18" charset="-34"/>
          </a:endParaRPr>
        </a:p>
      </dgm:t>
    </dgm:pt>
    <dgm:pt modelId="{7477ECDB-7FE5-4A62-A2C3-D331C99B1A1D}" type="sibTrans" cxnId="{C48754D7-B20A-4F97-9C76-DDF53D08A008}">
      <dgm:prSet/>
      <dgm:spPr/>
      <dgm:t>
        <a:bodyPr/>
        <a:lstStyle/>
        <a:p>
          <a:endParaRPr lang="en-US">
            <a:latin typeface="AngsanaUPC" panose="02020603050405020304" pitchFamily="18" charset="-34"/>
            <a:cs typeface="AngsanaUPC" panose="02020603050405020304" pitchFamily="18" charset="-34"/>
          </a:endParaRPr>
        </a:p>
      </dgm:t>
    </dgm:pt>
    <dgm:pt modelId="{826E41D3-FA0C-4847-A63F-C00362147BE2}">
      <dgm:prSet phldrT="[Text]" custT="1"/>
      <dgm:spPr/>
      <dgm:t>
        <a:bodyPr/>
        <a:lstStyle/>
        <a:p>
          <a:r>
            <a:rPr lang="en-US" sz="2800" dirty="0" smtClean="0">
              <a:latin typeface="AngsanaUPC" panose="02020603050405020304" pitchFamily="18" charset="-34"/>
              <a:cs typeface="AngsanaUPC" panose="02020603050405020304" pitchFamily="18" charset="-34"/>
            </a:rPr>
            <a:t>Hyper parameters and their values</a:t>
          </a:r>
          <a:endParaRPr lang="en-US" sz="2800" dirty="0">
            <a:latin typeface="AngsanaUPC" panose="02020603050405020304" pitchFamily="18" charset="-34"/>
            <a:cs typeface="AngsanaUPC" panose="02020603050405020304" pitchFamily="18" charset="-34"/>
          </a:endParaRPr>
        </a:p>
      </dgm:t>
    </dgm:pt>
    <dgm:pt modelId="{637A07B5-8AC4-4ED4-8501-60A86708473B}" type="parTrans" cxnId="{266F9B69-5421-4596-B276-58FC20130C05}">
      <dgm:prSet/>
      <dgm:spPr/>
      <dgm:t>
        <a:bodyPr/>
        <a:lstStyle/>
        <a:p>
          <a:endParaRPr lang="en-US">
            <a:latin typeface="AngsanaUPC" panose="02020603050405020304" pitchFamily="18" charset="-34"/>
            <a:cs typeface="AngsanaUPC" panose="02020603050405020304" pitchFamily="18" charset="-34"/>
          </a:endParaRPr>
        </a:p>
      </dgm:t>
    </dgm:pt>
    <dgm:pt modelId="{5B4CDC32-B5DF-4591-90FE-ED520C6C1FE2}" type="sibTrans" cxnId="{266F9B69-5421-4596-B276-58FC20130C05}">
      <dgm:prSet/>
      <dgm:spPr/>
      <dgm:t>
        <a:bodyPr/>
        <a:lstStyle/>
        <a:p>
          <a:endParaRPr lang="en-US">
            <a:latin typeface="AngsanaUPC" panose="02020603050405020304" pitchFamily="18" charset="-34"/>
            <a:cs typeface="AngsanaUPC" panose="02020603050405020304" pitchFamily="18" charset="-34"/>
          </a:endParaRPr>
        </a:p>
      </dgm:t>
    </dgm:pt>
    <dgm:pt modelId="{B3C055B9-55DC-4CEB-B74A-54C5634258F4}">
      <dgm:prSet phldrT="[Text]" custT="1"/>
      <dgm:spPr/>
      <dgm:t>
        <a:bodyPr/>
        <a:lstStyle/>
        <a:p>
          <a:r>
            <a:rPr lang="en-US" sz="3600" dirty="0" smtClean="0">
              <a:latin typeface="AngsanaUPC" panose="02020603050405020304" pitchFamily="18" charset="-34"/>
              <a:cs typeface="AngsanaUPC" panose="02020603050405020304" pitchFamily="18" charset="-34"/>
            </a:rPr>
            <a:t>Actual Training</a:t>
          </a:r>
          <a:endParaRPr lang="en-US" sz="3600" dirty="0">
            <a:latin typeface="AngsanaUPC" panose="02020603050405020304" pitchFamily="18" charset="-34"/>
            <a:cs typeface="AngsanaUPC" panose="02020603050405020304" pitchFamily="18" charset="-34"/>
          </a:endParaRPr>
        </a:p>
      </dgm:t>
    </dgm:pt>
    <dgm:pt modelId="{F66E2783-554A-4321-A48F-D71225DB426E}" type="parTrans" cxnId="{E5DCBB47-AB24-4D16-9471-9D772AFD79E9}">
      <dgm:prSet/>
      <dgm:spPr/>
      <dgm:t>
        <a:bodyPr/>
        <a:lstStyle/>
        <a:p>
          <a:endParaRPr lang="en-US">
            <a:latin typeface="AngsanaUPC" panose="02020603050405020304" pitchFamily="18" charset="-34"/>
            <a:cs typeface="AngsanaUPC" panose="02020603050405020304" pitchFamily="18" charset="-34"/>
          </a:endParaRPr>
        </a:p>
      </dgm:t>
    </dgm:pt>
    <dgm:pt modelId="{ADDE4825-E8B0-488F-921F-23D18EAAD215}" type="sibTrans" cxnId="{E5DCBB47-AB24-4D16-9471-9D772AFD79E9}">
      <dgm:prSet/>
      <dgm:spPr/>
      <dgm:t>
        <a:bodyPr/>
        <a:lstStyle/>
        <a:p>
          <a:endParaRPr lang="en-US">
            <a:latin typeface="AngsanaUPC" panose="02020603050405020304" pitchFamily="18" charset="-34"/>
            <a:cs typeface="AngsanaUPC" panose="02020603050405020304" pitchFamily="18" charset="-34"/>
          </a:endParaRPr>
        </a:p>
      </dgm:t>
    </dgm:pt>
    <dgm:pt modelId="{2FB7DBEF-8929-4752-A970-35CD8A3443B7}" type="pres">
      <dgm:prSet presAssocID="{FCF5950D-FA95-4EC8-AD80-327FEF71700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8E7DA6-3C10-47EE-83F7-8F2CDA17EB0C}" type="pres">
      <dgm:prSet presAssocID="{17EFE9A1-C381-4215-8404-3B5055E63904}" presName="centerShape" presStyleLbl="node0" presStyleIdx="0" presStyleCnt="1"/>
      <dgm:spPr/>
      <dgm:t>
        <a:bodyPr/>
        <a:lstStyle/>
        <a:p>
          <a:endParaRPr lang="en-US"/>
        </a:p>
      </dgm:t>
    </dgm:pt>
    <dgm:pt modelId="{5F850536-5BE2-4A42-AFAD-3E761D21D978}" type="pres">
      <dgm:prSet presAssocID="{5643F028-CE93-4444-A52A-26A14FD8967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367DB-8988-442A-8494-219885EF502B}" type="pres">
      <dgm:prSet presAssocID="{5643F028-CE93-4444-A52A-26A14FD8967B}" presName="dummy" presStyleCnt="0"/>
      <dgm:spPr/>
    </dgm:pt>
    <dgm:pt modelId="{C2334AD8-AFD0-4B98-A07A-570C94189915}" type="pres">
      <dgm:prSet presAssocID="{7477ECDB-7FE5-4A62-A2C3-D331C99B1A1D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8D62410-3903-4F9E-B1DC-29F5034D9DE9}" type="pres">
      <dgm:prSet presAssocID="{826E41D3-FA0C-4847-A63F-C00362147BE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99FEAD-AF43-4277-BE37-C3A85ABBCFBB}" type="pres">
      <dgm:prSet presAssocID="{826E41D3-FA0C-4847-A63F-C00362147BE2}" presName="dummy" presStyleCnt="0"/>
      <dgm:spPr/>
    </dgm:pt>
    <dgm:pt modelId="{20C98AF5-F64D-492A-BB3A-FD7A32C7264E}" type="pres">
      <dgm:prSet presAssocID="{5B4CDC32-B5DF-4591-90FE-ED520C6C1FE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273A4B2-702A-4711-A65C-27084448A769}" type="pres">
      <dgm:prSet presAssocID="{B3C055B9-55DC-4CEB-B74A-54C5634258F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60F86F-7390-4732-86E4-78D2D73DB996}" type="pres">
      <dgm:prSet presAssocID="{B3C055B9-55DC-4CEB-B74A-54C5634258F4}" presName="dummy" presStyleCnt="0"/>
      <dgm:spPr/>
    </dgm:pt>
    <dgm:pt modelId="{515CC3BE-A5C1-41D4-AE16-A6B38A75EBB3}" type="pres">
      <dgm:prSet presAssocID="{ADDE4825-E8B0-488F-921F-23D18EAAD215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3A92AD37-B2B9-4312-A1AA-5A7EE9BEB9BB}" type="presOf" srcId="{FCF5950D-FA95-4EC8-AD80-327FEF717005}" destId="{2FB7DBEF-8929-4752-A970-35CD8A3443B7}" srcOrd="0" destOrd="0" presId="urn:microsoft.com/office/officeart/2005/8/layout/radial6"/>
    <dgm:cxn modelId="{8E72D34A-0762-42BA-A6E4-CADAE703AC16}" type="presOf" srcId="{B3C055B9-55DC-4CEB-B74A-54C5634258F4}" destId="{6273A4B2-702A-4711-A65C-27084448A769}" srcOrd="0" destOrd="0" presId="urn:microsoft.com/office/officeart/2005/8/layout/radial6"/>
    <dgm:cxn modelId="{C48754D7-B20A-4F97-9C76-DDF53D08A008}" srcId="{17EFE9A1-C381-4215-8404-3B5055E63904}" destId="{5643F028-CE93-4444-A52A-26A14FD8967B}" srcOrd="0" destOrd="0" parTransId="{79341AA9-38A8-48A3-B438-C3E1CC74ED25}" sibTransId="{7477ECDB-7FE5-4A62-A2C3-D331C99B1A1D}"/>
    <dgm:cxn modelId="{501DC7F5-2EBC-4DF4-8E17-A8F5C566071A}" type="presOf" srcId="{7477ECDB-7FE5-4A62-A2C3-D331C99B1A1D}" destId="{C2334AD8-AFD0-4B98-A07A-570C94189915}" srcOrd="0" destOrd="0" presId="urn:microsoft.com/office/officeart/2005/8/layout/radial6"/>
    <dgm:cxn modelId="{A7729679-1EE0-4134-B4D0-965065B710BA}" type="presOf" srcId="{5643F028-CE93-4444-A52A-26A14FD8967B}" destId="{5F850536-5BE2-4A42-AFAD-3E761D21D978}" srcOrd="0" destOrd="0" presId="urn:microsoft.com/office/officeart/2005/8/layout/radial6"/>
    <dgm:cxn modelId="{266F9B69-5421-4596-B276-58FC20130C05}" srcId="{17EFE9A1-C381-4215-8404-3B5055E63904}" destId="{826E41D3-FA0C-4847-A63F-C00362147BE2}" srcOrd="1" destOrd="0" parTransId="{637A07B5-8AC4-4ED4-8501-60A86708473B}" sibTransId="{5B4CDC32-B5DF-4591-90FE-ED520C6C1FE2}"/>
    <dgm:cxn modelId="{C73E213C-681F-49B7-BF50-B6B8B17EEF4C}" type="presOf" srcId="{ADDE4825-E8B0-488F-921F-23D18EAAD215}" destId="{515CC3BE-A5C1-41D4-AE16-A6B38A75EBB3}" srcOrd="0" destOrd="0" presId="urn:microsoft.com/office/officeart/2005/8/layout/radial6"/>
    <dgm:cxn modelId="{C9E98F04-A87A-4F2E-B884-55ECFD150185}" type="presOf" srcId="{17EFE9A1-C381-4215-8404-3B5055E63904}" destId="{868E7DA6-3C10-47EE-83F7-8F2CDA17EB0C}" srcOrd="0" destOrd="0" presId="urn:microsoft.com/office/officeart/2005/8/layout/radial6"/>
    <dgm:cxn modelId="{4300262B-B305-4CB0-BF9D-53940AE20978}" type="presOf" srcId="{826E41D3-FA0C-4847-A63F-C00362147BE2}" destId="{68D62410-3903-4F9E-B1DC-29F5034D9DE9}" srcOrd="0" destOrd="0" presId="urn:microsoft.com/office/officeart/2005/8/layout/radial6"/>
    <dgm:cxn modelId="{57202825-579C-4EAA-8F92-44E36DB3EA81}" srcId="{FCF5950D-FA95-4EC8-AD80-327FEF717005}" destId="{17EFE9A1-C381-4215-8404-3B5055E63904}" srcOrd="0" destOrd="0" parTransId="{3F6E272F-CB8F-4F3B-BFAB-C458C804C5BB}" sibTransId="{F712B5FF-C922-410F-BE6F-27A5B395A912}"/>
    <dgm:cxn modelId="{E5DCBB47-AB24-4D16-9471-9D772AFD79E9}" srcId="{17EFE9A1-C381-4215-8404-3B5055E63904}" destId="{B3C055B9-55DC-4CEB-B74A-54C5634258F4}" srcOrd="2" destOrd="0" parTransId="{F66E2783-554A-4321-A48F-D71225DB426E}" sibTransId="{ADDE4825-E8B0-488F-921F-23D18EAAD215}"/>
    <dgm:cxn modelId="{4FCE3AB5-30C0-461D-AD6F-C0527AE91FC0}" type="presOf" srcId="{5B4CDC32-B5DF-4591-90FE-ED520C6C1FE2}" destId="{20C98AF5-F64D-492A-BB3A-FD7A32C7264E}" srcOrd="0" destOrd="0" presId="urn:microsoft.com/office/officeart/2005/8/layout/radial6"/>
    <dgm:cxn modelId="{B88E77E9-A959-4062-AFE6-1960013B9A31}" type="presParOf" srcId="{2FB7DBEF-8929-4752-A970-35CD8A3443B7}" destId="{868E7DA6-3C10-47EE-83F7-8F2CDA17EB0C}" srcOrd="0" destOrd="0" presId="urn:microsoft.com/office/officeart/2005/8/layout/radial6"/>
    <dgm:cxn modelId="{97B3B359-822A-46BD-92B0-C5EED1BFB5C0}" type="presParOf" srcId="{2FB7DBEF-8929-4752-A970-35CD8A3443B7}" destId="{5F850536-5BE2-4A42-AFAD-3E761D21D978}" srcOrd="1" destOrd="0" presId="urn:microsoft.com/office/officeart/2005/8/layout/radial6"/>
    <dgm:cxn modelId="{4ED625A3-FDFF-41A4-AF14-EAC607B26DE0}" type="presParOf" srcId="{2FB7DBEF-8929-4752-A970-35CD8A3443B7}" destId="{CAF367DB-8988-442A-8494-219885EF502B}" srcOrd="2" destOrd="0" presId="urn:microsoft.com/office/officeart/2005/8/layout/radial6"/>
    <dgm:cxn modelId="{13EF8015-A959-4016-82AE-D11A5AD62B27}" type="presParOf" srcId="{2FB7DBEF-8929-4752-A970-35CD8A3443B7}" destId="{C2334AD8-AFD0-4B98-A07A-570C94189915}" srcOrd="3" destOrd="0" presId="urn:microsoft.com/office/officeart/2005/8/layout/radial6"/>
    <dgm:cxn modelId="{14E54DDF-FE11-43CF-9280-E0946045C0C6}" type="presParOf" srcId="{2FB7DBEF-8929-4752-A970-35CD8A3443B7}" destId="{68D62410-3903-4F9E-B1DC-29F5034D9DE9}" srcOrd="4" destOrd="0" presId="urn:microsoft.com/office/officeart/2005/8/layout/radial6"/>
    <dgm:cxn modelId="{5D6521BE-C34B-4F14-AE51-6529EFF7A458}" type="presParOf" srcId="{2FB7DBEF-8929-4752-A970-35CD8A3443B7}" destId="{BA99FEAD-AF43-4277-BE37-C3A85ABBCFBB}" srcOrd="5" destOrd="0" presId="urn:microsoft.com/office/officeart/2005/8/layout/radial6"/>
    <dgm:cxn modelId="{CB096090-8AF6-4F8A-8070-BE80D7BEF2D8}" type="presParOf" srcId="{2FB7DBEF-8929-4752-A970-35CD8A3443B7}" destId="{20C98AF5-F64D-492A-BB3A-FD7A32C7264E}" srcOrd="6" destOrd="0" presId="urn:microsoft.com/office/officeart/2005/8/layout/radial6"/>
    <dgm:cxn modelId="{A435AC11-5820-4696-9448-DAA6B10B45DC}" type="presParOf" srcId="{2FB7DBEF-8929-4752-A970-35CD8A3443B7}" destId="{6273A4B2-702A-4711-A65C-27084448A769}" srcOrd="7" destOrd="0" presId="urn:microsoft.com/office/officeart/2005/8/layout/radial6"/>
    <dgm:cxn modelId="{C16043D2-F6B3-43E6-9DDD-C9D93EAE8914}" type="presParOf" srcId="{2FB7DBEF-8929-4752-A970-35CD8A3443B7}" destId="{6760F86F-7390-4732-86E4-78D2D73DB996}" srcOrd="8" destOrd="0" presId="urn:microsoft.com/office/officeart/2005/8/layout/radial6"/>
    <dgm:cxn modelId="{06E7DD34-1088-4ECE-AE2B-364666DB144F}" type="presParOf" srcId="{2FB7DBEF-8929-4752-A970-35CD8A3443B7}" destId="{515CC3BE-A5C1-41D4-AE16-A6B38A75EBB3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CC3BE-A5C1-41D4-AE16-A6B38A75EBB3}">
      <dsp:nvSpPr>
        <dsp:cNvPr id="0" name=""/>
        <dsp:cNvSpPr/>
      </dsp:nvSpPr>
      <dsp:spPr>
        <a:xfrm>
          <a:off x="1750333" y="846357"/>
          <a:ext cx="5643333" cy="5643333"/>
        </a:xfrm>
        <a:prstGeom prst="blockArc">
          <a:avLst>
            <a:gd name="adj1" fmla="val 9000000"/>
            <a:gd name="adj2" fmla="val 16200000"/>
            <a:gd name="adj3" fmla="val 464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98AF5-F64D-492A-BB3A-FD7A32C7264E}">
      <dsp:nvSpPr>
        <dsp:cNvPr id="0" name=""/>
        <dsp:cNvSpPr/>
      </dsp:nvSpPr>
      <dsp:spPr>
        <a:xfrm>
          <a:off x="1750333" y="846357"/>
          <a:ext cx="5643333" cy="5643333"/>
        </a:xfrm>
        <a:prstGeom prst="blockArc">
          <a:avLst>
            <a:gd name="adj1" fmla="val 1800000"/>
            <a:gd name="adj2" fmla="val 9000000"/>
            <a:gd name="adj3" fmla="val 464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34AD8-AFD0-4B98-A07A-570C94189915}">
      <dsp:nvSpPr>
        <dsp:cNvPr id="0" name=""/>
        <dsp:cNvSpPr/>
      </dsp:nvSpPr>
      <dsp:spPr>
        <a:xfrm>
          <a:off x="1750333" y="846357"/>
          <a:ext cx="5643333" cy="5643333"/>
        </a:xfrm>
        <a:prstGeom prst="blockArc">
          <a:avLst>
            <a:gd name="adj1" fmla="val 16200000"/>
            <a:gd name="adj2" fmla="val 1800000"/>
            <a:gd name="adj3" fmla="val 464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E7DA6-3C10-47EE-83F7-8F2CDA17EB0C}">
      <dsp:nvSpPr>
        <dsp:cNvPr id="0" name=""/>
        <dsp:cNvSpPr/>
      </dsp:nvSpPr>
      <dsp:spPr>
        <a:xfrm>
          <a:off x="3272730" y="2368755"/>
          <a:ext cx="2598539" cy="25985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latin typeface="AngsanaUPC" panose="02020603050405020304" pitchFamily="18" charset="-34"/>
              <a:cs typeface="AngsanaUPC" panose="02020603050405020304" pitchFamily="18" charset="-34"/>
            </a:rPr>
            <a:t>DNN Training Lifecycle</a:t>
          </a:r>
          <a:endParaRPr lang="en-US" sz="3700" kern="1200" dirty="0">
            <a:latin typeface="AngsanaUPC" panose="02020603050405020304" pitchFamily="18" charset="-34"/>
            <a:cs typeface="AngsanaUPC" panose="02020603050405020304" pitchFamily="18" charset="-34"/>
          </a:endParaRPr>
        </a:p>
      </dsp:txBody>
      <dsp:txXfrm>
        <a:off x="3653277" y="2749302"/>
        <a:ext cx="1837445" cy="1837445"/>
      </dsp:txXfrm>
    </dsp:sp>
    <dsp:sp modelId="{5F850536-5BE2-4A42-AFAD-3E761D21D978}">
      <dsp:nvSpPr>
        <dsp:cNvPr id="0" name=""/>
        <dsp:cNvSpPr/>
      </dsp:nvSpPr>
      <dsp:spPr>
        <a:xfrm>
          <a:off x="3662511" y="2352"/>
          <a:ext cx="1818977" cy="1818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AngsanaUPC" panose="02020603050405020304" pitchFamily="18" charset="-34"/>
              <a:cs typeface="AngsanaUPC" panose="02020603050405020304" pitchFamily="18" charset="-34"/>
            </a:rPr>
            <a:t>Network Structure</a:t>
          </a:r>
          <a:endParaRPr lang="en-US" sz="3600" kern="1200" dirty="0">
            <a:latin typeface="AngsanaUPC" panose="02020603050405020304" pitchFamily="18" charset="-34"/>
            <a:cs typeface="AngsanaUPC" panose="02020603050405020304" pitchFamily="18" charset="-34"/>
          </a:endParaRPr>
        </a:p>
      </dsp:txBody>
      <dsp:txXfrm>
        <a:off x="3928894" y="268735"/>
        <a:ext cx="1286211" cy="1286211"/>
      </dsp:txXfrm>
    </dsp:sp>
    <dsp:sp modelId="{68D62410-3903-4F9E-B1DC-29F5034D9DE9}">
      <dsp:nvSpPr>
        <dsp:cNvPr id="0" name=""/>
        <dsp:cNvSpPr/>
      </dsp:nvSpPr>
      <dsp:spPr>
        <a:xfrm>
          <a:off x="6049436" y="4136627"/>
          <a:ext cx="1818977" cy="1818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ngsanaUPC" panose="02020603050405020304" pitchFamily="18" charset="-34"/>
              <a:cs typeface="AngsanaUPC" panose="02020603050405020304" pitchFamily="18" charset="-34"/>
            </a:rPr>
            <a:t>Hyper parameters and their values</a:t>
          </a:r>
          <a:endParaRPr lang="en-US" sz="2800" kern="1200" dirty="0">
            <a:latin typeface="AngsanaUPC" panose="02020603050405020304" pitchFamily="18" charset="-34"/>
            <a:cs typeface="AngsanaUPC" panose="02020603050405020304" pitchFamily="18" charset="-34"/>
          </a:endParaRPr>
        </a:p>
      </dsp:txBody>
      <dsp:txXfrm>
        <a:off x="6315819" y="4403010"/>
        <a:ext cx="1286211" cy="1286211"/>
      </dsp:txXfrm>
    </dsp:sp>
    <dsp:sp modelId="{6273A4B2-702A-4711-A65C-27084448A769}">
      <dsp:nvSpPr>
        <dsp:cNvPr id="0" name=""/>
        <dsp:cNvSpPr/>
      </dsp:nvSpPr>
      <dsp:spPr>
        <a:xfrm>
          <a:off x="1275586" y="4136627"/>
          <a:ext cx="1818977" cy="1818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AngsanaUPC" panose="02020603050405020304" pitchFamily="18" charset="-34"/>
              <a:cs typeface="AngsanaUPC" panose="02020603050405020304" pitchFamily="18" charset="-34"/>
            </a:rPr>
            <a:t>Actual Training</a:t>
          </a:r>
          <a:endParaRPr lang="en-US" sz="3600" kern="1200" dirty="0">
            <a:latin typeface="AngsanaUPC" panose="02020603050405020304" pitchFamily="18" charset="-34"/>
            <a:cs typeface="AngsanaUPC" panose="02020603050405020304" pitchFamily="18" charset="-34"/>
          </a:endParaRPr>
        </a:p>
      </dsp:txBody>
      <dsp:txXfrm>
        <a:off x="1541969" y="4403010"/>
        <a:ext cx="1286211" cy="1286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FB7E-07FD-426A-8797-D2BA08462A5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8F5C-4170-4B5B-B7C3-608514CE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8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FB7E-07FD-426A-8797-D2BA08462A5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8F5C-4170-4B5B-B7C3-608514CE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3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FB7E-07FD-426A-8797-D2BA08462A5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8F5C-4170-4B5B-B7C3-608514CE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5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FB7E-07FD-426A-8797-D2BA08462A5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8F5C-4170-4B5B-B7C3-608514CE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4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FB7E-07FD-426A-8797-D2BA08462A5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8F5C-4170-4B5B-B7C3-608514CE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9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FB7E-07FD-426A-8797-D2BA08462A5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8F5C-4170-4B5B-B7C3-608514CE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0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FB7E-07FD-426A-8797-D2BA08462A5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8F5C-4170-4B5B-B7C3-608514CE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9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FB7E-07FD-426A-8797-D2BA08462A5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8F5C-4170-4B5B-B7C3-608514CE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8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FB7E-07FD-426A-8797-D2BA08462A5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8F5C-4170-4B5B-B7C3-608514CE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FB7E-07FD-426A-8797-D2BA08462A5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8F5C-4170-4B5B-B7C3-608514CE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5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FB7E-07FD-426A-8797-D2BA08462A5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8F5C-4170-4B5B-B7C3-608514CE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7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9FB7E-07FD-426A-8797-D2BA08462A5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18F5C-4170-4B5B-B7C3-608514CE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6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5348014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766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43000" y="152400"/>
            <a:ext cx="6019800" cy="6148477"/>
            <a:chOff x="1143000" y="152400"/>
            <a:chExt cx="6019800" cy="6148477"/>
          </a:xfrm>
        </p:grpSpPr>
        <p:grpSp>
          <p:nvGrpSpPr>
            <p:cNvPr id="4" name="Group 3"/>
            <p:cNvGrpSpPr/>
            <p:nvPr/>
          </p:nvGrpSpPr>
          <p:grpSpPr>
            <a:xfrm>
              <a:off x="4505623" y="552733"/>
              <a:ext cx="2657177" cy="2557295"/>
              <a:chOff x="1275586" y="4136627"/>
              <a:chExt cx="1818977" cy="1818977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275586" y="4136627"/>
                <a:ext cx="1818977" cy="1818977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" name="Oval 4"/>
              <p:cNvSpPr/>
              <p:nvPr/>
            </p:nvSpPr>
            <p:spPr>
              <a:xfrm>
                <a:off x="1438799" y="4403010"/>
                <a:ext cx="1564887" cy="128621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b="1" dirty="0">
                    <a:latin typeface="Arial Black" panose="020B0A04020102020204" pitchFamily="34" charset="0"/>
                    <a:cs typeface="AngsanaUPC" panose="02020603050405020304" pitchFamily="18" charset="-34"/>
                  </a:rPr>
                  <a:t>Hyper</a:t>
                </a:r>
              </a:p>
              <a:p>
                <a:pPr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b="1" dirty="0">
                    <a:latin typeface="Arial Black" panose="020B0A04020102020204" pitchFamily="34" charset="0"/>
                    <a:cs typeface="AngsanaUPC" panose="02020603050405020304" pitchFamily="18" charset="-34"/>
                  </a:rPr>
                  <a:t>parameters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143000" y="527712"/>
              <a:ext cx="2657177" cy="2557295"/>
              <a:chOff x="1275586" y="4136627"/>
              <a:chExt cx="1818977" cy="1818977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275586" y="4136627"/>
                <a:ext cx="1818977" cy="1818977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Oval 4"/>
              <p:cNvSpPr/>
              <p:nvPr/>
            </p:nvSpPr>
            <p:spPr>
              <a:xfrm>
                <a:off x="1541969" y="4403010"/>
                <a:ext cx="1286211" cy="128621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b="1" kern="1200" dirty="0" smtClean="0">
                    <a:latin typeface="Arial Black" panose="020B0A04020102020204" pitchFamily="34" charset="0"/>
                    <a:cs typeface="AngsanaUPC" panose="02020603050405020304" pitchFamily="18" charset="-34"/>
                  </a:rPr>
                  <a:t>Network Structure</a:t>
                </a:r>
                <a:endParaRPr lang="en-US" sz="2400" b="1" kern="1200" dirty="0">
                  <a:latin typeface="Arial Black" panose="020B0A04020102020204" pitchFamily="34" charset="0"/>
                  <a:cs typeface="AngsanaUPC" panose="02020603050405020304" pitchFamily="18" charset="-34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606040" y="3191917"/>
              <a:ext cx="3108960" cy="3108960"/>
              <a:chOff x="1275586" y="4136627"/>
              <a:chExt cx="1818977" cy="181897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275586" y="4136627"/>
                <a:ext cx="1818977" cy="1818977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8" name="Oval 4"/>
              <p:cNvSpPr/>
              <p:nvPr/>
            </p:nvSpPr>
            <p:spPr>
              <a:xfrm>
                <a:off x="1541969" y="4403010"/>
                <a:ext cx="1286211" cy="128621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b="1" dirty="0">
                    <a:latin typeface="Arial Black" panose="020B0A04020102020204" pitchFamily="34" charset="0"/>
                    <a:cs typeface="AngsanaUPC" panose="02020603050405020304" pitchFamily="18" charset="-34"/>
                  </a:rPr>
                  <a:t>Training</a:t>
                </a:r>
              </a:p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>
                    <a:latin typeface="Arial Black" panose="020B0A04020102020204" pitchFamily="34" charset="0"/>
                    <a:cs typeface="AngsanaUPC" panose="02020603050405020304" pitchFamily="18" charset="-34"/>
                  </a:rPr>
                  <a:t>Algorithm, Updates and Stopping</a:t>
                </a:r>
              </a:p>
            </p:txBody>
          </p:sp>
        </p:grpSp>
        <p:sp>
          <p:nvSpPr>
            <p:cNvPr id="19" name="Curved Right Arrow 18"/>
            <p:cNvSpPr/>
            <p:nvPr/>
          </p:nvSpPr>
          <p:spPr>
            <a:xfrm>
              <a:off x="1935480" y="3085007"/>
              <a:ext cx="731520" cy="1514289"/>
            </a:xfrm>
            <a:prstGeom prst="curved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Curved Left Arrow 19"/>
            <p:cNvSpPr/>
            <p:nvPr/>
          </p:nvSpPr>
          <p:spPr>
            <a:xfrm>
              <a:off x="5717274" y="3110029"/>
              <a:ext cx="731520" cy="1513516"/>
            </a:xfrm>
            <a:prstGeom prst="curved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Curved Right Arrow 20"/>
            <p:cNvSpPr/>
            <p:nvPr/>
          </p:nvSpPr>
          <p:spPr>
            <a:xfrm rot="10800000">
              <a:off x="3565286" y="2438397"/>
              <a:ext cx="600689" cy="804698"/>
            </a:xfrm>
            <a:prstGeom prst="curved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Curved Right Arrow 21"/>
            <p:cNvSpPr/>
            <p:nvPr/>
          </p:nvSpPr>
          <p:spPr>
            <a:xfrm rot="10800000" flipH="1">
              <a:off x="4165976" y="2460007"/>
              <a:ext cx="579345" cy="783088"/>
            </a:xfrm>
            <a:prstGeom prst="curved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79806" y="2209800"/>
              <a:ext cx="7569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 Black" panose="020B0A04020102020204" pitchFamily="34" charset="0"/>
                  <a:cs typeface="Aharoni" panose="02010803020104030203" pitchFamily="2" charset="-79"/>
                </a:rPr>
                <a:t>FINE </a:t>
              </a:r>
            </a:p>
            <a:p>
              <a:pPr algn="ctr"/>
              <a:r>
                <a:rPr lang="en-US" sz="1000" b="1" dirty="0" smtClean="0">
                  <a:latin typeface="Arial Black" panose="020B0A04020102020204" pitchFamily="34" charset="0"/>
                  <a:cs typeface="Aharoni" panose="02010803020104030203" pitchFamily="2" charset="-79"/>
                </a:rPr>
                <a:t>TUNING</a:t>
              </a:r>
              <a:endParaRPr lang="en-US" sz="1000" b="1" dirty="0"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82535" y="3646077"/>
              <a:ext cx="1005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 Black" panose="020B0A04020102020204" pitchFamily="34" charset="0"/>
                  <a:cs typeface="Aharoni" panose="02010803020104030203" pitchFamily="2" charset="-79"/>
                </a:rPr>
                <a:t>SELECTION</a:t>
              </a:r>
              <a:endParaRPr lang="en-US" sz="1000" b="1" dirty="0"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99749" y="3632429"/>
              <a:ext cx="1005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 Black" panose="020B0A04020102020204" pitchFamily="34" charset="0"/>
                  <a:cs typeface="Aharoni" panose="02010803020104030203" pitchFamily="2" charset="-79"/>
                </a:rPr>
                <a:t>SELECTION</a:t>
              </a:r>
              <a:endParaRPr lang="en-US" sz="1000" b="1" dirty="0"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2" name="Curved Down Arrow 1"/>
            <p:cNvSpPr/>
            <p:nvPr/>
          </p:nvSpPr>
          <p:spPr>
            <a:xfrm>
              <a:off x="3289111" y="152400"/>
              <a:ext cx="1919785" cy="685800"/>
            </a:xfrm>
            <a:prstGeom prst="curvedDownArrow">
              <a:avLst>
                <a:gd name="adj1" fmla="val 25000"/>
                <a:gd name="adj2" fmla="val 7006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395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201"/>
          <p:cNvGrpSpPr/>
          <p:nvPr/>
        </p:nvGrpSpPr>
        <p:grpSpPr>
          <a:xfrm>
            <a:off x="762000" y="618698"/>
            <a:ext cx="7924800" cy="5448504"/>
            <a:chOff x="762000" y="618698"/>
            <a:chExt cx="7924800" cy="5448504"/>
          </a:xfrm>
        </p:grpSpPr>
        <p:grpSp>
          <p:nvGrpSpPr>
            <p:cNvPr id="190" name="Group 189"/>
            <p:cNvGrpSpPr/>
            <p:nvPr/>
          </p:nvGrpSpPr>
          <p:grpSpPr>
            <a:xfrm>
              <a:off x="762000" y="618698"/>
              <a:ext cx="7924800" cy="5448504"/>
              <a:chOff x="762000" y="618698"/>
              <a:chExt cx="7924800" cy="5448504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2484120" y="274320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779520" y="274320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484120" y="167640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779520" y="167640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484120" y="487680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779520" y="487680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484120" y="381000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779520" y="381000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484120" y="618698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779520" y="618698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074920" y="274320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370320" y="274320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074920" y="167640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6370320" y="167640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5074920" y="487680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370320" y="487680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074920" y="381000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370320" y="381000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074920" y="618698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370320" y="618698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971800" y="5728648"/>
                <a:ext cx="3810000" cy="338554"/>
                <a:chOff x="3535680" y="5728648"/>
                <a:chExt cx="3810000" cy="338554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4563128" y="5728648"/>
                  <a:ext cx="179286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latin typeface="Arial Black" panose="020B0A04020102020204" pitchFamily="34" charset="0"/>
                      <a:cs typeface="Aparajita" panose="020B0604020202020204" pitchFamily="34" charset="0"/>
                    </a:rPr>
                    <a:t>Hidden Layers</a:t>
                  </a:r>
                  <a:endParaRPr lang="en-US" sz="1600" b="1" dirty="0">
                    <a:latin typeface="Arial Black" panose="020B0A04020102020204" pitchFamily="34" charset="0"/>
                    <a:cs typeface="Aparajita" panose="020B0604020202020204" pitchFamily="34" charset="0"/>
                  </a:endParaRPr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6278880" y="5913314"/>
                  <a:ext cx="1066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 rot="10800000">
                  <a:off x="3535680" y="5913314"/>
                  <a:ext cx="1066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Straight Connector 44"/>
              <p:cNvCxnSpPr>
                <a:stCxn id="32" idx="6"/>
                <a:endCxn id="21" idx="2"/>
              </p:cNvCxnSpPr>
              <p:nvPr/>
            </p:nvCxnSpPr>
            <p:spPr>
              <a:xfrm>
                <a:off x="3124200" y="938738"/>
                <a:ext cx="655320" cy="21245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124200" y="1996440"/>
                <a:ext cx="655320" cy="21245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124200" y="3058691"/>
                <a:ext cx="655320" cy="21245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32" idx="6"/>
                <a:endCxn id="23" idx="2"/>
              </p:cNvCxnSpPr>
              <p:nvPr/>
            </p:nvCxnSpPr>
            <p:spPr>
              <a:xfrm>
                <a:off x="3124200" y="938738"/>
                <a:ext cx="655320" cy="10577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32" idx="6"/>
                <a:endCxn id="33" idx="2"/>
              </p:cNvCxnSpPr>
              <p:nvPr/>
            </p:nvCxnSpPr>
            <p:spPr>
              <a:xfrm>
                <a:off x="3124200" y="938738"/>
                <a:ext cx="655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32" idx="6"/>
                <a:endCxn id="29" idx="2"/>
              </p:cNvCxnSpPr>
              <p:nvPr/>
            </p:nvCxnSpPr>
            <p:spPr>
              <a:xfrm>
                <a:off x="3124200" y="938738"/>
                <a:ext cx="655320" cy="31913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32" idx="6"/>
                <a:endCxn id="27" idx="2"/>
              </p:cNvCxnSpPr>
              <p:nvPr/>
            </p:nvCxnSpPr>
            <p:spPr>
              <a:xfrm>
                <a:off x="3124200" y="938738"/>
                <a:ext cx="655320" cy="42581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22" idx="6"/>
                <a:endCxn id="33" idx="2"/>
              </p:cNvCxnSpPr>
              <p:nvPr/>
            </p:nvCxnSpPr>
            <p:spPr>
              <a:xfrm flipV="1">
                <a:off x="3124200" y="938738"/>
                <a:ext cx="655320" cy="10577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22" idx="6"/>
                <a:endCxn id="23" idx="2"/>
              </p:cNvCxnSpPr>
              <p:nvPr/>
            </p:nvCxnSpPr>
            <p:spPr>
              <a:xfrm>
                <a:off x="3124200" y="1996440"/>
                <a:ext cx="655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22" idx="6"/>
                <a:endCxn id="21" idx="2"/>
              </p:cNvCxnSpPr>
              <p:nvPr/>
            </p:nvCxnSpPr>
            <p:spPr>
              <a:xfrm>
                <a:off x="3124200" y="1996440"/>
                <a:ext cx="655320" cy="106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22" idx="6"/>
              </p:cNvCxnSpPr>
              <p:nvPr/>
            </p:nvCxnSpPr>
            <p:spPr>
              <a:xfrm>
                <a:off x="3124200" y="1996440"/>
                <a:ext cx="655320" cy="20421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22" idx="6"/>
                <a:endCxn id="27" idx="2"/>
              </p:cNvCxnSpPr>
              <p:nvPr/>
            </p:nvCxnSpPr>
            <p:spPr>
              <a:xfrm>
                <a:off x="3124200" y="1996440"/>
                <a:ext cx="655320" cy="3200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2" idx="6"/>
                <a:endCxn id="33" idx="2"/>
              </p:cNvCxnSpPr>
              <p:nvPr/>
            </p:nvCxnSpPr>
            <p:spPr>
              <a:xfrm flipV="1">
                <a:off x="3124200" y="938738"/>
                <a:ext cx="655320" cy="21245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2" idx="6"/>
                <a:endCxn id="23" idx="2"/>
              </p:cNvCxnSpPr>
              <p:nvPr/>
            </p:nvCxnSpPr>
            <p:spPr>
              <a:xfrm flipV="1">
                <a:off x="3124200" y="1996440"/>
                <a:ext cx="655320" cy="106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2" idx="6"/>
                <a:endCxn id="21" idx="2"/>
              </p:cNvCxnSpPr>
              <p:nvPr/>
            </p:nvCxnSpPr>
            <p:spPr>
              <a:xfrm>
                <a:off x="3124200" y="3063240"/>
                <a:ext cx="655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2" idx="6"/>
                <a:endCxn id="29" idx="2"/>
              </p:cNvCxnSpPr>
              <p:nvPr/>
            </p:nvCxnSpPr>
            <p:spPr>
              <a:xfrm>
                <a:off x="3124200" y="3063240"/>
                <a:ext cx="655320" cy="106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stCxn id="2" idx="6"/>
                <a:endCxn id="27" idx="2"/>
              </p:cNvCxnSpPr>
              <p:nvPr/>
            </p:nvCxnSpPr>
            <p:spPr>
              <a:xfrm>
                <a:off x="3124200" y="3063240"/>
                <a:ext cx="655320" cy="2133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28" idx="6"/>
                <a:endCxn id="33" idx="2"/>
              </p:cNvCxnSpPr>
              <p:nvPr/>
            </p:nvCxnSpPr>
            <p:spPr>
              <a:xfrm flipV="1">
                <a:off x="3124200" y="938738"/>
                <a:ext cx="655320" cy="31913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28" idx="6"/>
                <a:endCxn id="27" idx="2"/>
              </p:cNvCxnSpPr>
              <p:nvPr/>
            </p:nvCxnSpPr>
            <p:spPr>
              <a:xfrm>
                <a:off x="3124200" y="4130040"/>
                <a:ext cx="655320" cy="106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28" idx="6"/>
                <a:endCxn id="23" idx="2"/>
              </p:cNvCxnSpPr>
              <p:nvPr/>
            </p:nvCxnSpPr>
            <p:spPr>
              <a:xfrm flipV="1">
                <a:off x="3124200" y="1996440"/>
                <a:ext cx="655320" cy="2133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endCxn id="21" idx="2"/>
              </p:cNvCxnSpPr>
              <p:nvPr/>
            </p:nvCxnSpPr>
            <p:spPr>
              <a:xfrm flipV="1">
                <a:off x="3124200" y="3063240"/>
                <a:ext cx="655320" cy="106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>
                <a:stCxn id="28" idx="6"/>
                <a:endCxn id="29" idx="2"/>
              </p:cNvCxnSpPr>
              <p:nvPr/>
            </p:nvCxnSpPr>
            <p:spPr>
              <a:xfrm>
                <a:off x="3124200" y="4130040"/>
                <a:ext cx="655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26" idx="6"/>
                <a:endCxn id="33" idx="2"/>
              </p:cNvCxnSpPr>
              <p:nvPr/>
            </p:nvCxnSpPr>
            <p:spPr>
              <a:xfrm flipV="1">
                <a:off x="3124200" y="938738"/>
                <a:ext cx="655320" cy="42581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>
                <a:stCxn id="26" idx="6"/>
                <a:endCxn id="23" idx="2"/>
              </p:cNvCxnSpPr>
              <p:nvPr/>
            </p:nvCxnSpPr>
            <p:spPr>
              <a:xfrm flipV="1">
                <a:off x="3124200" y="1996440"/>
                <a:ext cx="655320" cy="3200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>
                <a:stCxn id="26" idx="6"/>
                <a:endCxn id="21" idx="2"/>
              </p:cNvCxnSpPr>
              <p:nvPr/>
            </p:nvCxnSpPr>
            <p:spPr>
              <a:xfrm flipV="1">
                <a:off x="3124200" y="3063240"/>
                <a:ext cx="655320" cy="2133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>
                <a:stCxn id="26" idx="6"/>
                <a:endCxn id="29" idx="2"/>
              </p:cNvCxnSpPr>
              <p:nvPr/>
            </p:nvCxnSpPr>
            <p:spPr>
              <a:xfrm flipV="1">
                <a:off x="3124200" y="4130040"/>
                <a:ext cx="655320" cy="106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>
                <a:stCxn id="26" idx="6"/>
                <a:endCxn id="27" idx="2"/>
              </p:cNvCxnSpPr>
              <p:nvPr/>
            </p:nvCxnSpPr>
            <p:spPr>
              <a:xfrm>
                <a:off x="3124200" y="5196840"/>
                <a:ext cx="655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/>
              <p:cNvGrpSpPr/>
              <p:nvPr/>
            </p:nvGrpSpPr>
            <p:grpSpPr>
              <a:xfrm>
                <a:off x="762000" y="938738"/>
                <a:ext cx="1066800" cy="4258102"/>
                <a:chOff x="990600" y="938738"/>
                <a:chExt cx="1066800" cy="4258102"/>
              </a:xfrm>
            </p:grpSpPr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990600" y="938738"/>
                  <a:ext cx="1066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990600" y="2020778"/>
                  <a:ext cx="1066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990600" y="3032077"/>
                  <a:ext cx="1066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990600" y="4109568"/>
                  <a:ext cx="1066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/>
                <p:cNvCxnSpPr/>
                <p:nvPr/>
              </p:nvCxnSpPr>
              <p:spPr>
                <a:xfrm>
                  <a:off x="990600" y="5196840"/>
                  <a:ext cx="1066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/>
              <p:cNvGrpSpPr/>
              <p:nvPr/>
            </p:nvGrpSpPr>
            <p:grpSpPr>
              <a:xfrm>
                <a:off x="7620000" y="938738"/>
                <a:ext cx="1066800" cy="4258102"/>
                <a:chOff x="990600" y="938738"/>
                <a:chExt cx="1066800" cy="4258102"/>
              </a:xfrm>
            </p:grpSpPr>
            <p:cxnSp>
              <p:nvCxnSpPr>
                <p:cNvPr id="128" name="Straight Arrow Connector 127"/>
                <p:cNvCxnSpPr/>
                <p:nvPr/>
              </p:nvCxnSpPr>
              <p:spPr>
                <a:xfrm>
                  <a:off x="990600" y="938738"/>
                  <a:ext cx="1066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990600" y="2020778"/>
                  <a:ext cx="1066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>
                  <a:off x="990600" y="3032077"/>
                  <a:ext cx="1066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>
                  <a:off x="990600" y="4109568"/>
                  <a:ext cx="1066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/>
                <p:nvPr/>
              </p:nvCxnSpPr>
              <p:spPr>
                <a:xfrm>
                  <a:off x="990600" y="5196840"/>
                  <a:ext cx="1066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4" name="Straight Connector 133"/>
              <p:cNvCxnSpPr/>
              <p:nvPr/>
            </p:nvCxnSpPr>
            <p:spPr>
              <a:xfrm>
                <a:off x="4419600" y="938738"/>
                <a:ext cx="655320" cy="21245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4419600" y="1996440"/>
                <a:ext cx="655320" cy="21245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4419600" y="3058691"/>
                <a:ext cx="655320" cy="21245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4419600" y="938738"/>
                <a:ext cx="655320" cy="10577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4419600" y="938738"/>
                <a:ext cx="655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4419600" y="938738"/>
                <a:ext cx="655320" cy="31913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4419600" y="938738"/>
                <a:ext cx="655320" cy="42581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V="1">
                <a:off x="4419600" y="938738"/>
                <a:ext cx="655320" cy="10577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4419600" y="1996440"/>
                <a:ext cx="655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4419600" y="1996440"/>
                <a:ext cx="655320" cy="106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419600" y="1996440"/>
                <a:ext cx="655320" cy="20421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419600" y="1996440"/>
                <a:ext cx="655320" cy="3200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V="1">
                <a:off x="4419600" y="938738"/>
                <a:ext cx="655320" cy="21245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V="1">
                <a:off x="4419600" y="1996440"/>
                <a:ext cx="655320" cy="106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4419600" y="3063240"/>
                <a:ext cx="655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4419600" y="3063240"/>
                <a:ext cx="655320" cy="106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4419600" y="3063240"/>
                <a:ext cx="655320" cy="2133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V="1">
                <a:off x="4419600" y="938738"/>
                <a:ext cx="655320" cy="31913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4419600" y="4130040"/>
                <a:ext cx="655320" cy="106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V="1">
                <a:off x="4419600" y="1996440"/>
                <a:ext cx="655320" cy="2133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V="1">
                <a:off x="4419600" y="3063240"/>
                <a:ext cx="655320" cy="106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4419600" y="4130040"/>
                <a:ext cx="655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V="1">
                <a:off x="4419600" y="938738"/>
                <a:ext cx="655320" cy="42581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V="1">
                <a:off x="4419600" y="1996440"/>
                <a:ext cx="655320" cy="3200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V="1">
                <a:off x="4419600" y="3063240"/>
                <a:ext cx="655320" cy="2133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flipV="1">
                <a:off x="4419600" y="4130040"/>
                <a:ext cx="655320" cy="106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4419600" y="5196840"/>
                <a:ext cx="655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5715000" y="938738"/>
                <a:ext cx="655320" cy="21245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5715000" y="1996440"/>
                <a:ext cx="655320" cy="21245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5715000" y="3058691"/>
                <a:ext cx="655320" cy="21245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5715000" y="938738"/>
                <a:ext cx="655320" cy="10577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5715000" y="938738"/>
                <a:ext cx="655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5715000" y="938738"/>
                <a:ext cx="655320" cy="31913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5715000" y="938738"/>
                <a:ext cx="655320" cy="42581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 flipV="1">
                <a:off x="5715000" y="938738"/>
                <a:ext cx="655320" cy="10577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5715000" y="1996440"/>
                <a:ext cx="655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5715000" y="1996440"/>
                <a:ext cx="655320" cy="106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5715000" y="1996440"/>
                <a:ext cx="655320" cy="20421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5715000" y="1996440"/>
                <a:ext cx="655320" cy="3200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V="1">
                <a:off x="5715000" y="938738"/>
                <a:ext cx="655320" cy="21245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5715000" y="1996440"/>
                <a:ext cx="655320" cy="106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5715000" y="3063240"/>
                <a:ext cx="655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5715000" y="3063240"/>
                <a:ext cx="655320" cy="106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5715000" y="3063240"/>
                <a:ext cx="655320" cy="2133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flipV="1">
                <a:off x="5715000" y="938738"/>
                <a:ext cx="655320" cy="31913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5715000" y="4130040"/>
                <a:ext cx="655320" cy="106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V="1">
                <a:off x="5715000" y="1996440"/>
                <a:ext cx="655320" cy="2133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V="1">
                <a:off x="5715000" y="3063240"/>
                <a:ext cx="655320" cy="106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5715000" y="4130040"/>
                <a:ext cx="655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V="1">
                <a:off x="5715000" y="938738"/>
                <a:ext cx="655320" cy="42581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flipV="1">
                <a:off x="5715000" y="1996440"/>
                <a:ext cx="655320" cy="3200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flipV="1">
                <a:off x="5715000" y="3063240"/>
                <a:ext cx="655320" cy="2133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flipV="1">
                <a:off x="5715000" y="4130040"/>
                <a:ext cx="655320" cy="106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5715000" y="5196840"/>
                <a:ext cx="655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Rectangle 187"/>
              <p:cNvSpPr/>
              <p:nvPr/>
            </p:nvSpPr>
            <p:spPr>
              <a:xfrm>
                <a:off x="1088408" y="673290"/>
                <a:ext cx="381000" cy="47915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Arial Black" panose="020B0A04020102020204" pitchFamily="34" charset="0"/>
                    <a:cs typeface="Aparajita" panose="020B0604020202020204" pitchFamily="34" charset="0"/>
                  </a:rPr>
                  <a:t>INPUT</a:t>
                </a:r>
                <a:endParaRPr lang="en-US" sz="2400" b="1" dirty="0">
                  <a:solidFill>
                    <a:schemeClr val="tx1"/>
                  </a:solidFill>
                  <a:latin typeface="Arial Black" panose="020B0A04020102020204" pitchFamily="34" charset="0"/>
                  <a:cs typeface="Aparajita" panose="020B0604020202020204" pitchFamily="34" charset="0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7962900" y="673290"/>
                <a:ext cx="381000" cy="47915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Arial Black" panose="020B0A04020102020204" pitchFamily="34" charset="0"/>
                    <a:cs typeface="Aparajita" panose="020B0604020202020204" pitchFamily="34" charset="0"/>
                  </a:rPr>
                  <a:t>OUTPUT</a:t>
                </a:r>
                <a:endParaRPr lang="en-US" sz="2400" b="1" dirty="0">
                  <a:solidFill>
                    <a:schemeClr val="tx1"/>
                  </a:solidFill>
                  <a:latin typeface="Arial Black" panose="020B0A04020102020204" pitchFamily="34" charset="0"/>
                  <a:cs typeface="Aparajita" panose="020B0604020202020204" pitchFamily="34" charset="0"/>
                </a:endParaRPr>
              </a:p>
            </p:txBody>
          </p:sp>
        </p:grpSp>
        <p:cxnSp>
          <p:nvCxnSpPr>
            <p:cNvPr id="192" name="Straight Connector 191"/>
            <p:cNvCxnSpPr>
              <a:endCxn id="32" idx="2"/>
            </p:cNvCxnSpPr>
            <p:nvPr/>
          </p:nvCxnSpPr>
          <p:spPr>
            <a:xfrm>
              <a:off x="1828800" y="938738"/>
              <a:ext cx="6553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1828800" y="2017820"/>
              <a:ext cx="6553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1828800" y="3029119"/>
              <a:ext cx="6553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1828800" y="4108884"/>
              <a:ext cx="6553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1828800" y="5196841"/>
              <a:ext cx="6553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010400" y="938738"/>
              <a:ext cx="6553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7010400" y="2017820"/>
              <a:ext cx="6553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010400" y="3029119"/>
              <a:ext cx="6553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7010400" y="4108884"/>
              <a:ext cx="6553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010400" y="5196841"/>
              <a:ext cx="6553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292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30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samartha</dc:creator>
  <cp:lastModifiedBy>samartha</cp:lastModifiedBy>
  <cp:revision>15</cp:revision>
  <dcterms:created xsi:type="dcterms:W3CDTF">2016-11-19T15:08:35Z</dcterms:created>
  <dcterms:modified xsi:type="dcterms:W3CDTF">2016-12-01T15:11:40Z</dcterms:modified>
</cp:coreProperties>
</file>