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8.xml" ContentType="application/vnd.openxmlformats-officedocument.themeOverride+xml"/>
  <Override PartName="/ppt/notesSlides/notesSlide7.xml" ContentType="application/vnd.openxmlformats-officedocument.presentationml.notesSlide+xml"/>
  <Override PartName="/ppt/theme/themeOverride9.xml" ContentType="application/vnd.openxmlformats-officedocument.themeOverr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0"/>
  </p:notesMasterIdLst>
  <p:sldIdLst>
    <p:sldId id="278" r:id="rId5"/>
    <p:sldId id="258" r:id="rId6"/>
    <p:sldId id="289" r:id="rId7"/>
    <p:sldId id="279" r:id="rId8"/>
    <p:sldId id="281" r:id="rId9"/>
    <p:sldId id="282" r:id="rId10"/>
    <p:sldId id="283" r:id="rId11"/>
    <p:sldId id="284" r:id="rId12"/>
    <p:sldId id="291" r:id="rId13"/>
    <p:sldId id="292" r:id="rId14"/>
    <p:sldId id="293" r:id="rId15"/>
    <p:sldId id="286" r:id="rId16"/>
    <p:sldId id="288" r:id="rId17"/>
    <p:sldId id="285" r:id="rId18"/>
    <p:sldId id="29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63" d="100"/>
          <a:sy n="63" d="100"/>
        </p:scale>
        <p:origin x="80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BA6D42-8924-4A82-85F7-E66E2BF15C2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55945D5F-A7AB-4E81-B6BF-9DCC80DC33EC}">
      <dgm:prSet/>
      <dgm:spPr/>
      <dgm:t>
        <a:bodyPr/>
        <a:lstStyle/>
        <a:p>
          <a:r>
            <a:rPr lang="en-US" b="0" i="0" dirty="0"/>
            <a:t>Kanban board and its relevance in project management.</a:t>
          </a:r>
          <a:endParaRPr lang="en-US" dirty="0"/>
        </a:p>
      </dgm:t>
    </dgm:pt>
    <dgm:pt modelId="{3071F751-BB41-4A45-9D86-9696F6251F61}" type="parTrans" cxnId="{C7DC6EEA-D540-4A8A-A6A8-933AAD78C18A}">
      <dgm:prSet/>
      <dgm:spPr/>
      <dgm:t>
        <a:bodyPr/>
        <a:lstStyle/>
        <a:p>
          <a:endParaRPr lang="en-US"/>
        </a:p>
      </dgm:t>
    </dgm:pt>
    <dgm:pt modelId="{44A13BAB-DF19-4D5F-9601-7F64693209BF}" type="sibTrans" cxnId="{C7DC6EEA-D540-4A8A-A6A8-933AAD78C18A}">
      <dgm:prSet/>
      <dgm:spPr/>
      <dgm:t>
        <a:bodyPr/>
        <a:lstStyle/>
        <a:p>
          <a:endParaRPr lang="en-US"/>
        </a:p>
      </dgm:t>
    </dgm:pt>
    <dgm:pt modelId="{3DF2BE4C-BF0E-4EF2-82F7-5469DF277080}">
      <dgm:prSet/>
      <dgm:spPr/>
      <dgm:t>
        <a:bodyPr/>
        <a:lstStyle/>
        <a:p>
          <a:r>
            <a:rPr lang="en-US" b="0" i="0" dirty="0"/>
            <a:t>Intention to improve workflow efficiency, task visibility, and collaboration among team members.</a:t>
          </a:r>
          <a:endParaRPr lang="en-US" dirty="0"/>
        </a:p>
      </dgm:t>
    </dgm:pt>
    <dgm:pt modelId="{72C875CE-1983-4EA1-AA8E-C6C9436D3D3D}" type="parTrans" cxnId="{3893CB78-8AF3-4765-BC17-643461C01B31}">
      <dgm:prSet/>
      <dgm:spPr/>
      <dgm:t>
        <a:bodyPr/>
        <a:lstStyle/>
        <a:p>
          <a:endParaRPr lang="en-US"/>
        </a:p>
      </dgm:t>
    </dgm:pt>
    <dgm:pt modelId="{B6CA1269-A569-48E0-AAEE-5381A6D06417}" type="sibTrans" cxnId="{3893CB78-8AF3-4765-BC17-643461C01B31}">
      <dgm:prSet/>
      <dgm:spPr/>
      <dgm:t>
        <a:bodyPr/>
        <a:lstStyle/>
        <a:p>
          <a:endParaRPr lang="en-US"/>
        </a:p>
      </dgm:t>
    </dgm:pt>
    <dgm:pt modelId="{A0891834-1FDE-471E-9581-1740DD68FB23}">
      <dgm:prSet/>
      <dgm:spPr/>
      <dgm:t>
        <a:bodyPr/>
        <a:lstStyle/>
        <a:p>
          <a:r>
            <a:rPr lang="en-US" b="0" i="0" dirty="0"/>
            <a:t>User-friendly digital Kanban board to replace manual methods.</a:t>
          </a:r>
          <a:endParaRPr lang="en-US" dirty="0"/>
        </a:p>
      </dgm:t>
    </dgm:pt>
    <dgm:pt modelId="{3684129B-925B-4385-8EDE-1BEA8042F814}" type="parTrans" cxnId="{9E95CC5C-5EF0-46AF-9007-7FFDE337D7EB}">
      <dgm:prSet/>
      <dgm:spPr/>
      <dgm:t>
        <a:bodyPr/>
        <a:lstStyle/>
        <a:p>
          <a:endParaRPr lang="en-US"/>
        </a:p>
      </dgm:t>
    </dgm:pt>
    <dgm:pt modelId="{9983F81B-8DFA-4519-865F-0AD0D38D8B46}" type="sibTrans" cxnId="{9E95CC5C-5EF0-46AF-9007-7FFDE337D7EB}">
      <dgm:prSet/>
      <dgm:spPr/>
      <dgm:t>
        <a:bodyPr/>
        <a:lstStyle/>
        <a:p>
          <a:endParaRPr lang="en-US"/>
        </a:p>
      </dgm:t>
    </dgm:pt>
    <dgm:pt modelId="{B6E2FF92-DFC5-48DE-B250-F76CA88252A4}">
      <dgm:prSet/>
      <dgm:spPr/>
      <dgm:t>
        <a:bodyPr/>
        <a:lstStyle/>
        <a:p>
          <a:r>
            <a:rPr lang="en-US" b="0" i="0" dirty="0"/>
            <a:t>Streamline the movement of tasks from “one-status" to “other-status," reflecting the project's progression.</a:t>
          </a:r>
          <a:endParaRPr lang="en-US" dirty="0"/>
        </a:p>
      </dgm:t>
    </dgm:pt>
    <dgm:pt modelId="{A7DF70A0-4983-428C-8977-DF43F5972417}" type="parTrans" cxnId="{0A977EBE-128B-40DE-B180-40D97F72C5DC}">
      <dgm:prSet/>
      <dgm:spPr/>
      <dgm:t>
        <a:bodyPr/>
        <a:lstStyle/>
        <a:p>
          <a:endParaRPr lang="en-US"/>
        </a:p>
      </dgm:t>
    </dgm:pt>
    <dgm:pt modelId="{AB2E5CF7-F3FD-4F61-BD26-43693CD5BCAB}" type="sibTrans" cxnId="{0A977EBE-128B-40DE-B180-40D97F72C5DC}">
      <dgm:prSet/>
      <dgm:spPr/>
      <dgm:t>
        <a:bodyPr/>
        <a:lstStyle/>
        <a:p>
          <a:endParaRPr lang="en-US"/>
        </a:p>
      </dgm:t>
    </dgm:pt>
    <dgm:pt modelId="{C1169FB9-0121-41E4-B83E-3BD80E6AB0E2}">
      <dgm:prSet/>
      <dgm:spPr/>
      <dgm:t>
        <a:bodyPr/>
        <a:lstStyle/>
        <a:p>
          <a:r>
            <a:rPr lang="en-US" b="0" i="0" dirty="0"/>
            <a:t>Visual cues like color coding and labels to represent priorities.</a:t>
          </a:r>
          <a:br>
            <a:rPr lang="en-US" dirty="0"/>
          </a:br>
          <a:endParaRPr lang="en-US" dirty="0"/>
        </a:p>
      </dgm:t>
    </dgm:pt>
    <dgm:pt modelId="{75F97804-FD95-463C-BDFB-1B94798E6475}" type="parTrans" cxnId="{47AED151-7027-4428-8F35-2D06250019BA}">
      <dgm:prSet/>
      <dgm:spPr/>
      <dgm:t>
        <a:bodyPr/>
        <a:lstStyle/>
        <a:p>
          <a:endParaRPr lang="en-US"/>
        </a:p>
      </dgm:t>
    </dgm:pt>
    <dgm:pt modelId="{92D5B703-1AEB-4389-8188-0E0953349786}" type="sibTrans" cxnId="{47AED151-7027-4428-8F35-2D06250019BA}">
      <dgm:prSet/>
      <dgm:spPr/>
      <dgm:t>
        <a:bodyPr/>
        <a:lstStyle/>
        <a:p>
          <a:endParaRPr lang="en-US"/>
        </a:p>
      </dgm:t>
    </dgm:pt>
    <dgm:pt modelId="{DBE65C8D-2A61-4F76-8E34-7C6262176C47}" type="pres">
      <dgm:prSet presAssocID="{7DBA6D42-8924-4A82-85F7-E66E2BF15C23}" presName="root" presStyleCnt="0">
        <dgm:presLayoutVars>
          <dgm:dir/>
          <dgm:resizeHandles val="exact"/>
        </dgm:presLayoutVars>
      </dgm:prSet>
      <dgm:spPr/>
    </dgm:pt>
    <dgm:pt modelId="{499961C3-DC68-4B8F-9F15-EA7D6E472D11}" type="pres">
      <dgm:prSet presAssocID="{55945D5F-A7AB-4E81-B6BF-9DCC80DC33EC}" presName="compNode" presStyleCnt="0"/>
      <dgm:spPr/>
    </dgm:pt>
    <dgm:pt modelId="{A7668464-BF89-4780-A3E0-11F36BB3D9A5}" type="pres">
      <dgm:prSet presAssocID="{55945D5F-A7AB-4E81-B6BF-9DCC80DC33EC}" presName="bgRect" presStyleLbl="bgShp" presStyleIdx="0" presStyleCnt="5"/>
      <dgm:spPr/>
    </dgm:pt>
    <dgm:pt modelId="{75C2D950-D00A-4A2A-981E-47E68F6B3A14}" type="pres">
      <dgm:prSet presAssocID="{55945D5F-A7AB-4E81-B6BF-9DCC80DC33EC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 Bulb and Gear"/>
        </a:ext>
      </dgm:extLst>
    </dgm:pt>
    <dgm:pt modelId="{D7ECBA11-8580-4D5A-8763-E85CC823CCF8}" type="pres">
      <dgm:prSet presAssocID="{55945D5F-A7AB-4E81-B6BF-9DCC80DC33EC}" presName="spaceRect" presStyleCnt="0"/>
      <dgm:spPr/>
    </dgm:pt>
    <dgm:pt modelId="{B9EF5B18-E989-44AF-9BB9-98051FE37C2A}" type="pres">
      <dgm:prSet presAssocID="{55945D5F-A7AB-4E81-B6BF-9DCC80DC33EC}" presName="parTx" presStyleLbl="revTx" presStyleIdx="0" presStyleCnt="5">
        <dgm:presLayoutVars>
          <dgm:chMax val="0"/>
          <dgm:chPref val="0"/>
        </dgm:presLayoutVars>
      </dgm:prSet>
      <dgm:spPr/>
    </dgm:pt>
    <dgm:pt modelId="{25F62019-9212-464B-877A-7C36237F6A74}" type="pres">
      <dgm:prSet presAssocID="{44A13BAB-DF19-4D5F-9601-7F64693209BF}" presName="sibTrans" presStyleCnt="0"/>
      <dgm:spPr/>
    </dgm:pt>
    <dgm:pt modelId="{0FEADA91-DC6B-4C35-84BE-956125DCCEE6}" type="pres">
      <dgm:prSet presAssocID="{3DF2BE4C-BF0E-4EF2-82F7-5469DF277080}" presName="compNode" presStyleCnt="0"/>
      <dgm:spPr/>
    </dgm:pt>
    <dgm:pt modelId="{6F37129D-9D49-433B-9FD3-69352F88CC30}" type="pres">
      <dgm:prSet presAssocID="{3DF2BE4C-BF0E-4EF2-82F7-5469DF277080}" presName="bgRect" presStyleLbl="bgShp" presStyleIdx="1" presStyleCnt="5"/>
      <dgm:spPr/>
    </dgm:pt>
    <dgm:pt modelId="{D00C1EDF-8E69-467A-9155-8CA0217D948C}" type="pres">
      <dgm:prSet presAssocID="{3DF2BE4C-BF0E-4EF2-82F7-5469DF277080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D168353B-E46B-4D81-95FD-686569CC9ADE}" type="pres">
      <dgm:prSet presAssocID="{3DF2BE4C-BF0E-4EF2-82F7-5469DF277080}" presName="spaceRect" presStyleCnt="0"/>
      <dgm:spPr/>
    </dgm:pt>
    <dgm:pt modelId="{3291FDAC-54F7-4F2D-BE6D-1D7310E6B9D9}" type="pres">
      <dgm:prSet presAssocID="{3DF2BE4C-BF0E-4EF2-82F7-5469DF277080}" presName="parTx" presStyleLbl="revTx" presStyleIdx="1" presStyleCnt="5">
        <dgm:presLayoutVars>
          <dgm:chMax val="0"/>
          <dgm:chPref val="0"/>
        </dgm:presLayoutVars>
      </dgm:prSet>
      <dgm:spPr/>
    </dgm:pt>
    <dgm:pt modelId="{C271ECD3-00F4-4969-8E79-C5FE71D94D9B}" type="pres">
      <dgm:prSet presAssocID="{B6CA1269-A569-48E0-AAEE-5381A6D06417}" presName="sibTrans" presStyleCnt="0"/>
      <dgm:spPr/>
    </dgm:pt>
    <dgm:pt modelId="{AD63597C-6CD8-4585-93E5-F6F8083DCFFD}" type="pres">
      <dgm:prSet presAssocID="{A0891834-1FDE-471E-9581-1740DD68FB23}" presName="compNode" presStyleCnt="0"/>
      <dgm:spPr/>
    </dgm:pt>
    <dgm:pt modelId="{343353CA-2541-4D13-8B7B-1864844BC953}" type="pres">
      <dgm:prSet presAssocID="{A0891834-1FDE-471E-9581-1740DD68FB23}" presName="bgRect" presStyleLbl="bgShp" presStyleIdx="2" presStyleCnt="5"/>
      <dgm:spPr/>
    </dgm:pt>
    <dgm:pt modelId="{5B50E32D-6A40-475A-AD36-C9B6A11E40C8}" type="pres">
      <dgm:prSet presAssocID="{A0891834-1FDE-471E-9581-1740DD68FB23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85D4B636-1FF4-4420-839F-532B0B6F41A4}" type="pres">
      <dgm:prSet presAssocID="{A0891834-1FDE-471E-9581-1740DD68FB23}" presName="spaceRect" presStyleCnt="0"/>
      <dgm:spPr/>
    </dgm:pt>
    <dgm:pt modelId="{5344F3D3-4ACC-4571-9A7A-711CDFF366E8}" type="pres">
      <dgm:prSet presAssocID="{A0891834-1FDE-471E-9581-1740DD68FB23}" presName="parTx" presStyleLbl="revTx" presStyleIdx="2" presStyleCnt="5">
        <dgm:presLayoutVars>
          <dgm:chMax val="0"/>
          <dgm:chPref val="0"/>
        </dgm:presLayoutVars>
      </dgm:prSet>
      <dgm:spPr/>
    </dgm:pt>
    <dgm:pt modelId="{D90F80C7-B178-49F5-9BA3-DF662EF6A262}" type="pres">
      <dgm:prSet presAssocID="{9983F81B-8DFA-4519-865F-0AD0D38D8B46}" presName="sibTrans" presStyleCnt="0"/>
      <dgm:spPr/>
    </dgm:pt>
    <dgm:pt modelId="{DA25A391-C6EC-4586-B325-584C1A560C25}" type="pres">
      <dgm:prSet presAssocID="{B6E2FF92-DFC5-48DE-B250-F76CA88252A4}" presName="compNode" presStyleCnt="0"/>
      <dgm:spPr/>
    </dgm:pt>
    <dgm:pt modelId="{7867635F-6D06-4086-B28F-E967542DBD28}" type="pres">
      <dgm:prSet presAssocID="{B6E2FF92-DFC5-48DE-B250-F76CA88252A4}" presName="bgRect" presStyleLbl="bgShp" presStyleIdx="3" presStyleCnt="5"/>
      <dgm:spPr/>
    </dgm:pt>
    <dgm:pt modelId="{E748392C-916F-47A1-BCA8-9259C9E55E8B}" type="pres">
      <dgm:prSet presAssocID="{B6E2FF92-DFC5-48DE-B250-F76CA88252A4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ream"/>
        </a:ext>
      </dgm:extLst>
    </dgm:pt>
    <dgm:pt modelId="{861C2074-91E1-4BFA-9043-C324904FDBFC}" type="pres">
      <dgm:prSet presAssocID="{B6E2FF92-DFC5-48DE-B250-F76CA88252A4}" presName="spaceRect" presStyleCnt="0"/>
      <dgm:spPr/>
    </dgm:pt>
    <dgm:pt modelId="{93E38640-3AD6-4F87-896E-6A14CE0EE33C}" type="pres">
      <dgm:prSet presAssocID="{B6E2FF92-DFC5-48DE-B250-F76CA88252A4}" presName="parTx" presStyleLbl="revTx" presStyleIdx="3" presStyleCnt="5">
        <dgm:presLayoutVars>
          <dgm:chMax val="0"/>
          <dgm:chPref val="0"/>
        </dgm:presLayoutVars>
      </dgm:prSet>
      <dgm:spPr/>
    </dgm:pt>
    <dgm:pt modelId="{296EB729-C833-438B-A3DE-0465711E1847}" type="pres">
      <dgm:prSet presAssocID="{AB2E5CF7-F3FD-4F61-BD26-43693CD5BCAB}" presName="sibTrans" presStyleCnt="0"/>
      <dgm:spPr/>
    </dgm:pt>
    <dgm:pt modelId="{0D100BDC-640A-4D3A-873A-C9C8BA387A23}" type="pres">
      <dgm:prSet presAssocID="{C1169FB9-0121-41E4-B83E-3BD80E6AB0E2}" presName="compNode" presStyleCnt="0"/>
      <dgm:spPr/>
    </dgm:pt>
    <dgm:pt modelId="{358DFD8E-4834-4FF4-A103-D5117D04A763}" type="pres">
      <dgm:prSet presAssocID="{C1169FB9-0121-41E4-B83E-3BD80E6AB0E2}" presName="bgRect" presStyleLbl="bgShp" presStyleIdx="4" presStyleCnt="5"/>
      <dgm:spPr/>
    </dgm:pt>
    <dgm:pt modelId="{E2934FB0-D39F-43B7-BF5D-134C00D93E0A}" type="pres">
      <dgm:prSet presAssocID="{C1169FB9-0121-41E4-B83E-3BD80E6AB0E2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1F776E8F-9B36-434C-B73C-B24A62F53220}" type="pres">
      <dgm:prSet presAssocID="{C1169FB9-0121-41E4-B83E-3BD80E6AB0E2}" presName="spaceRect" presStyleCnt="0"/>
      <dgm:spPr/>
    </dgm:pt>
    <dgm:pt modelId="{64FA4F5D-C3EE-470F-A131-3C8AB983E2D6}" type="pres">
      <dgm:prSet presAssocID="{C1169FB9-0121-41E4-B83E-3BD80E6AB0E2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18F1F40B-48A7-4F65-927C-43A05FE425ED}" type="presOf" srcId="{C1169FB9-0121-41E4-B83E-3BD80E6AB0E2}" destId="{64FA4F5D-C3EE-470F-A131-3C8AB983E2D6}" srcOrd="0" destOrd="0" presId="urn:microsoft.com/office/officeart/2018/2/layout/IconVerticalSolidList"/>
    <dgm:cxn modelId="{2A04722A-42A9-47C4-8EE7-C39E36AC31B3}" type="presOf" srcId="{A0891834-1FDE-471E-9581-1740DD68FB23}" destId="{5344F3D3-4ACC-4571-9A7A-711CDFF366E8}" srcOrd="0" destOrd="0" presId="urn:microsoft.com/office/officeart/2018/2/layout/IconVerticalSolidList"/>
    <dgm:cxn modelId="{9E95CC5C-5EF0-46AF-9007-7FFDE337D7EB}" srcId="{7DBA6D42-8924-4A82-85F7-E66E2BF15C23}" destId="{A0891834-1FDE-471E-9581-1740DD68FB23}" srcOrd="2" destOrd="0" parTransId="{3684129B-925B-4385-8EDE-1BEA8042F814}" sibTransId="{9983F81B-8DFA-4519-865F-0AD0D38D8B46}"/>
    <dgm:cxn modelId="{47AED151-7027-4428-8F35-2D06250019BA}" srcId="{7DBA6D42-8924-4A82-85F7-E66E2BF15C23}" destId="{C1169FB9-0121-41E4-B83E-3BD80E6AB0E2}" srcOrd="4" destOrd="0" parTransId="{75F97804-FD95-463C-BDFB-1B94798E6475}" sibTransId="{92D5B703-1AEB-4389-8188-0E0953349786}"/>
    <dgm:cxn modelId="{C2F51653-CE2D-4579-844B-6FB39D39ED31}" type="presOf" srcId="{55945D5F-A7AB-4E81-B6BF-9DCC80DC33EC}" destId="{B9EF5B18-E989-44AF-9BB9-98051FE37C2A}" srcOrd="0" destOrd="0" presId="urn:microsoft.com/office/officeart/2018/2/layout/IconVerticalSolidList"/>
    <dgm:cxn modelId="{3893CB78-8AF3-4765-BC17-643461C01B31}" srcId="{7DBA6D42-8924-4A82-85F7-E66E2BF15C23}" destId="{3DF2BE4C-BF0E-4EF2-82F7-5469DF277080}" srcOrd="1" destOrd="0" parTransId="{72C875CE-1983-4EA1-AA8E-C6C9436D3D3D}" sibTransId="{B6CA1269-A569-48E0-AAEE-5381A6D06417}"/>
    <dgm:cxn modelId="{4F6AEF59-3C6D-4385-B981-90658E89FB7A}" type="presOf" srcId="{3DF2BE4C-BF0E-4EF2-82F7-5469DF277080}" destId="{3291FDAC-54F7-4F2D-BE6D-1D7310E6B9D9}" srcOrd="0" destOrd="0" presId="urn:microsoft.com/office/officeart/2018/2/layout/IconVerticalSolidList"/>
    <dgm:cxn modelId="{23B3B588-D7EA-4854-B294-67E1FD55A6CD}" type="presOf" srcId="{B6E2FF92-DFC5-48DE-B250-F76CA88252A4}" destId="{93E38640-3AD6-4F87-896E-6A14CE0EE33C}" srcOrd="0" destOrd="0" presId="urn:microsoft.com/office/officeart/2018/2/layout/IconVerticalSolidList"/>
    <dgm:cxn modelId="{0A977EBE-128B-40DE-B180-40D97F72C5DC}" srcId="{7DBA6D42-8924-4A82-85F7-E66E2BF15C23}" destId="{B6E2FF92-DFC5-48DE-B250-F76CA88252A4}" srcOrd="3" destOrd="0" parTransId="{A7DF70A0-4983-428C-8977-DF43F5972417}" sibTransId="{AB2E5CF7-F3FD-4F61-BD26-43693CD5BCAB}"/>
    <dgm:cxn modelId="{533228D6-9EC7-4995-A1DD-B18B2F7FC08A}" type="presOf" srcId="{7DBA6D42-8924-4A82-85F7-E66E2BF15C23}" destId="{DBE65C8D-2A61-4F76-8E34-7C6262176C47}" srcOrd="0" destOrd="0" presId="urn:microsoft.com/office/officeart/2018/2/layout/IconVerticalSolidList"/>
    <dgm:cxn modelId="{C7DC6EEA-D540-4A8A-A6A8-933AAD78C18A}" srcId="{7DBA6D42-8924-4A82-85F7-E66E2BF15C23}" destId="{55945D5F-A7AB-4E81-B6BF-9DCC80DC33EC}" srcOrd="0" destOrd="0" parTransId="{3071F751-BB41-4A45-9D86-9696F6251F61}" sibTransId="{44A13BAB-DF19-4D5F-9601-7F64693209BF}"/>
    <dgm:cxn modelId="{B90D388B-5EB4-4B53-9F8B-B448EC87B697}" type="presParOf" srcId="{DBE65C8D-2A61-4F76-8E34-7C6262176C47}" destId="{499961C3-DC68-4B8F-9F15-EA7D6E472D11}" srcOrd="0" destOrd="0" presId="urn:microsoft.com/office/officeart/2018/2/layout/IconVerticalSolidList"/>
    <dgm:cxn modelId="{D007DFD1-6842-4EFF-96F0-975BCD251220}" type="presParOf" srcId="{499961C3-DC68-4B8F-9F15-EA7D6E472D11}" destId="{A7668464-BF89-4780-A3E0-11F36BB3D9A5}" srcOrd="0" destOrd="0" presId="urn:microsoft.com/office/officeart/2018/2/layout/IconVerticalSolidList"/>
    <dgm:cxn modelId="{9ABEC5C4-9017-4640-A51A-8146C81EDEA6}" type="presParOf" srcId="{499961C3-DC68-4B8F-9F15-EA7D6E472D11}" destId="{75C2D950-D00A-4A2A-981E-47E68F6B3A14}" srcOrd="1" destOrd="0" presId="urn:microsoft.com/office/officeart/2018/2/layout/IconVerticalSolidList"/>
    <dgm:cxn modelId="{CB49D9CE-E780-45B4-9EDA-95D0BFC2B528}" type="presParOf" srcId="{499961C3-DC68-4B8F-9F15-EA7D6E472D11}" destId="{D7ECBA11-8580-4D5A-8763-E85CC823CCF8}" srcOrd="2" destOrd="0" presId="urn:microsoft.com/office/officeart/2018/2/layout/IconVerticalSolidList"/>
    <dgm:cxn modelId="{B0E14E20-8264-43E8-8ECD-87807E33C770}" type="presParOf" srcId="{499961C3-DC68-4B8F-9F15-EA7D6E472D11}" destId="{B9EF5B18-E989-44AF-9BB9-98051FE37C2A}" srcOrd="3" destOrd="0" presId="urn:microsoft.com/office/officeart/2018/2/layout/IconVerticalSolidList"/>
    <dgm:cxn modelId="{CA629E71-3FD1-4AAA-A8F4-96B15408716E}" type="presParOf" srcId="{DBE65C8D-2A61-4F76-8E34-7C6262176C47}" destId="{25F62019-9212-464B-877A-7C36237F6A74}" srcOrd="1" destOrd="0" presId="urn:microsoft.com/office/officeart/2018/2/layout/IconVerticalSolidList"/>
    <dgm:cxn modelId="{4947A634-A1A8-452D-82B0-C62F16B54E38}" type="presParOf" srcId="{DBE65C8D-2A61-4F76-8E34-7C6262176C47}" destId="{0FEADA91-DC6B-4C35-84BE-956125DCCEE6}" srcOrd="2" destOrd="0" presId="urn:microsoft.com/office/officeart/2018/2/layout/IconVerticalSolidList"/>
    <dgm:cxn modelId="{74624C92-4856-418E-9865-99C591C52EDA}" type="presParOf" srcId="{0FEADA91-DC6B-4C35-84BE-956125DCCEE6}" destId="{6F37129D-9D49-433B-9FD3-69352F88CC30}" srcOrd="0" destOrd="0" presId="urn:microsoft.com/office/officeart/2018/2/layout/IconVerticalSolidList"/>
    <dgm:cxn modelId="{779B3A95-D7AD-40B4-A7BE-FF3FF2F133A3}" type="presParOf" srcId="{0FEADA91-DC6B-4C35-84BE-956125DCCEE6}" destId="{D00C1EDF-8E69-467A-9155-8CA0217D948C}" srcOrd="1" destOrd="0" presId="urn:microsoft.com/office/officeart/2018/2/layout/IconVerticalSolidList"/>
    <dgm:cxn modelId="{9EC4DAC8-8D2F-4B5A-ABCA-A230D4E976EF}" type="presParOf" srcId="{0FEADA91-DC6B-4C35-84BE-956125DCCEE6}" destId="{D168353B-E46B-4D81-95FD-686569CC9ADE}" srcOrd="2" destOrd="0" presId="urn:microsoft.com/office/officeart/2018/2/layout/IconVerticalSolidList"/>
    <dgm:cxn modelId="{37C688C8-DD5B-49DE-97B3-0C9CC0627D90}" type="presParOf" srcId="{0FEADA91-DC6B-4C35-84BE-956125DCCEE6}" destId="{3291FDAC-54F7-4F2D-BE6D-1D7310E6B9D9}" srcOrd="3" destOrd="0" presId="urn:microsoft.com/office/officeart/2018/2/layout/IconVerticalSolidList"/>
    <dgm:cxn modelId="{5921658B-5546-42D1-B863-AEA5440D2B8A}" type="presParOf" srcId="{DBE65C8D-2A61-4F76-8E34-7C6262176C47}" destId="{C271ECD3-00F4-4969-8E79-C5FE71D94D9B}" srcOrd="3" destOrd="0" presId="urn:microsoft.com/office/officeart/2018/2/layout/IconVerticalSolidList"/>
    <dgm:cxn modelId="{B7F3F98B-2058-4F97-8A9A-BF24C29FC7D6}" type="presParOf" srcId="{DBE65C8D-2A61-4F76-8E34-7C6262176C47}" destId="{AD63597C-6CD8-4585-93E5-F6F8083DCFFD}" srcOrd="4" destOrd="0" presId="urn:microsoft.com/office/officeart/2018/2/layout/IconVerticalSolidList"/>
    <dgm:cxn modelId="{42713254-931C-4B91-87D0-5DEE4765AF3C}" type="presParOf" srcId="{AD63597C-6CD8-4585-93E5-F6F8083DCFFD}" destId="{343353CA-2541-4D13-8B7B-1864844BC953}" srcOrd="0" destOrd="0" presId="urn:microsoft.com/office/officeart/2018/2/layout/IconVerticalSolidList"/>
    <dgm:cxn modelId="{F106CA42-8744-465A-991E-6A8895AF85FD}" type="presParOf" srcId="{AD63597C-6CD8-4585-93E5-F6F8083DCFFD}" destId="{5B50E32D-6A40-475A-AD36-C9B6A11E40C8}" srcOrd="1" destOrd="0" presId="urn:microsoft.com/office/officeart/2018/2/layout/IconVerticalSolidList"/>
    <dgm:cxn modelId="{D0ED2CCB-66F5-40A5-A5EE-03DB649E2241}" type="presParOf" srcId="{AD63597C-6CD8-4585-93E5-F6F8083DCFFD}" destId="{85D4B636-1FF4-4420-839F-532B0B6F41A4}" srcOrd="2" destOrd="0" presId="urn:microsoft.com/office/officeart/2018/2/layout/IconVerticalSolidList"/>
    <dgm:cxn modelId="{7E3376D3-35FD-4EE2-AD26-2941CA292BE0}" type="presParOf" srcId="{AD63597C-6CD8-4585-93E5-F6F8083DCFFD}" destId="{5344F3D3-4ACC-4571-9A7A-711CDFF366E8}" srcOrd="3" destOrd="0" presId="urn:microsoft.com/office/officeart/2018/2/layout/IconVerticalSolidList"/>
    <dgm:cxn modelId="{284A4199-9DE9-406E-AF6E-5E0C246A4D5B}" type="presParOf" srcId="{DBE65C8D-2A61-4F76-8E34-7C6262176C47}" destId="{D90F80C7-B178-49F5-9BA3-DF662EF6A262}" srcOrd="5" destOrd="0" presId="urn:microsoft.com/office/officeart/2018/2/layout/IconVerticalSolidList"/>
    <dgm:cxn modelId="{B30A9C8F-6734-4A48-8B4B-07993840B61D}" type="presParOf" srcId="{DBE65C8D-2A61-4F76-8E34-7C6262176C47}" destId="{DA25A391-C6EC-4586-B325-584C1A560C25}" srcOrd="6" destOrd="0" presId="urn:microsoft.com/office/officeart/2018/2/layout/IconVerticalSolidList"/>
    <dgm:cxn modelId="{C76E7BAD-07A2-4E44-94D3-1FCB40588EE2}" type="presParOf" srcId="{DA25A391-C6EC-4586-B325-584C1A560C25}" destId="{7867635F-6D06-4086-B28F-E967542DBD28}" srcOrd="0" destOrd="0" presId="urn:microsoft.com/office/officeart/2018/2/layout/IconVerticalSolidList"/>
    <dgm:cxn modelId="{45ACB2A2-4A58-426C-A19E-4AE1C30654AB}" type="presParOf" srcId="{DA25A391-C6EC-4586-B325-584C1A560C25}" destId="{E748392C-916F-47A1-BCA8-9259C9E55E8B}" srcOrd="1" destOrd="0" presId="urn:microsoft.com/office/officeart/2018/2/layout/IconVerticalSolidList"/>
    <dgm:cxn modelId="{CB312CA9-8F37-4E72-A2DD-51C8B88154DE}" type="presParOf" srcId="{DA25A391-C6EC-4586-B325-584C1A560C25}" destId="{861C2074-91E1-4BFA-9043-C324904FDBFC}" srcOrd="2" destOrd="0" presId="urn:microsoft.com/office/officeart/2018/2/layout/IconVerticalSolidList"/>
    <dgm:cxn modelId="{CBA845E8-E3DB-4D74-BABB-38854EDDBB0C}" type="presParOf" srcId="{DA25A391-C6EC-4586-B325-584C1A560C25}" destId="{93E38640-3AD6-4F87-896E-6A14CE0EE33C}" srcOrd="3" destOrd="0" presId="urn:microsoft.com/office/officeart/2018/2/layout/IconVerticalSolidList"/>
    <dgm:cxn modelId="{62284E78-3308-421F-B5CB-91007E2EDD91}" type="presParOf" srcId="{DBE65C8D-2A61-4F76-8E34-7C6262176C47}" destId="{296EB729-C833-438B-A3DE-0465711E1847}" srcOrd="7" destOrd="0" presId="urn:microsoft.com/office/officeart/2018/2/layout/IconVerticalSolidList"/>
    <dgm:cxn modelId="{B6A63E95-F69A-4641-8154-70217EBCD526}" type="presParOf" srcId="{DBE65C8D-2A61-4F76-8E34-7C6262176C47}" destId="{0D100BDC-640A-4D3A-873A-C9C8BA387A23}" srcOrd="8" destOrd="0" presId="urn:microsoft.com/office/officeart/2018/2/layout/IconVerticalSolidList"/>
    <dgm:cxn modelId="{DE62D85A-0E9B-4CA1-B753-3AB457F22F9E}" type="presParOf" srcId="{0D100BDC-640A-4D3A-873A-C9C8BA387A23}" destId="{358DFD8E-4834-4FF4-A103-D5117D04A763}" srcOrd="0" destOrd="0" presId="urn:microsoft.com/office/officeart/2018/2/layout/IconVerticalSolidList"/>
    <dgm:cxn modelId="{104B90D1-BA47-47A4-AE80-9BBD96DD864E}" type="presParOf" srcId="{0D100BDC-640A-4D3A-873A-C9C8BA387A23}" destId="{E2934FB0-D39F-43B7-BF5D-134C00D93E0A}" srcOrd="1" destOrd="0" presId="urn:microsoft.com/office/officeart/2018/2/layout/IconVerticalSolidList"/>
    <dgm:cxn modelId="{3A0F1538-4EF7-4DDF-8FE2-28F34732065A}" type="presParOf" srcId="{0D100BDC-640A-4D3A-873A-C9C8BA387A23}" destId="{1F776E8F-9B36-434C-B73C-B24A62F53220}" srcOrd="2" destOrd="0" presId="urn:microsoft.com/office/officeart/2018/2/layout/IconVerticalSolidList"/>
    <dgm:cxn modelId="{91D03A71-774B-457F-B15A-79829AC09FB9}" type="presParOf" srcId="{0D100BDC-640A-4D3A-873A-C9C8BA387A23}" destId="{64FA4F5D-C3EE-470F-A131-3C8AB983E2D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668464-BF89-4780-A3E0-11F36BB3D9A5}">
      <dsp:nvSpPr>
        <dsp:cNvPr id="0" name=""/>
        <dsp:cNvSpPr/>
      </dsp:nvSpPr>
      <dsp:spPr>
        <a:xfrm>
          <a:off x="0" y="2902"/>
          <a:ext cx="10353675" cy="61815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C2D950-D00A-4A2A-981E-47E68F6B3A14}">
      <dsp:nvSpPr>
        <dsp:cNvPr id="0" name=""/>
        <dsp:cNvSpPr/>
      </dsp:nvSpPr>
      <dsp:spPr>
        <a:xfrm>
          <a:off x="186992" y="141987"/>
          <a:ext cx="339986" cy="33998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EF5B18-E989-44AF-9BB9-98051FE37C2A}">
      <dsp:nvSpPr>
        <dsp:cNvPr id="0" name=""/>
        <dsp:cNvSpPr/>
      </dsp:nvSpPr>
      <dsp:spPr>
        <a:xfrm>
          <a:off x="713972" y="2902"/>
          <a:ext cx="9639702" cy="6181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422" tIns="65422" rIns="65422" bIns="65422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dirty="0"/>
            <a:t>Kanban board and its relevance in project management.</a:t>
          </a:r>
          <a:endParaRPr lang="en-US" sz="1700" kern="1200" dirty="0"/>
        </a:p>
      </dsp:txBody>
      <dsp:txXfrm>
        <a:off x="713972" y="2902"/>
        <a:ext cx="9639702" cy="618157"/>
      </dsp:txXfrm>
    </dsp:sp>
    <dsp:sp modelId="{6F37129D-9D49-433B-9FD3-69352F88CC30}">
      <dsp:nvSpPr>
        <dsp:cNvPr id="0" name=""/>
        <dsp:cNvSpPr/>
      </dsp:nvSpPr>
      <dsp:spPr>
        <a:xfrm>
          <a:off x="0" y="775599"/>
          <a:ext cx="10353675" cy="61815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0C1EDF-8E69-467A-9155-8CA0217D948C}">
      <dsp:nvSpPr>
        <dsp:cNvPr id="0" name=""/>
        <dsp:cNvSpPr/>
      </dsp:nvSpPr>
      <dsp:spPr>
        <a:xfrm>
          <a:off x="186992" y="914684"/>
          <a:ext cx="339986" cy="33998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91FDAC-54F7-4F2D-BE6D-1D7310E6B9D9}">
      <dsp:nvSpPr>
        <dsp:cNvPr id="0" name=""/>
        <dsp:cNvSpPr/>
      </dsp:nvSpPr>
      <dsp:spPr>
        <a:xfrm>
          <a:off x="713972" y="775599"/>
          <a:ext cx="9639702" cy="6181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422" tIns="65422" rIns="65422" bIns="65422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dirty="0"/>
            <a:t>Intention to improve workflow efficiency, task visibility, and collaboration among team members.</a:t>
          </a:r>
          <a:endParaRPr lang="en-US" sz="1700" kern="1200" dirty="0"/>
        </a:p>
      </dsp:txBody>
      <dsp:txXfrm>
        <a:off x="713972" y="775599"/>
        <a:ext cx="9639702" cy="618157"/>
      </dsp:txXfrm>
    </dsp:sp>
    <dsp:sp modelId="{343353CA-2541-4D13-8B7B-1864844BC953}">
      <dsp:nvSpPr>
        <dsp:cNvPr id="0" name=""/>
        <dsp:cNvSpPr/>
      </dsp:nvSpPr>
      <dsp:spPr>
        <a:xfrm>
          <a:off x="0" y="1548296"/>
          <a:ext cx="10353675" cy="61815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50E32D-6A40-475A-AD36-C9B6A11E40C8}">
      <dsp:nvSpPr>
        <dsp:cNvPr id="0" name=""/>
        <dsp:cNvSpPr/>
      </dsp:nvSpPr>
      <dsp:spPr>
        <a:xfrm>
          <a:off x="186992" y="1687381"/>
          <a:ext cx="339986" cy="33998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44F3D3-4ACC-4571-9A7A-711CDFF366E8}">
      <dsp:nvSpPr>
        <dsp:cNvPr id="0" name=""/>
        <dsp:cNvSpPr/>
      </dsp:nvSpPr>
      <dsp:spPr>
        <a:xfrm>
          <a:off x="713972" y="1548296"/>
          <a:ext cx="9639702" cy="6181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422" tIns="65422" rIns="65422" bIns="65422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dirty="0"/>
            <a:t>User-friendly digital Kanban board to replace manual methods.</a:t>
          </a:r>
          <a:endParaRPr lang="en-US" sz="1700" kern="1200" dirty="0"/>
        </a:p>
      </dsp:txBody>
      <dsp:txXfrm>
        <a:off x="713972" y="1548296"/>
        <a:ext cx="9639702" cy="618157"/>
      </dsp:txXfrm>
    </dsp:sp>
    <dsp:sp modelId="{7867635F-6D06-4086-B28F-E967542DBD28}">
      <dsp:nvSpPr>
        <dsp:cNvPr id="0" name=""/>
        <dsp:cNvSpPr/>
      </dsp:nvSpPr>
      <dsp:spPr>
        <a:xfrm>
          <a:off x="0" y="2320993"/>
          <a:ext cx="10353675" cy="61815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48392C-916F-47A1-BCA8-9259C9E55E8B}">
      <dsp:nvSpPr>
        <dsp:cNvPr id="0" name=""/>
        <dsp:cNvSpPr/>
      </dsp:nvSpPr>
      <dsp:spPr>
        <a:xfrm>
          <a:off x="186992" y="2460078"/>
          <a:ext cx="339986" cy="33998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E38640-3AD6-4F87-896E-6A14CE0EE33C}">
      <dsp:nvSpPr>
        <dsp:cNvPr id="0" name=""/>
        <dsp:cNvSpPr/>
      </dsp:nvSpPr>
      <dsp:spPr>
        <a:xfrm>
          <a:off x="713972" y="2320993"/>
          <a:ext cx="9639702" cy="6181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422" tIns="65422" rIns="65422" bIns="65422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dirty="0"/>
            <a:t>Streamline the movement of tasks from “one-status" to “other-status," reflecting the project's progression.</a:t>
          </a:r>
          <a:endParaRPr lang="en-US" sz="1700" kern="1200" dirty="0"/>
        </a:p>
      </dsp:txBody>
      <dsp:txXfrm>
        <a:off x="713972" y="2320993"/>
        <a:ext cx="9639702" cy="618157"/>
      </dsp:txXfrm>
    </dsp:sp>
    <dsp:sp modelId="{358DFD8E-4834-4FF4-A103-D5117D04A763}">
      <dsp:nvSpPr>
        <dsp:cNvPr id="0" name=""/>
        <dsp:cNvSpPr/>
      </dsp:nvSpPr>
      <dsp:spPr>
        <a:xfrm>
          <a:off x="0" y="3093690"/>
          <a:ext cx="10353675" cy="618157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934FB0-D39F-43B7-BF5D-134C00D93E0A}">
      <dsp:nvSpPr>
        <dsp:cNvPr id="0" name=""/>
        <dsp:cNvSpPr/>
      </dsp:nvSpPr>
      <dsp:spPr>
        <a:xfrm>
          <a:off x="186992" y="3232775"/>
          <a:ext cx="339986" cy="33998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FA4F5D-C3EE-470F-A131-3C8AB983E2D6}">
      <dsp:nvSpPr>
        <dsp:cNvPr id="0" name=""/>
        <dsp:cNvSpPr/>
      </dsp:nvSpPr>
      <dsp:spPr>
        <a:xfrm>
          <a:off x="713972" y="3093690"/>
          <a:ext cx="9639702" cy="6181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422" tIns="65422" rIns="65422" bIns="65422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dirty="0"/>
            <a:t>Visual cues like color coding and labels to represent priorities.</a:t>
          </a:r>
          <a:br>
            <a:rPr lang="en-US" sz="1700" kern="1200" dirty="0"/>
          </a:br>
          <a:endParaRPr lang="en-US" sz="1700" kern="1200" dirty="0"/>
        </a:p>
      </dsp:txBody>
      <dsp:txXfrm>
        <a:off x="713972" y="3093690"/>
        <a:ext cx="9639702" cy="6181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8/30/2023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641081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30741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12856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35050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5784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42047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7831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8/30/2023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7250">
        <p14:conveyor dir="r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8/30/2023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7250">
        <p14:conveyor dir="r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8/30/2023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7250">
        <p14:conveyor dir="r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8/30/2023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7250">
        <p14:conveyor dir="r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8/30/2023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7250">
        <p14:conveyor dir="r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8/30/2023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7250">
        <p14:conveyor dir="r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8/30/2023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7250">
        <p14:conveyor dir="r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8/30/2023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7250">
        <p14:conveyor dir="r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8/30/2023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7250">
        <p14:conveyor dir="r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8/30/2023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7250">
        <p14:conveyor dir="r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8/30/2023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7250">
        <p14:conveyor dir="r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8/30/2023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7250">
        <p14:conveyor dir="r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8/30/2023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7250">
        <p14:conveyor dir="r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8/30/2023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7250">
        <p14:conveyor dir="r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8/30/2023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7250">
        <p14:conveyor dir="r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8/30/2023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mc:AlternateContent xmlns:mc="http://schemas.openxmlformats.org/markup-compatibility/2006" xmlns:p14="http://schemas.microsoft.com/office/powerpoint/2010/main">
    <mc:Choice Requires="p14">
      <p:transition spd="slow" p14:dur="7250">
        <p14:conveyor dir="r"/>
      </p:transition>
    </mc:Choice>
    <mc:Fallback xmlns="">
      <p:transition spd="slow">
        <p:fade/>
      </p:transition>
    </mc:Fallback>
  </mc:AlternateConten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Relationship Id="rId6" Type="http://schemas.openxmlformats.org/officeDocument/2006/relationships/image" Target="../media/image19.png"/><Relationship Id="rId5" Type="http://schemas.openxmlformats.org/officeDocument/2006/relationships/image" Target="../media/image18.jpeg"/><Relationship Id="rId4" Type="http://schemas.openxmlformats.org/officeDocument/2006/relationships/image" Target="../media/image1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Relationship Id="rId6" Type="http://schemas.openxmlformats.org/officeDocument/2006/relationships/image" Target="../media/image19.png"/><Relationship Id="rId5" Type="http://schemas.openxmlformats.org/officeDocument/2006/relationships/image" Target="../media/image18.jpeg"/><Relationship Id="rId4" Type="http://schemas.openxmlformats.org/officeDocument/2006/relationships/image" Target="../media/image1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9.xml"/><Relationship Id="rId6" Type="http://schemas.openxmlformats.org/officeDocument/2006/relationships/image" Target="../media/image19.png"/><Relationship Id="rId5" Type="http://schemas.openxmlformats.org/officeDocument/2006/relationships/image" Target="../media/image18.jpeg"/><Relationship Id="rId4" Type="http://schemas.openxmlformats.org/officeDocument/2006/relationships/image" Target="../media/image1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19.png"/><Relationship Id="rId5" Type="http://schemas.openxmlformats.org/officeDocument/2006/relationships/image" Target="../media/image18.jpeg"/><Relationship Id="rId4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6" Type="http://schemas.openxmlformats.org/officeDocument/2006/relationships/image" Target="../media/image19.png"/><Relationship Id="rId11" Type="http://schemas.openxmlformats.org/officeDocument/2006/relationships/image" Target="../media/image25.jpg"/><Relationship Id="rId5" Type="http://schemas.openxmlformats.org/officeDocument/2006/relationships/image" Target="../media/image18.jpeg"/><Relationship Id="rId10" Type="http://schemas.openxmlformats.org/officeDocument/2006/relationships/image" Target="../media/image24.png"/><Relationship Id="rId4" Type="http://schemas.openxmlformats.org/officeDocument/2006/relationships/image" Target="../media/image1.jpeg"/><Relationship Id="rId9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28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Relationship Id="rId6" Type="http://schemas.openxmlformats.org/officeDocument/2006/relationships/image" Target="../media/image19.png"/><Relationship Id="rId5" Type="http://schemas.openxmlformats.org/officeDocument/2006/relationships/image" Target="../media/image18.jpeg"/><Relationship Id="rId4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29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Relationship Id="rId6" Type="http://schemas.openxmlformats.org/officeDocument/2006/relationships/image" Target="../media/image19.png"/><Relationship Id="rId5" Type="http://schemas.openxmlformats.org/officeDocument/2006/relationships/image" Target="../media/image18.jpeg"/><Relationship Id="rId4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30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Relationship Id="rId6" Type="http://schemas.openxmlformats.org/officeDocument/2006/relationships/image" Target="../media/image19.png"/><Relationship Id="rId5" Type="http://schemas.openxmlformats.org/officeDocument/2006/relationships/image" Target="../media/image18.jpeg"/><Relationship Id="rId4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81281" y="141868"/>
            <a:ext cx="12192001" cy="6857990"/>
          </a:xfrm>
          <a:prstGeom prst="rect">
            <a:avLst/>
          </a:prstGeom>
        </p:spPr>
      </p:pic>
      <p:sp useBgFill="1">
        <p:nvSpPr>
          <p:cNvPr id="103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Kanban - Board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>
            <a:normAutofit/>
          </a:bodyPr>
          <a:lstStyle/>
          <a:p>
            <a:pPr algn="l"/>
            <a:r>
              <a:rPr lang="en-US" sz="2300" dirty="0"/>
              <a:t>Full Stack Software Project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4858AB-13FF-9E27-04CC-F8F7B15863D1}"/>
              </a:ext>
            </a:extLst>
          </p:cNvPr>
          <p:cNvSpPr txBox="1"/>
          <p:nvPr/>
        </p:nvSpPr>
        <p:spPr>
          <a:xfrm>
            <a:off x="7318842" y="5515803"/>
            <a:ext cx="620776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solidFill>
                  <a:schemeClr val="bg1"/>
                </a:solidFill>
              </a:rPr>
              <a:t>Presented By :</a:t>
            </a:r>
          </a:p>
          <a:p>
            <a:r>
              <a:rPr lang="en-IN" sz="1800" dirty="0">
                <a:solidFill>
                  <a:schemeClr val="bg1"/>
                </a:solidFill>
              </a:rPr>
              <a:t>                Saadiyah Jabeen</a:t>
            </a:r>
          </a:p>
          <a:p>
            <a:r>
              <a:rPr lang="en-IN" sz="1800" dirty="0">
                <a:solidFill>
                  <a:schemeClr val="bg1"/>
                </a:solidFill>
              </a:rPr>
              <a:t>                </a:t>
            </a:r>
            <a:r>
              <a:rPr lang="en-IN" dirty="0">
                <a:solidFill>
                  <a:schemeClr val="bg1"/>
                </a:solidFill>
              </a:rPr>
              <a:t>Gaurav</a:t>
            </a:r>
            <a:endParaRPr lang="en-IN" sz="1800" dirty="0">
              <a:solidFill>
                <a:schemeClr val="bg1"/>
              </a:solidFill>
            </a:endParaRPr>
          </a:p>
          <a:p>
            <a:r>
              <a:rPr lang="en-IN" sz="1800" dirty="0">
                <a:solidFill>
                  <a:schemeClr val="bg1"/>
                </a:solidFill>
              </a:rPr>
              <a:t>                </a:t>
            </a:r>
            <a:r>
              <a:rPr lang="en-IN" dirty="0">
                <a:solidFill>
                  <a:schemeClr val="bg1"/>
                </a:solidFill>
              </a:rPr>
              <a:t>Deepak Tomar</a:t>
            </a:r>
            <a:endParaRPr lang="en-IN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7250">
        <p14:conveyor dir="r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4D6B5B6-AF91-6814-B970-F5FCB52D6A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04" y="156725"/>
            <a:ext cx="5643376" cy="363496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B57B589-0B3E-E13F-52B0-5135B71A33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7280" y="3101644"/>
            <a:ext cx="5787576" cy="3573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173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7250">
        <p14:conveyor dir="r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9F0DAE9-503C-E32B-402F-DCADCBA3BF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90" y="166256"/>
            <a:ext cx="5783150" cy="321644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A3E095C-0AB5-8E74-89A3-1BB6DAE3B0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179501"/>
            <a:ext cx="6126620" cy="3588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553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7250">
        <p14:conveyor dir="r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1117380"/>
            <a:ext cx="4538124" cy="970450"/>
          </a:xfrm>
        </p:spPr>
        <p:txBody>
          <a:bodyPr anchor="b">
            <a:normAutofit fontScale="90000"/>
          </a:bodyPr>
          <a:lstStyle/>
          <a:p>
            <a:r>
              <a:rPr lang="en-US" sz="4000" b="1" u="sng" dirty="0"/>
              <a:t>Future Developments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2637225"/>
            <a:ext cx="5092585" cy="2493042"/>
          </a:xfrm>
        </p:spPr>
        <p:txBody>
          <a:bodyPr anchor="t"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Notification can be sent on WhatsApp and Email.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More views can be added.</a:t>
            </a:r>
          </a:p>
        </p:txBody>
      </p:sp>
    </p:spTree>
    <p:extLst>
      <p:ext uri="{BB962C8B-B14F-4D97-AF65-F5344CB8AC3E}">
        <p14:creationId xmlns:p14="http://schemas.microsoft.com/office/powerpoint/2010/main" val="467053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7250">
        <p14:conveyor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4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3" y="10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4989" y="2733574"/>
            <a:ext cx="4845123" cy="1207233"/>
          </a:xfrm>
        </p:spPr>
        <p:txBody>
          <a:bodyPr anchor="b">
            <a:normAutofit/>
          </a:bodyPr>
          <a:lstStyle/>
          <a:p>
            <a:r>
              <a:rPr lang="en-US" sz="6600" b="1" u="sng" dirty="0"/>
              <a:t>Conclusion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B1E2ED-BCA6-AF0F-5D1A-39D005EBE0D2}"/>
              </a:ext>
            </a:extLst>
          </p:cNvPr>
          <p:cNvSpPr txBox="1"/>
          <p:nvPr/>
        </p:nvSpPr>
        <p:spPr>
          <a:xfrm>
            <a:off x="232008" y="1437961"/>
            <a:ext cx="5614737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effectLst/>
              </a:rPr>
              <a:t>In conclusion, our project successfully achieved its goals and objectives. Through the use of Angular on the frontend and Java on the backend, we were able to create a robust and scalable application that met the needs of our users.</a:t>
            </a:r>
            <a:endParaRPr lang="en-US" sz="2000" b="1" dirty="0">
              <a:solidFill>
                <a:schemeClr val="bg1"/>
              </a:solidFill>
            </a:endParaRPr>
          </a:p>
          <a:p>
            <a:r>
              <a:rPr lang="en-US" sz="2000" b="1" dirty="0">
                <a:solidFill>
                  <a:schemeClr val="bg1"/>
                </a:solidFill>
                <a:effectLst/>
              </a:rPr>
              <a:t>We faced several challenges along the way, including database design and testing, but through perseverance and collaboration, we were able to overcome these obstacles and deliver a high-quality product. We are proud of what we have accomplished and look forward to future projects where we can apply the lessons learned from this experience.</a:t>
            </a:r>
            <a:endParaRPr lang="en-US" sz="2000" b="1" dirty="0">
              <a:solidFill>
                <a:schemeClr val="bg1"/>
              </a:solidFill>
            </a:endParaRPr>
          </a:p>
          <a:p>
            <a:endParaRPr lang="en-IN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3040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7250">
        <p14:conveyor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5450" y="2046171"/>
            <a:ext cx="4538124" cy="970450"/>
          </a:xfrm>
        </p:spPr>
        <p:txBody>
          <a:bodyPr anchor="b">
            <a:normAutofit/>
          </a:bodyPr>
          <a:lstStyle/>
          <a:p>
            <a:r>
              <a:rPr lang="en-US" sz="4000" b="1" u="sng" dirty="0"/>
              <a:t>Contribution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636195"/>
            <a:ext cx="4765326" cy="4058751"/>
          </a:xfrm>
        </p:spPr>
        <p:txBody>
          <a:bodyPr anchor="t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API Gateway Service - Gaurav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Eureka Service - Gaurav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Authentication Service - Team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Notification Service - Saadiyah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 Management Service - Team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Profile Service - Deepak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Frontend - Team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22726A-56B3-8D2C-4051-902059985A8A}"/>
              </a:ext>
            </a:extLst>
          </p:cNvPr>
          <p:cNvSpPr txBox="1"/>
          <p:nvPr/>
        </p:nvSpPr>
        <p:spPr>
          <a:xfrm>
            <a:off x="1911722" y="5903883"/>
            <a:ext cx="434099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Submitted to Rohit Sir &amp; Rakesh Sir</a:t>
            </a:r>
            <a:endParaRPr lang="en-IN" sz="2800" b="1" dirty="0">
              <a:solidFill>
                <a:schemeClr val="bg1"/>
              </a:solidFill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5450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7250">
        <p14:conveyor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4" grpId="0" build="p"/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olourful food on ceramic bowls">
            <a:extLst>
              <a:ext uri="{FF2B5EF4-FFF2-40B4-BE49-F238E27FC236}">
                <a16:creationId xmlns:a16="http://schemas.microsoft.com/office/drawing/2014/main" id="{DE42420B-A8CC-DA90-9C1D-428435C72E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5000"/>
          </a:blip>
          <a:srcRect t="169" b="1556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1B90F66-2976-24D9-39A1-BFE59B746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/>
              <a:t>Acknowledgment</a:t>
            </a:r>
          </a:p>
        </p:txBody>
      </p:sp>
      <p:sp>
        <p:nvSpPr>
          <p:cNvPr id="25" name="TextBox 3">
            <a:extLst>
              <a:ext uri="{FF2B5EF4-FFF2-40B4-BE49-F238E27FC236}">
                <a16:creationId xmlns:a16="http://schemas.microsoft.com/office/drawing/2014/main" id="{36216C04-3F93-79DF-CFD2-34584EF17F17}"/>
              </a:ext>
            </a:extLst>
          </p:cNvPr>
          <p:cNvSpPr txBox="1"/>
          <p:nvPr/>
        </p:nvSpPr>
        <p:spPr>
          <a:xfrm>
            <a:off x="913795" y="2076450"/>
            <a:ext cx="10353762" cy="37147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Ø"/>
            </a:pPr>
            <a:r>
              <a:rPr lang="en-US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Rohit Kumar </a:t>
            </a:r>
          </a:p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Ø"/>
            </a:pPr>
            <a:r>
              <a:rPr lang="en-US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Priyanka</a:t>
            </a:r>
          </a:p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Ø"/>
            </a:pPr>
            <a:r>
              <a:rPr lang="en-US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Vaibhav diwan</a:t>
            </a:r>
          </a:p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Ø"/>
            </a:pPr>
            <a:r>
              <a:rPr lang="en-US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Haseeb Ghalib</a:t>
            </a:r>
          </a:p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Ø"/>
            </a:pPr>
            <a:r>
              <a:rPr lang="en-US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Rakesh Pandit</a:t>
            </a:r>
          </a:p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Ø"/>
            </a:pPr>
            <a:r>
              <a:rPr lang="en-US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Juneita Shivshankar</a:t>
            </a:r>
          </a:p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Ø"/>
            </a:pPr>
            <a:r>
              <a:rPr lang="en-US" sz="2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Odette Machado</a:t>
            </a:r>
          </a:p>
        </p:txBody>
      </p:sp>
    </p:spTree>
    <p:extLst>
      <p:ext uri="{BB962C8B-B14F-4D97-AF65-F5344CB8AC3E}">
        <p14:creationId xmlns:p14="http://schemas.microsoft.com/office/powerpoint/2010/main" val="17552174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>
        <p14:conveyor dir="r"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4AB646F-3BE3-47A3-B14F-9CB84F6BF5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851144-5DC0-D5A9-FBDB-A5FA13E6E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558799"/>
            <a:ext cx="5978072" cy="1481150"/>
          </a:xfrm>
        </p:spPr>
        <p:txBody>
          <a:bodyPr>
            <a:normAutofit/>
          </a:bodyPr>
          <a:lstStyle/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Content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B32445-74AE-76BE-2C55-96AAD06162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279176"/>
            <a:ext cx="5978072" cy="341567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i="1" dirty="0"/>
              <a:t>Objective</a:t>
            </a:r>
            <a:br>
              <a:rPr lang="en-US" i="1" dirty="0"/>
            </a:br>
            <a:r>
              <a:rPr lang="en-US" i="1" dirty="0"/>
              <a:t>Technologies used</a:t>
            </a:r>
            <a:br>
              <a:rPr lang="en-US" i="1" dirty="0"/>
            </a:br>
            <a:r>
              <a:rPr lang="en-US" i="1" dirty="0"/>
              <a:t>Backend Architectural Diagram</a:t>
            </a:r>
            <a:br>
              <a:rPr lang="en-US" i="1" dirty="0"/>
            </a:br>
            <a:r>
              <a:rPr lang="en-US" i="1" dirty="0"/>
              <a:t>Work Flow Diagram</a:t>
            </a:r>
            <a:br>
              <a:rPr lang="en-US" i="1" dirty="0"/>
            </a:br>
            <a:r>
              <a:rPr lang="en-US" i="1" dirty="0"/>
              <a:t>Features Implemented</a:t>
            </a:r>
            <a:br>
              <a:rPr lang="en-US" i="1" dirty="0"/>
            </a:br>
            <a:r>
              <a:rPr lang="en-US" i="1" dirty="0"/>
              <a:t>Web Application Pages</a:t>
            </a:r>
            <a:endParaRPr lang="en-IN" i="1" dirty="0"/>
          </a:p>
          <a:p>
            <a:endParaRPr lang="en-IN" dirty="0"/>
          </a:p>
        </p:txBody>
      </p:sp>
      <p:pic>
        <p:nvPicPr>
          <p:cNvPr id="10" name="Picture 7" descr="Person writing on a notepad">
            <a:extLst>
              <a:ext uri="{FF2B5EF4-FFF2-40B4-BE49-F238E27FC236}">
                <a16:creationId xmlns:a16="http://schemas.microsoft.com/office/drawing/2014/main" id="{32D8056E-068C-060C-86CA-13BFBF917D4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278" r="19893"/>
          <a:stretch/>
        </p:blipFill>
        <p:spPr>
          <a:xfrm>
            <a:off x="7620351" y="10"/>
            <a:ext cx="4571649" cy="685799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0BE7827-5B1A-4F37-BF70-19F7C5C6BD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7501468" y="1"/>
            <a:ext cx="46905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654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7250">
        <p14:conveyor dir="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24F713D-D2D2-D589-5ECC-0906EB83E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>
            <a:normAutofit/>
          </a:bodyPr>
          <a:lstStyle/>
          <a:p>
            <a:r>
              <a:rPr lang="en-US" dirty="0"/>
              <a:t>Objective</a:t>
            </a:r>
            <a:endParaRPr lang="en-IN" dirty="0"/>
          </a:p>
        </p:txBody>
      </p:sp>
      <p:graphicFrame>
        <p:nvGraphicFramePr>
          <p:cNvPr id="9" name="Content Placeholder 6">
            <a:extLst>
              <a:ext uri="{FF2B5EF4-FFF2-40B4-BE49-F238E27FC236}">
                <a16:creationId xmlns:a16="http://schemas.microsoft.com/office/drawing/2014/main" id="{A5616F28-51E4-7097-EA9E-301B55E941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8423294"/>
              </p:ext>
            </p:extLst>
          </p:nvPr>
        </p:nvGraphicFramePr>
        <p:xfrm>
          <a:off x="914400" y="2076450"/>
          <a:ext cx="10353675" cy="3714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035304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250">
        <p14:conveyor dir="r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5450" y="2130391"/>
            <a:ext cx="4538124" cy="970450"/>
          </a:xfrm>
        </p:spPr>
        <p:txBody>
          <a:bodyPr anchor="b">
            <a:normAutofit/>
          </a:bodyPr>
          <a:lstStyle/>
          <a:p>
            <a:r>
              <a:rPr lang="en-US" sz="4000" b="1" u="sng" dirty="0"/>
              <a:t>Introduction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732449"/>
            <a:ext cx="4403596" cy="4058751"/>
          </a:xfrm>
        </p:spPr>
        <p:txBody>
          <a:bodyPr anchor="t">
            <a:normAutofit/>
          </a:bodyPr>
          <a:lstStyle/>
          <a:p>
            <a:r>
              <a:rPr lang="en-US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kanban board is an agile project management tool designed to help visualize work, limit work-in-progress, and maximize efficiency (or flow). It can help agile  teams establish order in their daily work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D529C5-7FB5-4377-6E0B-22A410C35B00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352" t="3806" r="1352" b="3806"/>
          <a:stretch/>
        </p:blipFill>
        <p:spPr>
          <a:xfrm>
            <a:off x="446793" y="1732449"/>
            <a:ext cx="4728586" cy="3492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250">
        <p14:conveyor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anchor="b">
            <a:normAutofit fontScale="90000"/>
          </a:bodyPr>
          <a:lstStyle/>
          <a:p>
            <a:r>
              <a:rPr lang="en-US" sz="4000" b="1" u="sng"/>
              <a:t>Tools and Technology</a:t>
            </a:r>
            <a:endParaRPr lang="en-US" sz="4000" b="1" u="sng" dirty="0"/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732449"/>
            <a:ext cx="4403596" cy="4058751"/>
          </a:xfrm>
        </p:spPr>
        <p:txBody>
          <a:bodyPr anchor="t">
            <a:normAutofit lnSpcReduction="10000"/>
          </a:bodyPr>
          <a:lstStyle/>
          <a:p>
            <a:pPr indent="-342900" algn="just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Backend: Java, Spring Boot, Micro-services, Docker, APIGateway, RabbitMQ, EurekaServer</a:t>
            </a:r>
          </a:p>
          <a:p>
            <a:pPr indent="-342900" algn="just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Frontend: Angular, HTML, CSS, Angular Material.</a:t>
            </a:r>
          </a:p>
          <a:p>
            <a:pPr indent="-342900" algn="just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Databases: MYSQL, MONGODB</a:t>
            </a:r>
          </a:p>
          <a:p>
            <a:pPr indent="-342900" algn="just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Used: draw.io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AE0CA5-E860-C021-338F-8600EA5A582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3902" y="594360"/>
            <a:ext cx="1953795" cy="91478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224612E-367B-1946-F7E4-BB07814D691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50335" y="690667"/>
            <a:ext cx="2009156" cy="91478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43AD7FE-8271-C30A-6FDE-6368060DADD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993" y="2469380"/>
            <a:ext cx="2619375" cy="13909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62CD54C-1396-85DB-8BB8-398A1184592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2967" y="2685055"/>
            <a:ext cx="2518066" cy="95957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4EA2905-2D6B-10C6-B601-36F9A5B0CF1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993" y="4451645"/>
            <a:ext cx="1028287" cy="12735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7362C87-1800-D8E1-7EAA-3E4C5E6278C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4272" y="5455231"/>
            <a:ext cx="1798192" cy="98738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4C3FBEE-7909-4191-B2A2-45B4052FE4F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4406" y="4343482"/>
            <a:ext cx="2445085" cy="614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565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7250">
        <p14:conveyor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0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0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1524000" y="10"/>
            <a:ext cx="7611378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A5F4B4F-F18F-3333-0471-796EE4F1EAB6}"/>
              </a:ext>
            </a:extLst>
          </p:cNvPr>
          <p:cNvSpPr/>
          <p:nvPr/>
        </p:nvSpPr>
        <p:spPr>
          <a:xfrm>
            <a:off x="6420052" y="2120312"/>
            <a:ext cx="5680508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ARCHITECTURE</a:t>
            </a:r>
          </a:p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DIAGRAM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7177EC-17AD-FAAE-7B32-35EF71D4C17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2720" y="477520"/>
            <a:ext cx="5844961" cy="5831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963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7250">
        <p14:conveyor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pic>
        <p:nvPicPr>
          <p:cNvPr id="4" name="Picture 3" descr="A diagram of a class&#10;&#10;Description automatically generated">
            <a:extLst>
              <a:ext uri="{FF2B5EF4-FFF2-40B4-BE49-F238E27FC236}">
                <a16:creationId xmlns:a16="http://schemas.microsoft.com/office/drawing/2014/main" id="{572F2841-18C7-6051-0833-4E4A50E3312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295" y="238760"/>
            <a:ext cx="5866625" cy="638048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1703158-2C9C-E442-95D9-0D6839254AD9}"/>
              </a:ext>
            </a:extLst>
          </p:cNvPr>
          <p:cNvSpPr/>
          <p:nvPr/>
        </p:nvSpPr>
        <p:spPr>
          <a:xfrm>
            <a:off x="7399551" y="2004809"/>
            <a:ext cx="3823505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CLASS </a:t>
            </a:r>
          </a:p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DIAGRAM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51065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7250">
        <p14:conveyor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pic>
        <p:nvPicPr>
          <p:cNvPr id="5" name="Picture 4" descr="A screenshot of a phone&#10;&#10;Description automatically generated">
            <a:extLst>
              <a:ext uri="{FF2B5EF4-FFF2-40B4-BE49-F238E27FC236}">
                <a16:creationId xmlns:a16="http://schemas.microsoft.com/office/drawing/2014/main" id="{D05CF6CC-F33E-3076-1066-C76C1549890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63041" y="281538"/>
            <a:ext cx="3012707" cy="648742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7446282-2A4B-BFE1-0699-4BE9FBF35573}"/>
              </a:ext>
            </a:extLst>
          </p:cNvPr>
          <p:cNvSpPr/>
          <p:nvPr/>
        </p:nvSpPr>
        <p:spPr>
          <a:xfrm>
            <a:off x="6872438" y="2293567"/>
            <a:ext cx="4973911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FLOW</a:t>
            </a:r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                    </a:t>
            </a:r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DIAGRAM</a:t>
            </a:r>
          </a:p>
        </p:txBody>
      </p:sp>
    </p:spTree>
    <p:extLst>
      <p:ext uri="{BB962C8B-B14F-4D97-AF65-F5344CB8AC3E}">
        <p14:creationId xmlns:p14="http://schemas.microsoft.com/office/powerpoint/2010/main" val="1988477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7250">
        <p14:conveyor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C96FA-4B56-EBFD-D6C0-77B1989B2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7A0946D-ACB0-5622-416B-AEB4A63DB5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120" y="1761490"/>
            <a:ext cx="6766560" cy="437515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99C3CAD-30CD-B3F4-E34E-8A95CFD5B6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4852" y="2238292"/>
            <a:ext cx="3613336" cy="3232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613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7250">
        <p14:conveyor dir="r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3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4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5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6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7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8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9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{77D1F950-EF46-46F7-AD5A-3765B4E11FB1}tf55705232_win32</Template>
  <TotalTime>161</TotalTime>
  <Words>366</Words>
  <Application>Microsoft Office PowerPoint</Application>
  <PresentationFormat>Widescreen</PresentationFormat>
  <Paragraphs>58</Paragraphs>
  <Slides>15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Goudy Old Style</vt:lpstr>
      <vt:lpstr>Times New Roman</vt:lpstr>
      <vt:lpstr>Wingdings</vt:lpstr>
      <vt:lpstr>Wingdings 2</vt:lpstr>
      <vt:lpstr>SlateVTI</vt:lpstr>
      <vt:lpstr>Kanban - Board</vt:lpstr>
      <vt:lpstr>Content</vt:lpstr>
      <vt:lpstr>Objective</vt:lpstr>
      <vt:lpstr>Introduction</vt:lpstr>
      <vt:lpstr>Tools and Technology</vt:lpstr>
      <vt:lpstr>PowerPoint Presentation</vt:lpstr>
      <vt:lpstr>PowerPoint Presentation</vt:lpstr>
      <vt:lpstr>PowerPoint Presentation</vt:lpstr>
      <vt:lpstr>Outputs</vt:lpstr>
      <vt:lpstr>PowerPoint Presentation</vt:lpstr>
      <vt:lpstr>PowerPoint Presentation</vt:lpstr>
      <vt:lpstr>Future Developments</vt:lpstr>
      <vt:lpstr>Conclusion</vt:lpstr>
      <vt:lpstr>Contribution</vt:lpstr>
      <vt:lpstr>Acknowledgment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Kanban - Board</dc:title>
  <dc:creator>Gaurav Chaudhary</dc:creator>
  <cp:lastModifiedBy>Gaurav Chaudhary</cp:lastModifiedBy>
  <cp:revision>4</cp:revision>
  <dcterms:created xsi:type="dcterms:W3CDTF">2023-08-25T09:47:30Z</dcterms:created>
  <dcterms:modified xsi:type="dcterms:W3CDTF">2023-08-30T13:21:20Z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defa4170-0d19-0005-0004-bc88714345d2_Enabled">
    <vt:lpwstr>true</vt:lpwstr>
  </property>
  <property fmtid="{D5CDD505-2E9C-101B-9397-08002B2CF9AE}" pid="4" name="MSIP_Label_defa4170-0d19-0005-0004-bc88714345d2_SetDate">
    <vt:lpwstr>2023-08-25T16:12:34Z</vt:lpwstr>
  </property>
  <property fmtid="{D5CDD505-2E9C-101B-9397-08002B2CF9AE}" pid="5" name="MSIP_Label_defa4170-0d19-0005-0004-bc88714345d2_Method">
    <vt:lpwstr>Standard</vt:lpwstr>
  </property>
  <property fmtid="{D5CDD505-2E9C-101B-9397-08002B2CF9AE}" pid="6" name="MSIP_Label_defa4170-0d19-0005-0004-bc88714345d2_Name">
    <vt:lpwstr>defa4170-0d19-0005-0004-bc88714345d2</vt:lpwstr>
  </property>
  <property fmtid="{D5CDD505-2E9C-101B-9397-08002B2CF9AE}" pid="7" name="MSIP_Label_defa4170-0d19-0005-0004-bc88714345d2_SiteId">
    <vt:lpwstr>1629fa43-cc0f-491a-a9a9-8712fdf9b62e</vt:lpwstr>
  </property>
  <property fmtid="{D5CDD505-2E9C-101B-9397-08002B2CF9AE}" pid="8" name="MSIP_Label_defa4170-0d19-0005-0004-bc88714345d2_ActionId">
    <vt:lpwstr>fedaaf7c-dc77-4833-a323-47c43b774e36</vt:lpwstr>
  </property>
  <property fmtid="{D5CDD505-2E9C-101B-9397-08002B2CF9AE}" pid="9" name="MSIP_Label_defa4170-0d19-0005-0004-bc88714345d2_ContentBits">
    <vt:lpwstr>0</vt:lpwstr>
  </property>
</Properties>
</file>