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5e4c00e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5e4c00e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5e4c00e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85e4c00e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557b69e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8557b69e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5d60360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85d60360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5d6036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5d60360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5d6036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85d60360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5d6036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5d6036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85d6036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85d6036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5d60360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85d60360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85d60360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85d60360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5e4c00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5e4c00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5d60360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5d60360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85d60360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85d60360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85e4c00e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85e4c00e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557b69e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557b69e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5e4c00e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5e4c00e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56d31179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56d31179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5e4c00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5e4c00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5e4c00e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5e4c00e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85e4c00e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85e4c00e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5e4c00e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5e4c00e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008374" y="1352750"/>
            <a:ext cx="62442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		Milestone-II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8008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529700" y="584575"/>
            <a:ext cx="3232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#4.XML data returned</a:t>
            </a:r>
            <a:endParaRPr sz="240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422200" y="1945925"/>
            <a:ext cx="35388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XML documents contain more than two levels of element hierarchy.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document must contain XML declaration and the root element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900" y="643350"/>
            <a:ext cx="4878200" cy="401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files in Oracle XML DB repository using DBMS_XDB &amp; XQUERY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Folder 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declare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 boolean;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:=dbms_xdb.createfolder('/public/m3xml3');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Resources  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819150" y="16301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seven xml files: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ticket.xml</a:t>
            </a:r>
            <a:br>
              <a:rPr lang="en"/>
            </a:br>
            <a:r>
              <a:rPr lang="en"/>
              <a:t>	inventory.xml</a:t>
            </a:r>
            <a:br>
              <a:rPr lang="en"/>
            </a:br>
            <a:r>
              <a:rPr lang="en"/>
              <a:t>	payment.xml</a:t>
            </a:r>
            <a:br>
              <a:rPr lang="en"/>
            </a:br>
            <a:r>
              <a:rPr lang="en"/>
              <a:t>	serviceRequest.xml</a:t>
            </a:r>
            <a:br>
              <a:rPr lang="en"/>
            </a:br>
            <a:r>
              <a:rPr lang="en"/>
              <a:t>	company.xml</a:t>
            </a:r>
            <a:br>
              <a:rPr lang="en"/>
            </a:br>
            <a:r>
              <a:rPr lang="en"/>
              <a:t>	staff.xml</a:t>
            </a:r>
            <a:br>
              <a:rPr lang="en"/>
            </a:br>
            <a:r>
              <a:rPr lang="en"/>
              <a:t>	requester.xml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ticket.xml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819150" y="15689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declare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 boolean;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 :=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dbms_xdb.createresource('/public/m3xml3/ticket.xml',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'&lt;ticket&gt;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&lt;request type="Hardware"&gt;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&lt;ticketID&gt; T0001 &lt;/ticketID&gt;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&lt;status&gt; Open &lt;/status&gt;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&lt;category&gt; Hardware Upgrade &lt;/category&gt;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&lt;tQuantity&gt; 1 &lt;/tQuantity&gt;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&lt;severity&gt; 2 &lt;/severity&gt;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&lt;createDate&gt; 01/11/2018 &lt;/createDate&gt;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&lt;staffNotes&gt; Currently waiting for approval from the department head. &lt;/staffNotes&gt;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&lt;deviceName&gt; 256GB SSD &lt;/deviceName&gt;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&lt;deviceType&gt; Memory Drive &lt;/deviceType&gt;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&lt;staffID&gt; IT1 &lt;/staffID&gt;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&lt;serviceRequestID&gt; S0001 &lt;/serviceRequestID&gt;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&lt;/request&gt;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ticket.xml Continued 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819150" y="1766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&lt;request type="Software"&gt;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&lt;ticketID&gt; T0002 &lt;/ticketID&gt;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&lt;status&gt; Solved &lt;/status&gt;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&lt;category&gt; Software support &lt;/category&gt;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&lt;tQuantity&gt; 1 &lt;/tQuantity&gt;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&lt;severity&gt; 3 &lt;/severity&gt;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&lt;createDate&gt; 01/11/2018 &lt;/createDate&gt;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&lt;staffNotes&gt; Downloaded the software onto the requested users computer. &lt;/staffNotes&gt;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&lt;deviceName&gt; MATLAB &lt;/deviceName&gt;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&lt;deviceType&gt; application &lt;/deviceType&gt;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&lt;staffID&gt; IT2 &lt;/staffID&gt;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&lt;serviceRequestID&gt; S0002 &lt;/serviceRequestID&gt;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&lt;/request&gt;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ticket.xml Continued 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819150" y="18614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&lt;request type="Software"&gt;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&lt;ticketID&gt; T0003 &lt;/ticketID&gt;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&lt;status&gt; Open &lt;/status&gt;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&lt;category&gt; Operating system upgrade &lt;/category&gt;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&lt;tQuantity&gt; 1 &lt;/tQuantity&gt;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&lt;severity&gt; 1 &lt;/severity&gt;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&lt;createDate&gt; 01/11/2018 &lt;/createDate&gt;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&lt;staffNotes&gt; Waiting for user to drop off their laptop. &lt;/staffNotes&gt;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&lt;deviceName&gt; Windows 10 Pro &lt;/deviceName&gt;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&lt;deviceType&gt; OS &lt;/deviceType&gt;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&lt;staffID&gt; IT3 &lt;/staffID&gt;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&lt;serviceRequestID&gt; S0003 &lt;/serviceRequestID&gt;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&lt;/request&gt;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ticket.xml Continued 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819150" y="18410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&lt;request type="Hardware"&gt;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&lt;ticketID&gt; T0004 &lt;/ticketID&gt;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&lt;status&gt; Solved &lt;/status&gt;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&lt;category&gt; keyboard replacement &lt;/category&gt;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&lt;tQuantity&gt; 1 &lt;/tQuantity&gt;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&lt;severity&gt; 1 &lt;/severity&gt;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&lt;createDate&gt; 01/11/2018 &lt;/createDate&gt;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&lt;staffNotes&gt; Replaced the users keyboard &lt;/staffNotes&gt;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&lt;deviceName&gt; Lenovo Keyboard 100MX &lt;/deviceName&gt;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&lt;deviceType&gt; USB keyboard &lt;/deviceType&gt;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&lt;staffID&gt; IT4 &lt;/staffID&gt;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&lt;serviceRequestID&gt; S0004 &lt;/serviceRequestID&gt;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&lt;/request&gt;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&lt;/ticket&gt;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');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all software requests with severity greater than 2.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xquery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$c := doc("/public/m3xml3/ticket.xml")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$d in $c/ticket/request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$d/@type="Software" and $d/severity&gt;2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$d/ticketID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Sequence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&lt;ticketID&gt; T0002 &lt;/ticketID&gt;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Find the payment number and the total value of each order of payment when quantity is equal to 1.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819150" y="18410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xquery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$c := doc("/public/m3xml3/payment.xml")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$d in $c/invoice/payment[quantity = 1]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&lt;payment number = "{$d/number}"&gt;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&lt;Total_Value&gt;{$d/value/text()}&lt;/Total_Value&gt;&lt;/payment&gt;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 Sequence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&lt;payment number=" P0001 "&gt;&lt;Total_Value&gt; 250.00 &lt;/Total_Value&gt;&lt;/payment&gt;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&lt;payment number=" P0002 "&gt;&lt;Total_Value&gt; 150.00 &lt;/Total_Value&gt;&lt;/payment&gt;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&lt;payment number=" P0003 "&gt;&lt;Total_Value&gt; 175.00 &lt;/Total_Value&gt;&lt;/payment&gt;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&lt;payment number=" P0004 "&gt;&lt;Total_Value&gt; 25.00 &lt;/Total_Value&gt;&lt;/payment&gt;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statements with Oracle XML returning XML data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the name of the employee who solved the ticket number T0004.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819150" y="1875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xquery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$c :=doc ("/public/m3xml3/ticket.xml")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$d :=doc ("/public/m3xml3/staff.xml")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$x in $c/ticket/request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$y in $d/itSupportStaff/staff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$x/ticketID=" T0004 " and $x/staffID=$y/ID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$y/name/text()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Sequence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Mary Bird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List the ticket request types solved and the ticketID for all products which cost greater than 100 dollars.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819150" y="18274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xquery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$c := doc("/public/m3xml3/ticket.xml")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$d in $c/ticket/request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$t := doc("/public/m3xml3/inventory.xml")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$u in $t/inventory/order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$d/ticketID = $u/@ticketID and $d/status = " Solved " and $u/productPrice &gt; 100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&lt;Ticket ID="{$u/@ticketID}"&gt; &lt;TicketType&gt;{$d/@type}&lt;/TicketType&gt; &lt;/Ticket&gt;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Sequence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&lt;Ticket ID=" T0002 "&gt;&lt;TicketType&gt;Software&lt;/TicketType&gt;&lt;/Ticket&gt;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THANK YOU!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#1 </a:t>
            </a:r>
            <a:r>
              <a:rPr lang="en" sz="2400" i="1"/>
              <a:t>Find the requesters and the payment numbers of who have made any payments below $500.</a:t>
            </a:r>
            <a:endParaRPr sz="24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09825" y="1951475"/>
            <a:ext cx="4029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xmlroot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(xmlelement("paymentUnder500",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xmlagg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(xmlelement("requester", 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xmlelement("name", </a:t>
            </a:r>
            <a:r>
              <a:rPr lang="en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p.oid.tid.srid.rid.requesterName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xmlelement("paymentNumber", p.paymentNumber)))), 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version '1.0'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payment p where p.itemValue&lt;500;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612600" y="2005150"/>
            <a:ext cx="19449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Query with general requirements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(no attribute)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Access object data from more than one object table using references.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529700" y="584575"/>
            <a:ext cx="3232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#1.XML data returned</a:t>
            </a:r>
            <a:endParaRPr sz="2400"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391525" y="1539175"/>
            <a:ext cx="3538800" cy="28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XML documents contain more than two levels of element hierarchy.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document must contain XML declaration and the root element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150" y="1178300"/>
            <a:ext cx="5093649" cy="2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#2 List all software requests with their attributes and the staff members handling them</a:t>
            </a:r>
            <a:endParaRPr sz="2400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2827650" y="2012325"/>
            <a:ext cx="3488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xmlroot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(xmlelement("serviceRequest",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xmlagg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(xmlelement("ticket",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xmlattributes(s.ticketID as "ID"),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xmlforest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(s.softwareName as "softwareName",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s.softwareType as "softwareType", 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s.srid.srStatus as "status",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s.srid.problemDescription as "description",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s.checkPriority() as "priority"),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xmlelement("handler",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xmlelement("name", s.sid.fullName()))))), 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version '1.0'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swreq s;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819150" y="1875300"/>
            <a:ext cx="19449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Query contains XML tags with attributes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Access object data from more than one object table using references.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529700" y="584575"/>
            <a:ext cx="3232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#2.XML data returned</a:t>
            </a:r>
            <a:endParaRPr sz="2400"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391525" y="1539175"/>
            <a:ext cx="3538800" cy="28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XML documents contain more than two levels of element hierarchy.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document must contain XML declaration and the root element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25" y="241137"/>
            <a:ext cx="4445051" cy="466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#3 </a:t>
            </a:r>
            <a:r>
              <a:rPr lang="en" sz="2400" i="1"/>
              <a:t>list IT staff group by different team who are handling hardware requests.</a:t>
            </a:r>
            <a:r>
              <a:rPr lang="en" sz="2400"/>
              <a:t> </a:t>
            </a:r>
            <a:endParaRPr sz="2400"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3109825" y="1951475"/>
            <a:ext cx="4029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xmlroot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(xmlelement("list",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xmlagg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xmlelement("team",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xmlattributes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(h.sid.teamname as "teamName"),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xmlagg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(xmlelement ("staff",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xmlforest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(h.sid.staffID as "id",h.sid.fullname() as "name")))))),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version '1.0'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hwrequest h 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h.sid.teamname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612600" y="2005150"/>
            <a:ext cx="19449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Queries contain GROUP BY clause</a:t>
            </a:r>
            <a:endParaRPr sz="1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Access object data from more than one object table using references.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529700" y="584575"/>
            <a:ext cx="3232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#3.XML data returned</a:t>
            </a:r>
            <a:endParaRPr sz="240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422200" y="1945925"/>
            <a:ext cx="35388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XML documents contain more than two levels of element hierarchy.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document must contain XML declaration and the root element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925" y="941000"/>
            <a:ext cx="4908875" cy="31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#4 </a:t>
            </a:r>
            <a:r>
              <a:rPr lang="en" sz="2400" i="1"/>
              <a:t>for all the payments, list all the ticket ID ,its category and the approver(departmentHead).</a:t>
            </a:r>
            <a:endParaRPr sz="2400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3109825" y="1951475"/>
            <a:ext cx="4029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OracleXML getXML -user "grp3/here4grp3" \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-conn "jdbc:oracle:thin:@sit.yorku.ca:1521:studb10g"\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-rowsetTag 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"paymentlist" </a:t>
            </a:r>
            <a:r>
              <a:rPr lang="en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-rowTag 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"ticket" </a:t>
            </a:r>
            <a:r>
              <a:rPr lang="en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-rowIdAttr 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"item"\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" </a:t>
            </a:r>
            <a:r>
              <a:rPr lang="en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p.oid.tid.ticketid as id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\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p.oid.tid.category as category, \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p.dcode.departmenthead as approver \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from payment p"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612600" y="2005150"/>
            <a:ext cx="2532600" cy="2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Query request create XML documents using Oracle XSU</a:t>
            </a:r>
            <a:endParaRPr sz="11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Accessing data from more than one object table using object-relational approach;</a:t>
            </a: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Provide user-defined tag names</a:t>
            </a:r>
            <a:endParaRPr sz="11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On-screen Show (16:9)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Nunito</vt:lpstr>
      <vt:lpstr>Calibri</vt:lpstr>
      <vt:lpstr>Times New Roman</vt:lpstr>
      <vt:lpstr>Arial</vt:lpstr>
      <vt:lpstr>Shift</vt:lpstr>
      <vt:lpstr>  Milestone-II </vt:lpstr>
      <vt:lpstr>SQL statements with Oracle XML returning XML data</vt:lpstr>
      <vt:lpstr>#1 Find the requesters and the payment numbers of who have made any payments below $500.</vt:lpstr>
      <vt:lpstr>#1.XML data returned</vt:lpstr>
      <vt:lpstr>#2 List all software requests with their attributes and the staff members handling them</vt:lpstr>
      <vt:lpstr>#2.XML data returned</vt:lpstr>
      <vt:lpstr>#3 list IT staff group by different team who are handling hardware requests. </vt:lpstr>
      <vt:lpstr>#3.XML data returned</vt:lpstr>
      <vt:lpstr>#4 for all the payments, list all the ticket ID ,its category and the approver(departmentHead).</vt:lpstr>
      <vt:lpstr>#4.XML data returned</vt:lpstr>
      <vt:lpstr>XML files in Oracle XML DB repository using DBMS_XDB &amp; XQUERY</vt:lpstr>
      <vt:lpstr>Creating a Folder </vt:lpstr>
      <vt:lpstr>Creating Resources  </vt:lpstr>
      <vt:lpstr>ticket.xml</vt:lpstr>
      <vt:lpstr>ticket.xml Continued </vt:lpstr>
      <vt:lpstr>ticket.xml Continued </vt:lpstr>
      <vt:lpstr>ticket.xml Continued </vt:lpstr>
      <vt:lpstr>List all software requests with severity greater than 2.</vt:lpstr>
      <vt:lpstr>Find the payment number and the total value of each order of payment when quantity is equal to 1.  </vt:lpstr>
      <vt:lpstr>List the name of the employee who solved the ticket number T0004.</vt:lpstr>
      <vt:lpstr>List the ticket request types solved and the ticketID for all products which cost greater than 100 dollars.  </vt:lpstr>
      <vt:lpstr>   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Milestone-II </dc:title>
  <cp:lastModifiedBy>gaurav raina</cp:lastModifiedBy>
  <cp:revision>1</cp:revision>
  <dcterms:modified xsi:type="dcterms:W3CDTF">2018-11-28T22:08:53Z</dcterms:modified>
</cp:coreProperties>
</file>