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B195C-BDE8-493F-A256-36FEECCC09A3}" v="881" dt="2023-12-02T10:31:06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9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9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65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6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03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57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80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04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3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2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81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199455"/>
            <a:ext cx="5726288" cy="216221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Aharoni"/>
              </a:rPr>
              <a:t>PROJECT BASED 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4728176" cy="850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u="sng" dirty="0"/>
              <a:t>FRIDAY DESKTOP VOICE ASSITANT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0E4F-E263-300F-A9DA-D556A2F8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Table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E5C0-E0DA-4DBA-CE98-FA08B9FF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Technology Used</a:t>
            </a:r>
          </a:p>
          <a:p>
            <a:r>
              <a:rPr lang="en-US" dirty="0"/>
              <a:t>Scope of this project</a:t>
            </a:r>
          </a:p>
          <a:p>
            <a:r>
              <a:rPr lang="en-US" dirty="0"/>
              <a:t>Modules/Library Used</a:t>
            </a:r>
          </a:p>
        </p:txBody>
      </p:sp>
    </p:spTree>
    <p:extLst>
      <p:ext uri="{BB962C8B-B14F-4D97-AF65-F5344CB8AC3E}">
        <p14:creationId xmlns:p14="http://schemas.microsoft.com/office/powerpoint/2010/main" val="418043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6BAF-0E6E-5DAB-C6E4-D4D92541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6413-C7E4-8CC7-36B5-5F6E787D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4840" cy="3387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A virtual assistant which assist you regarding opening and closing of system applications and web applications and also help in using voice commands to open and close a program efficiently and immediately without wasting your time and it also helps in fetching useful data from internet when needed.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4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3FF7-7B4F-2586-68DB-F5B7A783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07FD-5BCE-D306-0301-D6E08BC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To control all the processing's using voice command in a computer system.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To open and close applications on desktop using voice command control.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To do web surfing using voice command and automated instructions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To regulate task managing using efficient and fast </a:t>
            </a:r>
            <a:r>
              <a:rPr lang="en-US" dirty="0">
                <a:ea typeface="+mn-lt"/>
                <a:cs typeface="+mn-lt"/>
              </a:rPr>
              <a:t>voice commands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To achieve higher accuracy in performance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8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0224-25AC-002C-A548-615FBFA0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Technology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B011-2162-977C-4428-7B129846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Friday My Virtual PRO is completely made in python programming language.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b="1" u="sng" dirty="0">
                <a:ea typeface="+mn-lt"/>
                <a:cs typeface="+mn-lt"/>
              </a:rPr>
              <a:t>Some standard libraries used in this program are </a:t>
            </a:r>
            <a:r>
              <a:rPr lang="en-US" dirty="0">
                <a:ea typeface="+mn-lt"/>
                <a:cs typeface="+mn-lt"/>
              </a:rPr>
              <a:t>– pyttsx3 , </a:t>
            </a:r>
            <a:r>
              <a:rPr lang="en-US" err="1">
                <a:ea typeface="+mn-lt"/>
                <a:cs typeface="+mn-lt"/>
              </a:rPr>
              <a:t>speech_recognition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sr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err="1">
                <a:ea typeface="+mn-lt"/>
                <a:cs typeface="+mn-lt"/>
              </a:rPr>
              <a:t>webbrowser</a:t>
            </a:r>
            <a:r>
              <a:rPr lang="en-US" dirty="0">
                <a:ea typeface="+mn-lt"/>
                <a:cs typeface="+mn-lt"/>
              </a:rPr>
              <a:t> , datetime , </a:t>
            </a:r>
            <a:r>
              <a:rPr lang="en-US" err="1">
                <a:ea typeface="+mn-lt"/>
                <a:cs typeface="+mn-lt"/>
              </a:rPr>
              <a:t>smtplib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wikipedia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b="1" u="sng" dirty="0">
                <a:ea typeface="+mn-lt"/>
                <a:cs typeface="+mn-lt"/>
              </a:rPr>
              <a:t>Terms defined are</a:t>
            </a:r>
            <a:r>
              <a:rPr lang="en-US" dirty="0">
                <a:ea typeface="+mn-lt"/>
                <a:cs typeface="+mn-lt"/>
              </a:rPr>
              <a:t> – def speak(audio), def </a:t>
            </a:r>
            <a:r>
              <a:rPr lang="en-US" err="1">
                <a:ea typeface="+mn-lt"/>
                <a:cs typeface="+mn-lt"/>
              </a:rPr>
              <a:t>wishMe</a:t>
            </a:r>
            <a:r>
              <a:rPr lang="en-US" dirty="0">
                <a:ea typeface="+mn-lt"/>
                <a:cs typeface="+mn-lt"/>
              </a:rPr>
              <a:t>(),def </a:t>
            </a:r>
            <a:r>
              <a:rPr lang="en-US" err="1">
                <a:ea typeface="+mn-lt"/>
                <a:cs typeface="+mn-lt"/>
              </a:rPr>
              <a:t>takeCommand</a:t>
            </a:r>
            <a:r>
              <a:rPr lang="en-US" dirty="0">
                <a:ea typeface="+mn-lt"/>
                <a:cs typeface="+mn-lt"/>
              </a:rPr>
              <a:t>(), def </a:t>
            </a:r>
            <a:r>
              <a:rPr lang="en-US" err="1">
                <a:ea typeface="+mn-lt"/>
                <a:cs typeface="+mn-lt"/>
              </a:rPr>
              <a:t>sendEmail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to,content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4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650C-9195-A3F2-D243-F02F8A9C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Scope of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042D-5A4D-8203-1C4E-E782F274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Presently, Friday is being developed as an automation Tool and virtual assistant. Among the various role played by </a:t>
            </a:r>
            <a:r>
              <a:rPr lang="en-US" err="1">
                <a:ea typeface="+mn-lt"/>
                <a:cs typeface="+mn-lt"/>
              </a:rPr>
              <a:t>friday</a:t>
            </a:r>
            <a:r>
              <a:rPr lang="en-US" dirty="0">
                <a:ea typeface="+mn-lt"/>
                <a:cs typeface="+mn-lt"/>
              </a:rPr>
              <a:t> are:-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Search Engine with voice interaction.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Medical Diagnosis with </a:t>
            </a:r>
            <a:r>
              <a:rPr lang="en-US" dirty="0">
                <a:ea typeface="+mn-lt"/>
                <a:cs typeface="+mn-lt"/>
              </a:rPr>
              <a:t>medicine aid.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Remainder and to-do application.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64A-9925-ED3B-C03A-10D50197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Modules/Library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2F05-656F-0CCE-E917-0CF1EDA3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Pyttsx3</a:t>
            </a:r>
          </a:p>
          <a:p>
            <a:pPr marL="0" indent="0">
              <a:buNone/>
            </a:pPr>
            <a:r>
              <a:rPr lang="en-US" dirty="0"/>
              <a:t>A python library that will help us to convert text to speech. It works in offline mode and it is compatible with python 2 as well as python 3</a:t>
            </a:r>
          </a:p>
          <a:p>
            <a:r>
              <a:rPr lang="en-US" dirty="0"/>
              <a:t>Datetime</a:t>
            </a:r>
          </a:p>
          <a:p>
            <a:pPr marL="0" indent="0">
              <a:buNone/>
            </a:pPr>
            <a:r>
              <a:rPr lang="en-US" dirty="0"/>
              <a:t>To provide current or live time to assistant. Used for greeting user according to time.</a:t>
            </a:r>
          </a:p>
          <a:p>
            <a:r>
              <a:rPr lang="en-US" dirty="0"/>
              <a:t>Speech Recognition</a:t>
            </a:r>
          </a:p>
          <a:p>
            <a:pPr marL="0" indent="0">
              <a:buNone/>
            </a:pPr>
            <a:r>
              <a:rPr lang="en-US" dirty="0"/>
              <a:t>Library for performing speech recognition with support for several engines and APIs online and offline. Used for taking input from microphone as a source to perform task.</a:t>
            </a:r>
          </a:p>
        </p:txBody>
      </p:sp>
    </p:spTree>
    <p:extLst>
      <p:ext uri="{BB962C8B-B14F-4D97-AF65-F5344CB8AC3E}">
        <p14:creationId xmlns:p14="http://schemas.microsoft.com/office/powerpoint/2010/main" val="379687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5DE2-2036-8A19-3F33-8AA73CD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Modules / Library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7B48-6D8D-9D5F-CCE4-45BCD43A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Wikipedia</a:t>
            </a:r>
          </a:p>
          <a:p>
            <a:pPr marL="0" indent="0">
              <a:buNone/>
            </a:pPr>
            <a:r>
              <a:rPr lang="en-US" dirty="0"/>
              <a:t>Wikipedia is a python library that makes it easy to access and parse data from </a:t>
            </a:r>
            <a:r>
              <a:rPr lang="en-US" dirty="0" err="1"/>
              <a:t>wikipedia</a:t>
            </a:r>
            <a:r>
              <a:rPr lang="en-US" dirty="0"/>
              <a:t>. It helps the user to get results for a particular query or search.</a:t>
            </a:r>
          </a:p>
          <a:p>
            <a:pPr marL="457200" indent="-457200"/>
            <a:r>
              <a:rPr lang="en-US" dirty="0"/>
              <a:t>OS</a:t>
            </a:r>
          </a:p>
          <a:p>
            <a:pPr marL="0" indent="0">
              <a:buNone/>
            </a:pPr>
            <a:r>
              <a:rPr lang="en-US" dirty="0"/>
              <a:t>The OS module in python provides functions for interacting with the operating system. The module provide a portable way of using operating system-dependent functionality.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EBA56-3A47-5EED-CF8E-90506217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7818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ShapesVTI</vt:lpstr>
      <vt:lpstr>PROJECT BASED ON</vt:lpstr>
      <vt:lpstr>Table of content</vt:lpstr>
      <vt:lpstr>Introduction</vt:lpstr>
      <vt:lpstr>Objective</vt:lpstr>
      <vt:lpstr>Technology Used</vt:lpstr>
      <vt:lpstr>Scope of this Project</vt:lpstr>
      <vt:lpstr>Modules/Library Used</vt:lpstr>
      <vt:lpstr>Modules / Library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148</cp:revision>
  <dcterms:created xsi:type="dcterms:W3CDTF">2023-12-02T09:52:03Z</dcterms:created>
  <dcterms:modified xsi:type="dcterms:W3CDTF">2023-12-02T10:31:51Z</dcterms:modified>
</cp:coreProperties>
</file>