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1CC"/>
    <a:srgbClr val="C5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69F5011-0292-48B9-BB67-41B30FCEDDB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254990D-7DFD-470D-B185-BFA17AB2DAB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762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4294967295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011-0292-48B9-BB67-41B30FCEDDB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990D-7DFD-470D-B185-BFA17AB2D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38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269F5011-0292-48B9-BB67-41B30FCEDDB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254990D-7DFD-470D-B185-BFA17AB2DAB7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0083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011-0292-48B9-BB67-41B30FCEDDB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990D-7DFD-470D-B185-BFA17AB2D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6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69F5011-0292-48B9-BB67-41B30FCEDDB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254990D-7DFD-470D-B185-BFA17AB2DAB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8331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011-0292-48B9-BB67-41B30FCEDDB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990D-7DFD-470D-B185-BFA17AB2D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14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011-0292-48B9-BB67-41B30FCEDDB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990D-7DFD-470D-B185-BFA17AB2D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93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011-0292-48B9-BB67-41B30FCEDDB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990D-7DFD-470D-B185-BFA17AB2D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2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011-0292-48B9-BB67-41B30FCEDDB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990D-7DFD-470D-B185-BFA17AB2D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3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011-0292-48B9-BB67-41B30FCEDDB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990D-7DFD-470D-B185-BFA17AB2D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76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011-0292-48B9-BB67-41B30FCEDDB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990D-7DFD-470D-B185-BFA17AB2D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36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69F5011-0292-48B9-BB67-41B30FCEDDB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3254990D-7DFD-470D-B185-BFA17AB2DAB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68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2832">
          <p15:clr>
            <a:srgbClr val="F26B43"/>
          </p15:clr>
        </p15:guide>
        <p15:guide id="4294967295" pos="480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0853" y="4963887"/>
            <a:ext cx="2244436" cy="77189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Team Appointx</a:t>
            </a:r>
          </a:p>
          <a:p>
            <a:r>
              <a:rPr lang="en-IN" dirty="0" smtClean="0"/>
              <a:t>ID-121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87533" y="2873828"/>
            <a:ext cx="10165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 dirty="0" smtClean="0">
                <a:solidFill>
                  <a:srgbClr val="4061CC"/>
                </a:solidFill>
              </a:rPr>
              <a:t>AppointX - hassle-free doctor appointments</a:t>
            </a:r>
            <a:endParaRPr lang="en-IN" sz="4400" b="1" i="1" dirty="0">
              <a:solidFill>
                <a:srgbClr val="4061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02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88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52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27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18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9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52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39716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04158BB5-6EB5-4279-A630-F073FD151BF2}" vid="{70E14DD4-0417-488E-9E7B-A2139269C0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10</TotalTime>
  <Words>8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Corbel</vt:lpstr>
      <vt:lpstr>Theme2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AppointX - hassle-free doctor appointments</dc:title>
  <dc:creator>Microsoft account</dc:creator>
  <cp:lastModifiedBy>Microsoft account</cp:lastModifiedBy>
  <cp:revision>9</cp:revision>
  <dcterms:created xsi:type="dcterms:W3CDTF">2020-10-08T09:21:47Z</dcterms:created>
  <dcterms:modified xsi:type="dcterms:W3CDTF">2020-10-08T15:57:39Z</dcterms:modified>
</cp:coreProperties>
</file>