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597AC-35D6-4E66-AC0C-2897A975900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87F18A-DAE0-4A55-8A04-C7E9B99A0955}">
      <dgm:prSet phldrT="[Text]"/>
      <dgm:spPr/>
      <dgm:t>
        <a:bodyPr/>
        <a:lstStyle/>
        <a:p>
          <a:r>
            <a:rPr lang="en-US" dirty="0"/>
            <a:t>834 currently recognized species</a:t>
          </a:r>
        </a:p>
      </dgm:t>
    </dgm:pt>
    <dgm:pt modelId="{D5B5BCF8-C57C-4867-A193-C2A366E4F56D}" type="parTrans" cxnId="{08BBDCE2-5CA2-47B1-B4D6-E31B4A5D0A1B}">
      <dgm:prSet/>
      <dgm:spPr/>
      <dgm:t>
        <a:bodyPr/>
        <a:lstStyle/>
        <a:p>
          <a:endParaRPr lang="en-US"/>
        </a:p>
      </dgm:t>
    </dgm:pt>
    <dgm:pt modelId="{96E1E03E-D67B-489B-8D56-8CC3F8C6162D}" type="sibTrans" cxnId="{08BBDCE2-5CA2-47B1-B4D6-E31B4A5D0A1B}">
      <dgm:prSet/>
      <dgm:spPr/>
      <dgm:t>
        <a:bodyPr/>
        <a:lstStyle/>
        <a:p>
          <a:endParaRPr lang="en-US"/>
        </a:p>
      </dgm:t>
    </dgm:pt>
    <dgm:pt modelId="{5BEDCACE-27AF-4671-A7D2-A993E2CC83A7}">
      <dgm:prSet phldrT="[Text]"/>
      <dgm:spPr/>
      <dgm:t>
        <a:bodyPr/>
        <a:lstStyle/>
        <a:p>
          <a:r>
            <a:rPr lang="en-US"/>
            <a:t>90 split </a:t>
          </a:r>
          <a:br>
            <a:rPr lang="en-US"/>
          </a:br>
          <a:r>
            <a:rPr lang="en-US"/>
            <a:t>(10.8%)</a:t>
          </a:r>
        </a:p>
      </dgm:t>
    </dgm:pt>
    <dgm:pt modelId="{DB7DE1DC-0037-4C9A-A921-39A97EDB772D}" type="parTrans" cxnId="{03EA20F6-842D-49F1-BE3E-D8E923471AF5}">
      <dgm:prSet/>
      <dgm:spPr/>
      <dgm:t>
        <a:bodyPr/>
        <a:lstStyle/>
        <a:p>
          <a:endParaRPr lang="en-US"/>
        </a:p>
      </dgm:t>
    </dgm:pt>
    <dgm:pt modelId="{73D879DD-27F4-45FC-9081-09499B6BFAFB}" type="sibTrans" cxnId="{03EA20F6-842D-49F1-BE3E-D8E923471AF5}">
      <dgm:prSet/>
      <dgm:spPr/>
      <dgm:t>
        <a:bodyPr/>
        <a:lstStyle/>
        <a:p>
          <a:endParaRPr lang="en-US"/>
        </a:p>
      </dgm:t>
    </dgm:pt>
    <dgm:pt modelId="{EF4B902D-55D1-40BF-9194-BB10904152C2}">
      <dgm:prSet phldrT="[Text]"/>
      <dgm:spPr/>
      <dgm:t>
        <a:bodyPr/>
        <a:lstStyle/>
        <a:p>
          <a:r>
            <a:rPr lang="en-US"/>
            <a:t>129 lumped (15.5%)</a:t>
          </a:r>
        </a:p>
      </dgm:t>
    </dgm:pt>
    <dgm:pt modelId="{DA10C05E-B03C-4953-B60B-5AB84C0A0C8A}" type="parTrans" cxnId="{BD3123EF-8381-41B7-B437-D50E5B3586B3}">
      <dgm:prSet/>
      <dgm:spPr/>
      <dgm:t>
        <a:bodyPr/>
        <a:lstStyle/>
        <a:p>
          <a:endParaRPr lang="en-US"/>
        </a:p>
      </dgm:t>
    </dgm:pt>
    <dgm:pt modelId="{511A57DD-2990-45BE-AA06-FF925435201D}" type="sibTrans" cxnId="{BD3123EF-8381-41B7-B437-D50E5B3586B3}">
      <dgm:prSet/>
      <dgm:spPr/>
      <dgm:t>
        <a:bodyPr/>
        <a:lstStyle/>
        <a:p>
          <a:endParaRPr lang="en-US"/>
        </a:p>
      </dgm:t>
    </dgm:pt>
    <dgm:pt modelId="{A8BD4D94-820D-41D6-AF7C-85B0A540B4A8}">
      <dgm:prSet phldrT="[Text]"/>
      <dgm:spPr/>
      <dgm:t>
        <a:bodyPr/>
        <a:lstStyle/>
        <a:p>
          <a:r>
            <a:rPr lang="en-US"/>
            <a:t>75 not recorrected (83.3%)</a:t>
          </a:r>
        </a:p>
      </dgm:t>
    </dgm:pt>
    <dgm:pt modelId="{12C07F7D-209A-47FA-A8BA-2F084D1FC4BF}" type="parTrans" cxnId="{65F765F8-4606-4A82-B5CA-3EC428271740}">
      <dgm:prSet/>
      <dgm:spPr/>
      <dgm:t>
        <a:bodyPr/>
        <a:lstStyle/>
        <a:p>
          <a:endParaRPr lang="en-US"/>
        </a:p>
      </dgm:t>
    </dgm:pt>
    <dgm:pt modelId="{B823F296-B634-4E68-AA43-C2A93604331A}" type="sibTrans" cxnId="{65F765F8-4606-4A82-B5CA-3EC428271740}">
      <dgm:prSet/>
      <dgm:spPr/>
      <dgm:t>
        <a:bodyPr/>
        <a:lstStyle/>
        <a:p>
          <a:endParaRPr lang="en-US"/>
        </a:p>
      </dgm:t>
    </dgm:pt>
    <dgm:pt modelId="{97E36745-1A4B-43A7-978C-2B3261D2D205}">
      <dgm:prSet phldrT="[Text]"/>
      <dgm:spPr/>
      <dgm:t>
        <a:bodyPr/>
        <a:lstStyle/>
        <a:p>
          <a:r>
            <a:rPr lang="en-US"/>
            <a:t>15 lumped (16.7%)</a:t>
          </a:r>
        </a:p>
      </dgm:t>
    </dgm:pt>
    <dgm:pt modelId="{21F93F04-AEFB-47B8-8469-720B8C34EC7F}" type="parTrans" cxnId="{40DFB3EE-A6C9-4003-9A33-F2A77F976D2B}">
      <dgm:prSet/>
      <dgm:spPr/>
      <dgm:t>
        <a:bodyPr/>
        <a:lstStyle/>
        <a:p>
          <a:endParaRPr lang="en-US"/>
        </a:p>
      </dgm:t>
    </dgm:pt>
    <dgm:pt modelId="{DD7AD3AD-0244-484E-8C91-3DC043110D66}" type="sibTrans" cxnId="{40DFB3EE-A6C9-4003-9A33-F2A77F976D2B}">
      <dgm:prSet/>
      <dgm:spPr/>
      <dgm:t>
        <a:bodyPr/>
        <a:lstStyle/>
        <a:p>
          <a:endParaRPr lang="en-US"/>
        </a:p>
      </dgm:t>
    </dgm:pt>
    <dgm:pt modelId="{7B41CC09-8CE4-467E-91FE-192B4E0E2E53}">
      <dgm:prSet phldrT="[Text]"/>
      <dgm:spPr/>
      <dgm:t>
        <a:bodyPr/>
        <a:lstStyle/>
        <a:p>
          <a:r>
            <a:rPr lang="en-US"/>
            <a:t>56 split</a:t>
          </a:r>
          <a:br>
            <a:rPr lang="en-US"/>
          </a:br>
          <a:r>
            <a:rPr lang="en-US"/>
            <a:t>(43.4%)</a:t>
          </a:r>
        </a:p>
      </dgm:t>
    </dgm:pt>
    <dgm:pt modelId="{4E8C9807-D950-41E3-AC23-21BBC557C049}" type="parTrans" cxnId="{4D9FC2D8-5268-40B7-A0F9-FCCBDFB2693D}">
      <dgm:prSet/>
      <dgm:spPr/>
      <dgm:t>
        <a:bodyPr/>
        <a:lstStyle/>
        <a:p>
          <a:endParaRPr lang="en-US"/>
        </a:p>
      </dgm:t>
    </dgm:pt>
    <dgm:pt modelId="{B1F0870B-6F70-4E4A-9BE9-7AE14405F8FB}" type="sibTrans" cxnId="{4D9FC2D8-5268-40B7-A0F9-FCCBDFB2693D}">
      <dgm:prSet/>
      <dgm:spPr/>
      <dgm:t>
        <a:bodyPr/>
        <a:lstStyle/>
        <a:p>
          <a:endParaRPr lang="en-US"/>
        </a:p>
      </dgm:t>
    </dgm:pt>
    <dgm:pt modelId="{78CE91E7-12BB-49AA-AA10-CA75DFF801ED}">
      <dgm:prSet phldrT="[Text]"/>
      <dgm:spPr/>
      <dgm:t>
        <a:bodyPr/>
        <a:lstStyle/>
        <a:p>
          <a:r>
            <a:rPr lang="en-US"/>
            <a:t>14 lumped (10.9%)</a:t>
          </a:r>
        </a:p>
      </dgm:t>
    </dgm:pt>
    <dgm:pt modelId="{66151674-76A2-4717-8DC2-18CCA6113BEC}" type="parTrans" cxnId="{14B30E6F-E486-4F53-AB01-E8314A73B8CE}">
      <dgm:prSet/>
      <dgm:spPr/>
      <dgm:t>
        <a:bodyPr/>
        <a:lstStyle/>
        <a:p>
          <a:endParaRPr lang="en-US"/>
        </a:p>
      </dgm:t>
    </dgm:pt>
    <dgm:pt modelId="{A4AC439B-9E09-40BB-9B29-1C33B8BD6D66}" type="sibTrans" cxnId="{14B30E6F-E486-4F53-AB01-E8314A73B8CE}">
      <dgm:prSet/>
      <dgm:spPr/>
      <dgm:t>
        <a:bodyPr/>
        <a:lstStyle/>
        <a:p>
          <a:endParaRPr lang="en-US"/>
        </a:p>
      </dgm:t>
    </dgm:pt>
    <dgm:pt modelId="{3EE32E18-3094-4544-ABE1-B2F37651DDE7}">
      <dgm:prSet phldrT="[Text]"/>
      <dgm:spPr/>
      <dgm:t>
        <a:bodyPr/>
        <a:lstStyle/>
        <a:p>
          <a:r>
            <a:rPr lang="en-US"/>
            <a:t>615 never corrected (73.7%)</a:t>
          </a:r>
        </a:p>
      </dgm:t>
    </dgm:pt>
    <dgm:pt modelId="{381EB0DC-A9CC-4BC9-8EB0-E18DC1E29996}" type="sibTrans" cxnId="{06E564B5-5E7F-498E-A354-43C469093249}">
      <dgm:prSet/>
      <dgm:spPr/>
      <dgm:t>
        <a:bodyPr/>
        <a:lstStyle/>
        <a:p>
          <a:endParaRPr lang="en-US"/>
        </a:p>
      </dgm:t>
    </dgm:pt>
    <dgm:pt modelId="{8C3CC5E4-24EC-4ED6-BF59-C874F4E9541B}" type="parTrans" cxnId="{06E564B5-5E7F-498E-A354-43C469093249}">
      <dgm:prSet/>
      <dgm:spPr/>
      <dgm:t>
        <a:bodyPr/>
        <a:lstStyle/>
        <a:p>
          <a:endParaRPr lang="en-US"/>
        </a:p>
      </dgm:t>
    </dgm:pt>
    <dgm:pt modelId="{6AEAA10C-7174-423A-8122-1E1B40136863}">
      <dgm:prSet phldrT="[Text]"/>
      <dgm:spPr/>
      <dgm:t>
        <a:bodyPr/>
        <a:lstStyle/>
        <a:p>
          <a:r>
            <a:rPr lang="en-US"/>
            <a:t>59 not recorrected (45.7%)</a:t>
          </a:r>
        </a:p>
      </dgm:t>
    </dgm:pt>
    <dgm:pt modelId="{6BB921B4-5644-401B-BFB3-FFC004FF5A9E}" type="parTrans" cxnId="{3E29C29A-C39E-49AF-B4EF-6BEA5B959D0D}">
      <dgm:prSet/>
      <dgm:spPr/>
      <dgm:t>
        <a:bodyPr/>
        <a:lstStyle/>
        <a:p>
          <a:endParaRPr lang="en-US"/>
        </a:p>
      </dgm:t>
    </dgm:pt>
    <dgm:pt modelId="{DED6FE92-41EF-4DED-8C7B-1EC6042EAC1B}" type="sibTrans" cxnId="{3E29C29A-C39E-49AF-B4EF-6BEA5B959D0D}">
      <dgm:prSet/>
      <dgm:spPr/>
      <dgm:t>
        <a:bodyPr/>
        <a:lstStyle/>
        <a:p>
          <a:endParaRPr lang="en-US"/>
        </a:p>
      </dgm:t>
    </dgm:pt>
    <dgm:pt modelId="{AD6C8EEB-1F99-4A11-86B2-2FCB5D4BC182}">
      <dgm:prSet phldrT="[Text]"/>
      <dgm:spPr/>
      <dgm:t>
        <a:bodyPr/>
        <a:lstStyle/>
        <a:p>
          <a:r>
            <a:rPr lang="en-US"/>
            <a:t>0 split</a:t>
          </a:r>
          <a:br>
            <a:rPr lang="en-US"/>
          </a:br>
          <a:r>
            <a:rPr lang="en-US"/>
            <a:t>(0%)</a:t>
          </a:r>
        </a:p>
      </dgm:t>
    </dgm:pt>
    <dgm:pt modelId="{C6F0B7E7-438A-4F64-928F-2311DBE6F213}" type="parTrans" cxnId="{24A46170-68D2-4ACB-897A-4AAF97A7B9AC}">
      <dgm:prSet/>
      <dgm:spPr/>
      <dgm:t>
        <a:bodyPr/>
        <a:lstStyle/>
        <a:p>
          <a:endParaRPr lang="en-US"/>
        </a:p>
      </dgm:t>
    </dgm:pt>
    <dgm:pt modelId="{31C729A5-7C8F-47FF-9560-22B02C9224DB}" type="sibTrans" cxnId="{24A46170-68D2-4ACB-897A-4AAF97A7B9AC}">
      <dgm:prSet/>
      <dgm:spPr/>
      <dgm:t>
        <a:bodyPr/>
        <a:lstStyle/>
        <a:p>
          <a:endParaRPr lang="en-US"/>
        </a:p>
      </dgm:t>
    </dgm:pt>
    <dgm:pt modelId="{2E6725DA-949E-4071-B0C4-1DE3438F7720}" type="pres">
      <dgm:prSet presAssocID="{C7F597AC-35D6-4E66-AC0C-2897A975900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8686309-0BA0-434E-BA9F-6E81144E8A4E}" type="pres">
      <dgm:prSet presAssocID="{0C87F18A-DAE0-4A55-8A04-C7E9B99A0955}" presName="root1" presStyleCnt="0"/>
      <dgm:spPr/>
    </dgm:pt>
    <dgm:pt modelId="{4027C761-06B8-4068-9BA2-762ABFD63CD5}" type="pres">
      <dgm:prSet presAssocID="{0C87F18A-DAE0-4A55-8A04-C7E9B99A0955}" presName="LevelOneTextNode" presStyleLbl="node0" presStyleIdx="0" presStyleCnt="1">
        <dgm:presLayoutVars>
          <dgm:chPref val="3"/>
        </dgm:presLayoutVars>
      </dgm:prSet>
      <dgm:spPr/>
    </dgm:pt>
    <dgm:pt modelId="{5F160F6B-56D4-4E02-9FA8-9E2EFF9705F0}" type="pres">
      <dgm:prSet presAssocID="{0C87F18A-DAE0-4A55-8A04-C7E9B99A0955}" presName="level2hierChild" presStyleCnt="0"/>
      <dgm:spPr/>
    </dgm:pt>
    <dgm:pt modelId="{0DDD1DE7-CCBF-424D-A120-9E65B1081734}" type="pres">
      <dgm:prSet presAssocID="{8C3CC5E4-24EC-4ED6-BF59-C874F4E9541B}" presName="conn2-1" presStyleLbl="parChTrans1D2" presStyleIdx="0" presStyleCnt="3"/>
      <dgm:spPr/>
    </dgm:pt>
    <dgm:pt modelId="{C03E7D3D-C0A0-436C-BCF1-179C7E0B831B}" type="pres">
      <dgm:prSet presAssocID="{8C3CC5E4-24EC-4ED6-BF59-C874F4E9541B}" presName="connTx" presStyleLbl="parChTrans1D2" presStyleIdx="0" presStyleCnt="3"/>
      <dgm:spPr/>
    </dgm:pt>
    <dgm:pt modelId="{E3BC8B59-574A-46B3-A6B4-FC5AC69EB7B0}" type="pres">
      <dgm:prSet presAssocID="{3EE32E18-3094-4544-ABE1-B2F37651DDE7}" presName="root2" presStyleCnt="0"/>
      <dgm:spPr/>
    </dgm:pt>
    <dgm:pt modelId="{676595B8-DB0C-4CDC-BE7C-A145F1E7D0D0}" type="pres">
      <dgm:prSet presAssocID="{3EE32E18-3094-4544-ABE1-B2F37651DDE7}" presName="LevelTwoTextNode" presStyleLbl="node2" presStyleIdx="0" presStyleCnt="3">
        <dgm:presLayoutVars>
          <dgm:chPref val="3"/>
        </dgm:presLayoutVars>
      </dgm:prSet>
      <dgm:spPr/>
    </dgm:pt>
    <dgm:pt modelId="{0628921F-E2A8-4DCE-94BF-2119D622B33C}" type="pres">
      <dgm:prSet presAssocID="{3EE32E18-3094-4544-ABE1-B2F37651DDE7}" presName="level3hierChild" presStyleCnt="0"/>
      <dgm:spPr/>
    </dgm:pt>
    <dgm:pt modelId="{6A59A1AE-6718-4DB8-99E4-756738512338}" type="pres">
      <dgm:prSet presAssocID="{DB7DE1DC-0037-4C9A-A921-39A97EDB772D}" presName="conn2-1" presStyleLbl="parChTrans1D2" presStyleIdx="1" presStyleCnt="3"/>
      <dgm:spPr/>
    </dgm:pt>
    <dgm:pt modelId="{703BBF28-116C-4334-85D1-DE41079CB293}" type="pres">
      <dgm:prSet presAssocID="{DB7DE1DC-0037-4C9A-A921-39A97EDB772D}" presName="connTx" presStyleLbl="parChTrans1D2" presStyleIdx="1" presStyleCnt="3"/>
      <dgm:spPr/>
    </dgm:pt>
    <dgm:pt modelId="{1230D1FB-8647-4E67-8138-FBBF6088353E}" type="pres">
      <dgm:prSet presAssocID="{5BEDCACE-27AF-4671-A7D2-A993E2CC83A7}" presName="root2" presStyleCnt="0"/>
      <dgm:spPr/>
    </dgm:pt>
    <dgm:pt modelId="{8EFB11AF-1376-4730-AFE8-6E8B1E40DBA0}" type="pres">
      <dgm:prSet presAssocID="{5BEDCACE-27AF-4671-A7D2-A993E2CC83A7}" presName="LevelTwoTextNode" presStyleLbl="node2" presStyleIdx="1" presStyleCnt="3" custLinFactY="14294" custLinFactNeighborY="100000">
        <dgm:presLayoutVars>
          <dgm:chPref val="3"/>
        </dgm:presLayoutVars>
      </dgm:prSet>
      <dgm:spPr/>
    </dgm:pt>
    <dgm:pt modelId="{B6583C63-919B-4F04-B8D8-8762A7D66092}" type="pres">
      <dgm:prSet presAssocID="{5BEDCACE-27AF-4671-A7D2-A993E2CC83A7}" presName="level3hierChild" presStyleCnt="0"/>
      <dgm:spPr/>
    </dgm:pt>
    <dgm:pt modelId="{5D08629D-6FC9-442C-95F7-6690EFA8D0AF}" type="pres">
      <dgm:prSet presAssocID="{12C07F7D-209A-47FA-A8BA-2F084D1FC4BF}" presName="conn2-1" presStyleLbl="parChTrans1D3" presStyleIdx="0" presStyleCnt="6"/>
      <dgm:spPr/>
    </dgm:pt>
    <dgm:pt modelId="{EC66372A-D402-497D-A93F-B606F6634796}" type="pres">
      <dgm:prSet presAssocID="{12C07F7D-209A-47FA-A8BA-2F084D1FC4BF}" presName="connTx" presStyleLbl="parChTrans1D3" presStyleIdx="0" presStyleCnt="6"/>
      <dgm:spPr/>
    </dgm:pt>
    <dgm:pt modelId="{78047B95-CFF2-4613-B86D-908D46248505}" type="pres">
      <dgm:prSet presAssocID="{A8BD4D94-820D-41D6-AF7C-85B0A540B4A8}" presName="root2" presStyleCnt="0"/>
      <dgm:spPr/>
    </dgm:pt>
    <dgm:pt modelId="{EACC428F-E77E-45D1-935D-49B845604C75}" type="pres">
      <dgm:prSet presAssocID="{A8BD4D94-820D-41D6-AF7C-85B0A540B4A8}" presName="LevelTwoTextNode" presStyleLbl="node3" presStyleIdx="0" presStyleCnt="6">
        <dgm:presLayoutVars>
          <dgm:chPref val="3"/>
        </dgm:presLayoutVars>
      </dgm:prSet>
      <dgm:spPr/>
    </dgm:pt>
    <dgm:pt modelId="{959923EF-5577-4527-9304-E78D30CC2E24}" type="pres">
      <dgm:prSet presAssocID="{A8BD4D94-820D-41D6-AF7C-85B0A540B4A8}" presName="level3hierChild" presStyleCnt="0"/>
      <dgm:spPr/>
    </dgm:pt>
    <dgm:pt modelId="{08632BC4-821D-47B0-8547-DE69B8DF3BA1}" type="pres">
      <dgm:prSet presAssocID="{21F93F04-AEFB-47B8-8469-720B8C34EC7F}" presName="conn2-1" presStyleLbl="parChTrans1D3" presStyleIdx="1" presStyleCnt="6"/>
      <dgm:spPr/>
    </dgm:pt>
    <dgm:pt modelId="{A189163D-77A5-469F-9ECF-43122461F0DE}" type="pres">
      <dgm:prSet presAssocID="{21F93F04-AEFB-47B8-8469-720B8C34EC7F}" presName="connTx" presStyleLbl="parChTrans1D3" presStyleIdx="1" presStyleCnt="6"/>
      <dgm:spPr/>
    </dgm:pt>
    <dgm:pt modelId="{83975255-D34B-493D-9EDD-B129A253DF83}" type="pres">
      <dgm:prSet presAssocID="{97E36745-1A4B-43A7-978C-2B3261D2D205}" presName="root2" presStyleCnt="0"/>
      <dgm:spPr/>
    </dgm:pt>
    <dgm:pt modelId="{5EAB9A00-C3CE-482C-99C6-B1F05CA1C082}" type="pres">
      <dgm:prSet presAssocID="{97E36745-1A4B-43A7-978C-2B3261D2D205}" presName="LevelTwoTextNode" presStyleLbl="node3" presStyleIdx="1" presStyleCnt="6">
        <dgm:presLayoutVars>
          <dgm:chPref val="3"/>
        </dgm:presLayoutVars>
      </dgm:prSet>
      <dgm:spPr/>
    </dgm:pt>
    <dgm:pt modelId="{6B1A0681-2EDC-45B7-A4C6-DAF00DD4C387}" type="pres">
      <dgm:prSet presAssocID="{97E36745-1A4B-43A7-978C-2B3261D2D205}" presName="level3hierChild" presStyleCnt="0"/>
      <dgm:spPr/>
    </dgm:pt>
    <dgm:pt modelId="{69D5B0DA-70F0-43B6-BCC7-8076E457F0CA}" type="pres">
      <dgm:prSet presAssocID="{C6F0B7E7-438A-4F64-928F-2311DBE6F213}" presName="conn2-1" presStyleLbl="parChTrans1D3" presStyleIdx="2" presStyleCnt="6"/>
      <dgm:spPr/>
    </dgm:pt>
    <dgm:pt modelId="{6FDDF11C-F26F-45D9-A281-2BC1AD734B00}" type="pres">
      <dgm:prSet presAssocID="{C6F0B7E7-438A-4F64-928F-2311DBE6F213}" presName="connTx" presStyleLbl="parChTrans1D3" presStyleIdx="2" presStyleCnt="6"/>
      <dgm:spPr/>
    </dgm:pt>
    <dgm:pt modelId="{6D478ED9-25B0-4A71-B737-4CAC7A57C8F1}" type="pres">
      <dgm:prSet presAssocID="{AD6C8EEB-1F99-4A11-86B2-2FCB5D4BC182}" presName="root2" presStyleCnt="0"/>
      <dgm:spPr/>
    </dgm:pt>
    <dgm:pt modelId="{5FBB9330-08F7-49B8-B020-C40807CB55CC}" type="pres">
      <dgm:prSet presAssocID="{AD6C8EEB-1F99-4A11-86B2-2FCB5D4BC182}" presName="LevelTwoTextNode" presStyleLbl="node3" presStyleIdx="2" presStyleCnt="6">
        <dgm:presLayoutVars>
          <dgm:chPref val="3"/>
        </dgm:presLayoutVars>
      </dgm:prSet>
      <dgm:spPr/>
    </dgm:pt>
    <dgm:pt modelId="{2F9B56EA-790B-45C5-A0E7-225534EDE8AC}" type="pres">
      <dgm:prSet presAssocID="{AD6C8EEB-1F99-4A11-86B2-2FCB5D4BC182}" presName="level3hierChild" presStyleCnt="0"/>
      <dgm:spPr/>
    </dgm:pt>
    <dgm:pt modelId="{68652434-5846-46AA-B046-9A0A195B8044}" type="pres">
      <dgm:prSet presAssocID="{DA10C05E-B03C-4953-B60B-5AB84C0A0C8A}" presName="conn2-1" presStyleLbl="parChTrans1D2" presStyleIdx="2" presStyleCnt="3"/>
      <dgm:spPr/>
    </dgm:pt>
    <dgm:pt modelId="{D2E86715-C5FD-4E8B-8AC0-A8219493A8BB}" type="pres">
      <dgm:prSet presAssocID="{DA10C05E-B03C-4953-B60B-5AB84C0A0C8A}" presName="connTx" presStyleLbl="parChTrans1D2" presStyleIdx="2" presStyleCnt="3"/>
      <dgm:spPr/>
    </dgm:pt>
    <dgm:pt modelId="{2F9499FB-5CD7-48E5-B37A-68BC0F87E97E}" type="pres">
      <dgm:prSet presAssocID="{EF4B902D-55D1-40BF-9194-BB10904152C2}" presName="root2" presStyleCnt="0"/>
      <dgm:spPr/>
    </dgm:pt>
    <dgm:pt modelId="{40375F78-6805-432A-A0FC-C7B687A04E2D}" type="pres">
      <dgm:prSet presAssocID="{EF4B902D-55D1-40BF-9194-BB10904152C2}" presName="LevelTwoTextNode" presStyleLbl="node2" presStyleIdx="2" presStyleCnt="3">
        <dgm:presLayoutVars>
          <dgm:chPref val="3"/>
        </dgm:presLayoutVars>
      </dgm:prSet>
      <dgm:spPr/>
    </dgm:pt>
    <dgm:pt modelId="{DC05B959-1F49-4BB0-874F-43A112BD3916}" type="pres">
      <dgm:prSet presAssocID="{EF4B902D-55D1-40BF-9194-BB10904152C2}" presName="level3hierChild" presStyleCnt="0"/>
      <dgm:spPr/>
    </dgm:pt>
    <dgm:pt modelId="{80356969-4272-4468-BB43-8D706CE583AF}" type="pres">
      <dgm:prSet presAssocID="{6BB921B4-5644-401B-BFB3-FFC004FF5A9E}" presName="conn2-1" presStyleLbl="parChTrans1D3" presStyleIdx="3" presStyleCnt="6"/>
      <dgm:spPr/>
    </dgm:pt>
    <dgm:pt modelId="{DF492ED3-5C11-45E7-A58A-7CC77E704404}" type="pres">
      <dgm:prSet presAssocID="{6BB921B4-5644-401B-BFB3-FFC004FF5A9E}" presName="connTx" presStyleLbl="parChTrans1D3" presStyleIdx="3" presStyleCnt="6"/>
      <dgm:spPr/>
    </dgm:pt>
    <dgm:pt modelId="{6DB6C63B-8A55-429D-A2CF-854A90425BEC}" type="pres">
      <dgm:prSet presAssocID="{6AEAA10C-7174-423A-8122-1E1B40136863}" presName="root2" presStyleCnt="0"/>
      <dgm:spPr/>
    </dgm:pt>
    <dgm:pt modelId="{737AB3D3-A054-4B4A-8C8D-4CA5CA1778EC}" type="pres">
      <dgm:prSet presAssocID="{6AEAA10C-7174-423A-8122-1E1B40136863}" presName="LevelTwoTextNode" presStyleLbl="node3" presStyleIdx="3" presStyleCnt="6">
        <dgm:presLayoutVars>
          <dgm:chPref val="3"/>
        </dgm:presLayoutVars>
      </dgm:prSet>
      <dgm:spPr/>
    </dgm:pt>
    <dgm:pt modelId="{5B2A37D3-2BAF-4B59-80DB-E548AECA7AD4}" type="pres">
      <dgm:prSet presAssocID="{6AEAA10C-7174-423A-8122-1E1B40136863}" presName="level3hierChild" presStyleCnt="0"/>
      <dgm:spPr/>
    </dgm:pt>
    <dgm:pt modelId="{5C964BDE-8193-404F-ADA9-764565CFA019}" type="pres">
      <dgm:prSet presAssocID="{4E8C9807-D950-41E3-AC23-21BBC557C049}" presName="conn2-1" presStyleLbl="parChTrans1D3" presStyleIdx="4" presStyleCnt="6"/>
      <dgm:spPr/>
    </dgm:pt>
    <dgm:pt modelId="{076DF4F7-6A87-4BE9-9D26-EF38D2D46D53}" type="pres">
      <dgm:prSet presAssocID="{4E8C9807-D950-41E3-AC23-21BBC557C049}" presName="connTx" presStyleLbl="parChTrans1D3" presStyleIdx="4" presStyleCnt="6"/>
      <dgm:spPr/>
    </dgm:pt>
    <dgm:pt modelId="{1EC10F84-F980-4C43-951C-2A476B47733F}" type="pres">
      <dgm:prSet presAssocID="{7B41CC09-8CE4-467E-91FE-192B4E0E2E53}" presName="root2" presStyleCnt="0"/>
      <dgm:spPr/>
    </dgm:pt>
    <dgm:pt modelId="{C701B045-F90E-404E-9443-FCB4846477FB}" type="pres">
      <dgm:prSet presAssocID="{7B41CC09-8CE4-467E-91FE-192B4E0E2E53}" presName="LevelTwoTextNode" presStyleLbl="node3" presStyleIdx="4" presStyleCnt="6">
        <dgm:presLayoutVars>
          <dgm:chPref val="3"/>
        </dgm:presLayoutVars>
      </dgm:prSet>
      <dgm:spPr/>
    </dgm:pt>
    <dgm:pt modelId="{1E040984-D19F-45C7-8CBD-34B3C884132C}" type="pres">
      <dgm:prSet presAssocID="{7B41CC09-8CE4-467E-91FE-192B4E0E2E53}" presName="level3hierChild" presStyleCnt="0"/>
      <dgm:spPr/>
    </dgm:pt>
    <dgm:pt modelId="{7226C925-EF9D-4646-9232-5AC8C7623439}" type="pres">
      <dgm:prSet presAssocID="{66151674-76A2-4717-8DC2-18CCA6113BEC}" presName="conn2-1" presStyleLbl="parChTrans1D3" presStyleIdx="5" presStyleCnt="6"/>
      <dgm:spPr/>
    </dgm:pt>
    <dgm:pt modelId="{BDBD2598-24FD-4057-9BC7-CAC2633E249D}" type="pres">
      <dgm:prSet presAssocID="{66151674-76A2-4717-8DC2-18CCA6113BEC}" presName="connTx" presStyleLbl="parChTrans1D3" presStyleIdx="5" presStyleCnt="6"/>
      <dgm:spPr/>
    </dgm:pt>
    <dgm:pt modelId="{AB33A66C-134C-40C8-9186-3F5FF71A75AB}" type="pres">
      <dgm:prSet presAssocID="{78CE91E7-12BB-49AA-AA10-CA75DFF801ED}" presName="root2" presStyleCnt="0"/>
      <dgm:spPr/>
    </dgm:pt>
    <dgm:pt modelId="{4BACDFED-AC5F-4EEC-B27E-6503A8E73508}" type="pres">
      <dgm:prSet presAssocID="{78CE91E7-12BB-49AA-AA10-CA75DFF801ED}" presName="LevelTwoTextNode" presStyleLbl="node3" presStyleIdx="5" presStyleCnt="6">
        <dgm:presLayoutVars>
          <dgm:chPref val="3"/>
        </dgm:presLayoutVars>
      </dgm:prSet>
      <dgm:spPr/>
    </dgm:pt>
    <dgm:pt modelId="{6CD666A1-12E5-42E3-AA69-A48C9D983BA5}" type="pres">
      <dgm:prSet presAssocID="{78CE91E7-12BB-49AA-AA10-CA75DFF801ED}" presName="level3hierChild" presStyleCnt="0"/>
      <dgm:spPr/>
    </dgm:pt>
  </dgm:ptLst>
  <dgm:cxnLst>
    <dgm:cxn modelId="{77D74505-9FAC-430C-8610-63627C26DAA9}" type="presOf" srcId="{6BB921B4-5644-401B-BFB3-FFC004FF5A9E}" destId="{DF492ED3-5C11-45E7-A58A-7CC77E704404}" srcOrd="1" destOrd="0" presId="urn:microsoft.com/office/officeart/2005/8/layout/hierarchy2"/>
    <dgm:cxn modelId="{F1863918-9838-45F3-91E7-E41FFAC1CD5F}" type="presOf" srcId="{A8BD4D94-820D-41D6-AF7C-85B0A540B4A8}" destId="{EACC428F-E77E-45D1-935D-49B845604C75}" srcOrd="0" destOrd="0" presId="urn:microsoft.com/office/officeart/2005/8/layout/hierarchy2"/>
    <dgm:cxn modelId="{D75F0B25-BC42-44A4-A7B8-951F125FD663}" type="presOf" srcId="{97E36745-1A4B-43A7-978C-2B3261D2D205}" destId="{5EAB9A00-C3CE-482C-99C6-B1F05CA1C082}" srcOrd="0" destOrd="0" presId="urn:microsoft.com/office/officeart/2005/8/layout/hierarchy2"/>
    <dgm:cxn modelId="{6972BF25-C8AB-4D36-99A3-2A16225EC3F2}" type="presOf" srcId="{6AEAA10C-7174-423A-8122-1E1B40136863}" destId="{737AB3D3-A054-4B4A-8C8D-4CA5CA1778EC}" srcOrd="0" destOrd="0" presId="urn:microsoft.com/office/officeart/2005/8/layout/hierarchy2"/>
    <dgm:cxn modelId="{ECA7172F-7B8D-4F13-AF4A-E6C9F3EA90B7}" type="presOf" srcId="{AD6C8EEB-1F99-4A11-86B2-2FCB5D4BC182}" destId="{5FBB9330-08F7-49B8-B020-C40807CB55CC}" srcOrd="0" destOrd="0" presId="urn:microsoft.com/office/officeart/2005/8/layout/hierarchy2"/>
    <dgm:cxn modelId="{3EA22637-756D-4CAC-8A95-A464D79D1208}" type="presOf" srcId="{7B41CC09-8CE4-467E-91FE-192B4E0E2E53}" destId="{C701B045-F90E-404E-9443-FCB4846477FB}" srcOrd="0" destOrd="0" presId="urn:microsoft.com/office/officeart/2005/8/layout/hierarchy2"/>
    <dgm:cxn modelId="{CB858537-F6D8-4222-8494-97A38A944FD1}" type="presOf" srcId="{4E8C9807-D950-41E3-AC23-21BBC557C049}" destId="{5C964BDE-8193-404F-ADA9-764565CFA019}" srcOrd="0" destOrd="0" presId="urn:microsoft.com/office/officeart/2005/8/layout/hierarchy2"/>
    <dgm:cxn modelId="{9572AA41-7760-48BD-BA92-CDA0A6CA44F9}" type="presOf" srcId="{5BEDCACE-27AF-4671-A7D2-A993E2CC83A7}" destId="{8EFB11AF-1376-4730-AFE8-6E8B1E40DBA0}" srcOrd="0" destOrd="0" presId="urn:microsoft.com/office/officeart/2005/8/layout/hierarchy2"/>
    <dgm:cxn modelId="{3FA17A64-9555-47EA-8939-A1AC280C68B6}" type="presOf" srcId="{78CE91E7-12BB-49AA-AA10-CA75DFF801ED}" destId="{4BACDFED-AC5F-4EEC-B27E-6503A8E73508}" srcOrd="0" destOrd="0" presId="urn:microsoft.com/office/officeart/2005/8/layout/hierarchy2"/>
    <dgm:cxn modelId="{447A336B-C4F1-4784-9EA5-05CD01592EAA}" type="presOf" srcId="{C6F0B7E7-438A-4F64-928F-2311DBE6F213}" destId="{6FDDF11C-F26F-45D9-A281-2BC1AD734B00}" srcOrd="1" destOrd="0" presId="urn:microsoft.com/office/officeart/2005/8/layout/hierarchy2"/>
    <dgm:cxn modelId="{14B30E6F-E486-4F53-AB01-E8314A73B8CE}" srcId="{EF4B902D-55D1-40BF-9194-BB10904152C2}" destId="{78CE91E7-12BB-49AA-AA10-CA75DFF801ED}" srcOrd="2" destOrd="0" parTransId="{66151674-76A2-4717-8DC2-18CCA6113BEC}" sibTransId="{A4AC439B-9E09-40BB-9B29-1C33B8BD6D66}"/>
    <dgm:cxn modelId="{24A46170-68D2-4ACB-897A-4AAF97A7B9AC}" srcId="{5BEDCACE-27AF-4671-A7D2-A993E2CC83A7}" destId="{AD6C8EEB-1F99-4A11-86B2-2FCB5D4BC182}" srcOrd="2" destOrd="0" parTransId="{C6F0B7E7-438A-4F64-928F-2311DBE6F213}" sibTransId="{31C729A5-7C8F-47FF-9560-22B02C9224DB}"/>
    <dgm:cxn modelId="{645D4853-51B1-4441-8F1B-9B5626F53957}" type="presOf" srcId="{66151674-76A2-4717-8DC2-18CCA6113BEC}" destId="{BDBD2598-24FD-4057-9BC7-CAC2633E249D}" srcOrd="1" destOrd="0" presId="urn:microsoft.com/office/officeart/2005/8/layout/hierarchy2"/>
    <dgm:cxn modelId="{196F5276-8E46-4F9B-8F92-96E84C5191AB}" type="presOf" srcId="{21F93F04-AEFB-47B8-8469-720B8C34EC7F}" destId="{A189163D-77A5-469F-9ECF-43122461F0DE}" srcOrd="1" destOrd="0" presId="urn:microsoft.com/office/officeart/2005/8/layout/hierarchy2"/>
    <dgm:cxn modelId="{2E2D117F-D5F3-4ACC-BEEE-EF8C2590765E}" type="presOf" srcId="{4E8C9807-D950-41E3-AC23-21BBC557C049}" destId="{076DF4F7-6A87-4BE9-9D26-EF38D2D46D53}" srcOrd="1" destOrd="0" presId="urn:microsoft.com/office/officeart/2005/8/layout/hierarchy2"/>
    <dgm:cxn modelId="{A922C682-CC18-45D1-B2AD-F6AFD6388189}" type="presOf" srcId="{0C87F18A-DAE0-4A55-8A04-C7E9B99A0955}" destId="{4027C761-06B8-4068-9BA2-762ABFD63CD5}" srcOrd="0" destOrd="0" presId="urn:microsoft.com/office/officeart/2005/8/layout/hierarchy2"/>
    <dgm:cxn modelId="{8E75E383-51BA-4844-A853-653B8784C8B2}" type="presOf" srcId="{3EE32E18-3094-4544-ABE1-B2F37651DDE7}" destId="{676595B8-DB0C-4CDC-BE7C-A145F1E7D0D0}" srcOrd="0" destOrd="0" presId="urn:microsoft.com/office/officeart/2005/8/layout/hierarchy2"/>
    <dgm:cxn modelId="{7C740E96-4B9A-413A-A48B-70F143927D45}" type="presOf" srcId="{C7F597AC-35D6-4E66-AC0C-2897A9759009}" destId="{2E6725DA-949E-4071-B0C4-1DE3438F7720}" srcOrd="0" destOrd="0" presId="urn:microsoft.com/office/officeart/2005/8/layout/hierarchy2"/>
    <dgm:cxn modelId="{3E29C29A-C39E-49AF-B4EF-6BEA5B959D0D}" srcId="{EF4B902D-55D1-40BF-9194-BB10904152C2}" destId="{6AEAA10C-7174-423A-8122-1E1B40136863}" srcOrd="0" destOrd="0" parTransId="{6BB921B4-5644-401B-BFB3-FFC004FF5A9E}" sibTransId="{DED6FE92-41EF-4DED-8C7B-1EC6042EAC1B}"/>
    <dgm:cxn modelId="{0BF9149F-7455-47E7-BAA5-CF81471B004B}" type="presOf" srcId="{8C3CC5E4-24EC-4ED6-BF59-C874F4E9541B}" destId="{0DDD1DE7-CCBF-424D-A120-9E65B1081734}" srcOrd="0" destOrd="0" presId="urn:microsoft.com/office/officeart/2005/8/layout/hierarchy2"/>
    <dgm:cxn modelId="{EF1E24A5-29FB-4FEE-87B7-86A8FDA2BEFB}" type="presOf" srcId="{DB7DE1DC-0037-4C9A-A921-39A97EDB772D}" destId="{6A59A1AE-6718-4DB8-99E4-756738512338}" srcOrd="0" destOrd="0" presId="urn:microsoft.com/office/officeart/2005/8/layout/hierarchy2"/>
    <dgm:cxn modelId="{407353AD-7D7E-44B1-BC11-33E4AED4B194}" type="presOf" srcId="{DA10C05E-B03C-4953-B60B-5AB84C0A0C8A}" destId="{68652434-5846-46AA-B046-9A0A195B8044}" srcOrd="0" destOrd="0" presId="urn:microsoft.com/office/officeart/2005/8/layout/hierarchy2"/>
    <dgm:cxn modelId="{06E564B5-5E7F-498E-A354-43C469093249}" srcId="{0C87F18A-DAE0-4A55-8A04-C7E9B99A0955}" destId="{3EE32E18-3094-4544-ABE1-B2F37651DDE7}" srcOrd="0" destOrd="0" parTransId="{8C3CC5E4-24EC-4ED6-BF59-C874F4E9541B}" sibTransId="{381EB0DC-A9CC-4BC9-8EB0-E18DC1E29996}"/>
    <dgm:cxn modelId="{7A409AB8-CF65-4C8D-8E05-777F8EB514EA}" type="presOf" srcId="{DA10C05E-B03C-4953-B60B-5AB84C0A0C8A}" destId="{D2E86715-C5FD-4E8B-8AC0-A8219493A8BB}" srcOrd="1" destOrd="0" presId="urn:microsoft.com/office/officeart/2005/8/layout/hierarchy2"/>
    <dgm:cxn modelId="{C960BCB9-22BC-42BD-8EBE-FA6C47086953}" type="presOf" srcId="{12C07F7D-209A-47FA-A8BA-2F084D1FC4BF}" destId="{EC66372A-D402-497D-A93F-B606F6634796}" srcOrd="1" destOrd="0" presId="urn:microsoft.com/office/officeart/2005/8/layout/hierarchy2"/>
    <dgm:cxn modelId="{B6EAF6C5-DD5E-474D-B54C-94678709F4C3}" type="presOf" srcId="{C6F0B7E7-438A-4F64-928F-2311DBE6F213}" destId="{69D5B0DA-70F0-43B6-BCC7-8076E457F0CA}" srcOrd="0" destOrd="0" presId="urn:microsoft.com/office/officeart/2005/8/layout/hierarchy2"/>
    <dgm:cxn modelId="{37294FC7-9944-4920-BDB4-EBAF65583197}" type="presOf" srcId="{66151674-76A2-4717-8DC2-18CCA6113BEC}" destId="{7226C925-EF9D-4646-9232-5AC8C7623439}" srcOrd="0" destOrd="0" presId="urn:microsoft.com/office/officeart/2005/8/layout/hierarchy2"/>
    <dgm:cxn modelId="{D18D9AD0-10D7-4FEA-BE5D-23C571B4C2A0}" type="presOf" srcId="{12C07F7D-209A-47FA-A8BA-2F084D1FC4BF}" destId="{5D08629D-6FC9-442C-95F7-6690EFA8D0AF}" srcOrd="0" destOrd="0" presId="urn:microsoft.com/office/officeart/2005/8/layout/hierarchy2"/>
    <dgm:cxn modelId="{01AF2ED4-5642-47CE-A022-47B8BBC81D71}" type="presOf" srcId="{6BB921B4-5644-401B-BFB3-FFC004FF5A9E}" destId="{80356969-4272-4468-BB43-8D706CE583AF}" srcOrd="0" destOrd="0" presId="urn:microsoft.com/office/officeart/2005/8/layout/hierarchy2"/>
    <dgm:cxn modelId="{4129D3D7-E64B-417C-888F-AC5B17421BB8}" type="presOf" srcId="{21F93F04-AEFB-47B8-8469-720B8C34EC7F}" destId="{08632BC4-821D-47B0-8547-DE69B8DF3BA1}" srcOrd="0" destOrd="0" presId="urn:microsoft.com/office/officeart/2005/8/layout/hierarchy2"/>
    <dgm:cxn modelId="{4D9FC2D8-5268-40B7-A0F9-FCCBDFB2693D}" srcId="{EF4B902D-55D1-40BF-9194-BB10904152C2}" destId="{7B41CC09-8CE4-467E-91FE-192B4E0E2E53}" srcOrd="1" destOrd="0" parTransId="{4E8C9807-D950-41E3-AC23-21BBC557C049}" sibTransId="{B1F0870B-6F70-4E4A-9BE9-7AE14405F8FB}"/>
    <dgm:cxn modelId="{08BBDCE2-5CA2-47B1-B4D6-E31B4A5D0A1B}" srcId="{C7F597AC-35D6-4E66-AC0C-2897A9759009}" destId="{0C87F18A-DAE0-4A55-8A04-C7E9B99A0955}" srcOrd="0" destOrd="0" parTransId="{D5B5BCF8-C57C-4867-A193-C2A366E4F56D}" sibTransId="{96E1E03E-D67B-489B-8D56-8CC3F8C6162D}"/>
    <dgm:cxn modelId="{38D17CE5-C3A0-4072-B0F1-6DF8EB0C26E4}" type="presOf" srcId="{DB7DE1DC-0037-4C9A-A921-39A97EDB772D}" destId="{703BBF28-116C-4334-85D1-DE41079CB293}" srcOrd="1" destOrd="0" presId="urn:microsoft.com/office/officeart/2005/8/layout/hierarchy2"/>
    <dgm:cxn modelId="{40DFB3EE-A6C9-4003-9A33-F2A77F976D2B}" srcId="{5BEDCACE-27AF-4671-A7D2-A993E2CC83A7}" destId="{97E36745-1A4B-43A7-978C-2B3261D2D205}" srcOrd="1" destOrd="0" parTransId="{21F93F04-AEFB-47B8-8469-720B8C34EC7F}" sibTransId="{DD7AD3AD-0244-484E-8C91-3DC043110D66}"/>
    <dgm:cxn modelId="{BD3123EF-8381-41B7-B437-D50E5B3586B3}" srcId="{0C87F18A-DAE0-4A55-8A04-C7E9B99A0955}" destId="{EF4B902D-55D1-40BF-9194-BB10904152C2}" srcOrd="2" destOrd="0" parTransId="{DA10C05E-B03C-4953-B60B-5AB84C0A0C8A}" sibTransId="{511A57DD-2990-45BE-AA06-FF925435201D}"/>
    <dgm:cxn modelId="{0D9F58F2-6985-44B9-A59E-086F3ABE231C}" type="presOf" srcId="{8C3CC5E4-24EC-4ED6-BF59-C874F4E9541B}" destId="{C03E7D3D-C0A0-436C-BCF1-179C7E0B831B}" srcOrd="1" destOrd="0" presId="urn:microsoft.com/office/officeart/2005/8/layout/hierarchy2"/>
    <dgm:cxn modelId="{03EA20F6-842D-49F1-BE3E-D8E923471AF5}" srcId="{0C87F18A-DAE0-4A55-8A04-C7E9B99A0955}" destId="{5BEDCACE-27AF-4671-A7D2-A993E2CC83A7}" srcOrd="1" destOrd="0" parTransId="{DB7DE1DC-0037-4C9A-A921-39A97EDB772D}" sibTransId="{73D879DD-27F4-45FC-9081-09499B6BFAFB}"/>
    <dgm:cxn modelId="{65F765F8-4606-4A82-B5CA-3EC428271740}" srcId="{5BEDCACE-27AF-4671-A7D2-A993E2CC83A7}" destId="{A8BD4D94-820D-41D6-AF7C-85B0A540B4A8}" srcOrd="0" destOrd="0" parTransId="{12C07F7D-209A-47FA-A8BA-2F084D1FC4BF}" sibTransId="{B823F296-B634-4E68-AA43-C2A93604331A}"/>
    <dgm:cxn modelId="{FB0826FC-7BF2-4476-9C0C-53868B3C4C4D}" type="presOf" srcId="{EF4B902D-55D1-40BF-9194-BB10904152C2}" destId="{40375F78-6805-432A-A0FC-C7B687A04E2D}" srcOrd="0" destOrd="0" presId="urn:microsoft.com/office/officeart/2005/8/layout/hierarchy2"/>
    <dgm:cxn modelId="{52ADB731-232B-4317-BD11-6FA8CFB253A0}" type="presParOf" srcId="{2E6725DA-949E-4071-B0C4-1DE3438F7720}" destId="{B8686309-0BA0-434E-BA9F-6E81144E8A4E}" srcOrd="0" destOrd="0" presId="urn:microsoft.com/office/officeart/2005/8/layout/hierarchy2"/>
    <dgm:cxn modelId="{34722BE9-9723-4386-9DBD-32D2EEB58DE2}" type="presParOf" srcId="{B8686309-0BA0-434E-BA9F-6E81144E8A4E}" destId="{4027C761-06B8-4068-9BA2-762ABFD63CD5}" srcOrd="0" destOrd="0" presId="urn:microsoft.com/office/officeart/2005/8/layout/hierarchy2"/>
    <dgm:cxn modelId="{81F050F4-E7BF-4542-BC33-7BAD90047F74}" type="presParOf" srcId="{B8686309-0BA0-434E-BA9F-6E81144E8A4E}" destId="{5F160F6B-56D4-4E02-9FA8-9E2EFF9705F0}" srcOrd="1" destOrd="0" presId="urn:microsoft.com/office/officeart/2005/8/layout/hierarchy2"/>
    <dgm:cxn modelId="{BB2D0C88-59B9-454A-9AB3-E59AA9E62D65}" type="presParOf" srcId="{5F160F6B-56D4-4E02-9FA8-9E2EFF9705F0}" destId="{0DDD1DE7-CCBF-424D-A120-9E65B1081734}" srcOrd="0" destOrd="0" presId="urn:microsoft.com/office/officeart/2005/8/layout/hierarchy2"/>
    <dgm:cxn modelId="{F188D1D3-0CFE-4E12-B9D3-4F935AB1719F}" type="presParOf" srcId="{0DDD1DE7-CCBF-424D-A120-9E65B1081734}" destId="{C03E7D3D-C0A0-436C-BCF1-179C7E0B831B}" srcOrd="0" destOrd="0" presId="urn:microsoft.com/office/officeart/2005/8/layout/hierarchy2"/>
    <dgm:cxn modelId="{737B83EF-C4D3-464D-BB6C-36E8FD6A2B59}" type="presParOf" srcId="{5F160F6B-56D4-4E02-9FA8-9E2EFF9705F0}" destId="{E3BC8B59-574A-46B3-A6B4-FC5AC69EB7B0}" srcOrd="1" destOrd="0" presId="urn:microsoft.com/office/officeart/2005/8/layout/hierarchy2"/>
    <dgm:cxn modelId="{B27FB3B2-4554-472B-98C6-938D3B6AADFB}" type="presParOf" srcId="{E3BC8B59-574A-46B3-A6B4-FC5AC69EB7B0}" destId="{676595B8-DB0C-4CDC-BE7C-A145F1E7D0D0}" srcOrd="0" destOrd="0" presId="urn:microsoft.com/office/officeart/2005/8/layout/hierarchy2"/>
    <dgm:cxn modelId="{B467AAC7-E9E7-4365-9A53-3339F79D4553}" type="presParOf" srcId="{E3BC8B59-574A-46B3-A6B4-FC5AC69EB7B0}" destId="{0628921F-E2A8-4DCE-94BF-2119D622B33C}" srcOrd="1" destOrd="0" presId="urn:microsoft.com/office/officeart/2005/8/layout/hierarchy2"/>
    <dgm:cxn modelId="{509F38A3-59D2-4B16-A17F-808BF24C104C}" type="presParOf" srcId="{5F160F6B-56D4-4E02-9FA8-9E2EFF9705F0}" destId="{6A59A1AE-6718-4DB8-99E4-756738512338}" srcOrd="2" destOrd="0" presId="urn:microsoft.com/office/officeart/2005/8/layout/hierarchy2"/>
    <dgm:cxn modelId="{8DC38352-25B2-493D-A599-1974932EAC7E}" type="presParOf" srcId="{6A59A1AE-6718-4DB8-99E4-756738512338}" destId="{703BBF28-116C-4334-85D1-DE41079CB293}" srcOrd="0" destOrd="0" presId="urn:microsoft.com/office/officeart/2005/8/layout/hierarchy2"/>
    <dgm:cxn modelId="{9E28A0E6-80D5-4BDB-9F81-952A9FA6A427}" type="presParOf" srcId="{5F160F6B-56D4-4E02-9FA8-9E2EFF9705F0}" destId="{1230D1FB-8647-4E67-8138-FBBF6088353E}" srcOrd="3" destOrd="0" presId="urn:microsoft.com/office/officeart/2005/8/layout/hierarchy2"/>
    <dgm:cxn modelId="{C89B5A02-4C7E-4D44-957E-998B084410F4}" type="presParOf" srcId="{1230D1FB-8647-4E67-8138-FBBF6088353E}" destId="{8EFB11AF-1376-4730-AFE8-6E8B1E40DBA0}" srcOrd="0" destOrd="0" presId="urn:microsoft.com/office/officeart/2005/8/layout/hierarchy2"/>
    <dgm:cxn modelId="{E6C2291E-84B2-4954-A951-B063E282434F}" type="presParOf" srcId="{1230D1FB-8647-4E67-8138-FBBF6088353E}" destId="{B6583C63-919B-4F04-B8D8-8762A7D66092}" srcOrd="1" destOrd="0" presId="urn:microsoft.com/office/officeart/2005/8/layout/hierarchy2"/>
    <dgm:cxn modelId="{F4D2F010-CB59-4B94-8564-EDAEAB242176}" type="presParOf" srcId="{B6583C63-919B-4F04-B8D8-8762A7D66092}" destId="{5D08629D-6FC9-442C-95F7-6690EFA8D0AF}" srcOrd="0" destOrd="0" presId="urn:microsoft.com/office/officeart/2005/8/layout/hierarchy2"/>
    <dgm:cxn modelId="{58614DA5-2EEE-4E70-8B59-52C7F23940E0}" type="presParOf" srcId="{5D08629D-6FC9-442C-95F7-6690EFA8D0AF}" destId="{EC66372A-D402-497D-A93F-B606F6634796}" srcOrd="0" destOrd="0" presId="urn:microsoft.com/office/officeart/2005/8/layout/hierarchy2"/>
    <dgm:cxn modelId="{81FAA309-5C3F-42CA-B17B-DC470A93F80C}" type="presParOf" srcId="{B6583C63-919B-4F04-B8D8-8762A7D66092}" destId="{78047B95-CFF2-4613-B86D-908D46248505}" srcOrd="1" destOrd="0" presId="urn:microsoft.com/office/officeart/2005/8/layout/hierarchy2"/>
    <dgm:cxn modelId="{C2F0A400-B835-4995-8A2E-EB63E0A69E02}" type="presParOf" srcId="{78047B95-CFF2-4613-B86D-908D46248505}" destId="{EACC428F-E77E-45D1-935D-49B845604C75}" srcOrd="0" destOrd="0" presId="urn:microsoft.com/office/officeart/2005/8/layout/hierarchy2"/>
    <dgm:cxn modelId="{AE4735D8-6CF5-4C5C-BD5C-FC33AC628D2A}" type="presParOf" srcId="{78047B95-CFF2-4613-B86D-908D46248505}" destId="{959923EF-5577-4527-9304-E78D30CC2E24}" srcOrd="1" destOrd="0" presId="urn:microsoft.com/office/officeart/2005/8/layout/hierarchy2"/>
    <dgm:cxn modelId="{1888299C-EEC1-4AFF-A3BB-46D33C95D1DD}" type="presParOf" srcId="{B6583C63-919B-4F04-B8D8-8762A7D66092}" destId="{08632BC4-821D-47B0-8547-DE69B8DF3BA1}" srcOrd="2" destOrd="0" presId="urn:microsoft.com/office/officeart/2005/8/layout/hierarchy2"/>
    <dgm:cxn modelId="{58B3688E-3FB4-4AF0-99B8-37BE2756F47D}" type="presParOf" srcId="{08632BC4-821D-47B0-8547-DE69B8DF3BA1}" destId="{A189163D-77A5-469F-9ECF-43122461F0DE}" srcOrd="0" destOrd="0" presId="urn:microsoft.com/office/officeart/2005/8/layout/hierarchy2"/>
    <dgm:cxn modelId="{DACA3F36-91B8-433C-B9A4-92AECDD0D054}" type="presParOf" srcId="{B6583C63-919B-4F04-B8D8-8762A7D66092}" destId="{83975255-D34B-493D-9EDD-B129A253DF83}" srcOrd="3" destOrd="0" presId="urn:microsoft.com/office/officeart/2005/8/layout/hierarchy2"/>
    <dgm:cxn modelId="{429C2874-3144-444E-8307-15F38B219211}" type="presParOf" srcId="{83975255-D34B-493D-9EDD-B129A253DF83}" destId="{5EAB9A00-C3CE-482C-99C6-B1F05CA1C082}" srcOrd="0" destOrd="0" presId="urn:microsoft.com/office/officeart/2005/8/layout/hierarchy2"/>
    <dgm:cxn modelId="{6E08994E-B4B8-4278-8F48-73CC2EDF2284}" type="presParOf" srcId="{83975255-D34B-493D-9EDD-B129A253DF83}" destId="{6B1A0681-2EDC-45B7-A4C6-DAF00DD4C387}" srcOrd="1" destOrd="0" presId="urn:microsoft.com/office/officeart/2005/8/layout/hierarchy2"/>
    <dgm:cxn modelId="{50D39C22-6C20-41D2-B4ED-D2EEBB2BB49C}" type="presParOf" srcId="{B6583C63-919B-4F04-B8D8-8762A7D66092}" destId="{69D5B0DA-70F0-43B6-BCC7-8076E457F0CA}" srcOrd="4" destOrd="0" presId="urn:microsoft.com/office/officeart/2005/8/layout/hierarchy2"/>
    <dgm:cxn modelId="{3227492F-86A2-4B9A-AA0D-3ECEF190A7EA}" type="presParOf" srcId="{69D5B0DA-70F0-43B6-BCC7-8076E457F0CA}" destId="{6FDDF11C-F26F-45D9-A281-2BC1AD734B00}" srcOrd="0" destOrd="0" presId="urn:microsoft.com/office/officeart/2005/8/layout/hierarchy2"/>
    <dgm:cxn modelId="{56CD1CB2-2C6C-4B51-807D-92D482DE0260}" type="presParOf" srcId="{B6583C63-919B-4F04-B8D8-8762A7D66092}" destId="{6D478ED9-25B0-4A71-B737-4CAC7A57C8F1}" srcOrd="5" destOrd="0" presId="urn:microsoft.com/office/officeart/2005/8/layout/hierarchy2"/>
    <dgm:cxn modelId="{B529E7AB-199D-44E7-B92A-16DB34EB4B9B}" type="presParOf" srcId="{6D478ED9-25B0-4A71-B737-4CAC7A57C8F1}" destId="{5FBB9330-08F7-49B8-B020-C40807CB55CC}" srcOrd="0" destOrd="0" presId="urn:microsoft.com/office/officeart/2005/8/layout/hierarchy2"/>
    <dgm:cxn modelId="{881160DD-A408-4779-A419-DA76570557E2}" type="presParOf" srcId="{6D478ED9-25B0-4A71-B737-4CAC7A57C8F1}" destId="{2F9B56EA-790B-45C5-A0E7-225534EDE8AC}" srcOrd="1" destOrd="0" presId="urn:microsoft.com/office/officeart/2005/8/layout/hierarchy2"/>
    <dgm:cxn modelId="{52CC07D5-8F51-4898-9362-8B925472373B}" type="presParOf" srcId="{5F160F6B-56D4-4E02-9FA8-9E2EFF9705F0}" destId="{68652434-5846-46AA-B046-9A0A195B8044}" srcOrd="4" destOrd="0" presId="urn:microsoft.com/office/officeart/2005/8/layout/hierarchy2"/>
    <dgm:cxn modelId="{AE3AFF5B-C685-4B7A-87BF-3946FDE8EA3E}" type="presParOf" srcId="{68652434-5846-46AA-B046-9A0A195B8044}" destId="{D2E86715-C5FD-4E8B-8AC0-A8219493A8BB}" srcOrd="0" destOrd="0" presId="urn:microsoft.com/office/officeart/2005/8/layout/hierarchy2"/>
    <dgm:cxn modelId="{2C879AA7-25AE-4A57-ADF8-139ECA21CEF5}" type="presParOf" srcId="{5F160F6B-56D4-4E02-9FA8-9E2EFF9705F0}" destId="{2F9499FB-5CD7-48E5-B37A-68BC0F87E97E}" srcOrd="5" destOrd="0" presId="urn:microsoft.com/office/officeart/2005/8/layout/hierarchy2"/>
    <dgm:cxn modelId="{FF912F1C-35BD-4202-B78D-72CA178C1AE6}" type="presParOf" srcId="{2F9499FB-5CD7-48E5-B37A-68BC0F87E97E}" destId="{40375F78-6805-432A-A0FC-C7B687A04E2D}" srcOrd="0" destOrd="0" presId="urn:microsoft.com/office/officeart/2005/8/layout/hierarchy2"/>
    <dgm:cxn modelId="{61FBF8FB-7B0B-4607-9C71-BDBC6A529B76}" type="presParOf" srcId="{2F9499FB-5CD7-48E5-B37A-68BC0F87E97E}" destId="{DC05B959-1F49-4BB0-874F-43A112BD3916}" srcOrd="1" destOrd="0" presId="urn:microsoft.com/office/officeart/2005/8/layout/hierarchy2"/>
    <dgm:cxn modelId="{F3DB3EDC-EE68-47C2-9970-8237E9BE373C}" type="presParOf" srcId="{DC05B959-1F49-4BB0-874F-43A112BD3916}" destId="{80356969-4272-4468-BB43-8D706CE583AF}" srcOrd="0" destOrd="0" presId="urn:microsoft.com/office/officeart/2005/8/layout/hierarchy2"/>
    <dgm:cxn modelId="{67A40D22-5ABA-4BE3-B5F9-0E509F3F05C6}" type="presParOf" srcId="{80356969-4272-4468-BB43-8D706CE583AF}" destId="{DF492ED3-5C11-45E7-A58A-7CC77E704404}" srcOrd="0" destOrd="0" presId="urn:microsoft.com/office/officeart/2005/8/layout/hierarchy2"/>
    <dgm:cxn modelId="{F3742D13-0241-4F47-A93D-738A5DAFC978}" type="presParOf" srcId="{DC05B959-1F49-4BB0-874F-43A112BD3916}" destId="{6DB6C63B-8A55-429D-A2CF-854A90425BEC}" srcOrd="1" destOrd="0" presId="urn:microsoft.com/office/officeart/2005/8/layout/hierarchy2"/>
    <dgm:cxn modelId="{EF8C6DDC-F0CF-4910-B3BB-235A085B238E}" type="presParOf" srcId="{6DB6C63B-8A55-429D-A2CF-854A90425BEC}" destId="{737AB3D3-A054-4B4A-8C8D-4CA5CA1778EC}" srcOrd="0" destOrd="0" presId="urn:microsoft.com/office/officeart/2005/8/layout/hierarchy2"/>
    <dgm:cxn modelId="{7F8976AB-4754-493E-B3D2-EC9394ACDDF5}" type="presParOf" srcId="{6DB6C63B-8A55-429D-A2CF-854A90425BEC}" destId="{5B2A37D3-2BAF-4B59-80DB-E548AECA7AD4}" srcOrd="1" destOrd="0" presId="urn:microsoft.com/office/officeart/2005/8/layout/hierarchy2"/>
    <dgm:cxn modelId="{F3D13DC3-E6AC-4500-94A6-4AF7F94C8E8E}" type="presParOf" srcId="{DC05B959-1F49-4BB0-874F-43A112BD3916}" destId="{5C964BDE-8193-404F-ADA9-764565CFA019}" srcOrd="2" destOrd="0" presId="urn:microsoft.com/office/officeart/2005/8/layout/hierarchy2"/>
    <dgm:cxn modelId="{F0DB74C2-AAD1-4C00-9E05-5D68B8CA97B0}" type="presParOf" srcId="{5C964BDE-8193-404F-ADA9-764565CFA019}" destId="{076DF4F7-6A87-4BE9-9D26-EF38D2D46D53}" srcOrd="0" destOrd="0" presId="urn:microsoft.com/office/officeart/2005/8/layout/hierarchy2"/>
    <dgm:cxn modelId="{EEE14957-0B73-40B2-8714-697F2FF42BFE}" type="presParOf" srcId="{DC05B959-1F49-4BB0-874F-43A112BD3916}" destId="{1EC10F84-F980-4C43-951C-2A476B47733F}" srcOrd="3" destOrd="0" presId="urn:microsoft.com/office/officeart/2005/8/layout/hierarchy2"/>
    <dgm:cxn modelId="{C0665158-0B6A-427A-A0F5-BD5A8B3DA375}" type="presParOf" srcId="{1EC10F84-F980-4C43-951C-2A476B47733F}" destId="{C701B045-F90E-404E-9443-FCB4846477FB}" srcOrd="0" destOrd="0" presId="urn:microsoft.com/office/officeart/2005/8/layout/hierarchy2"/>
    <dgm:cxn modelId="{DAA5A23C-583A-4AF8-AC3E-8EAC4095ADAF}" type="presParOf" srcId="{1EC10F84-F980-4C43-951C-2A476B47733F}" destId="{1E040984-D19F-45C7-8CBD-34B3C884132C}" srcOrd="1" destOrd="0" presId="urn:microsoft.com/office/officeart/2005/8/layout/hierarchy2"/>
    <dgm:cxn modelId="{27599747-6D56-483F-BD68-6A807906E884}" type="presParOf" srcId="{DC05B959-1F49-4BB0-874F-43A112BD3916}" destId="{7226C925-EF9D-4646-9232-5AC8C7623439}" srcOrd="4" destOrd="0" presId="urn:microsoft.com/office/officeart/2005/8/layout/hierarchy2"/>
    <dgm:cxn modelId="{E276C551-F7F0-40AD-AF12-A2149FF18F0C}" type="presParOf" srcId="{7226C925-EF9D-4646-9232-5AC8C7623439}" destId="{BDBD2598-24FD-4057-9BC7-CAC2633E249D}" srcOrd="0" destOrd="0" presId="urn:microsoft.com/office/officeart/2005/8/layout/hierarchy2"/>
    <dgm:cxn modelId="{9C85398C-7CC9-428A-BC0B-BAB12682C617}" type="presParOf" srcId="{DC05B959-1F49-4BB0-874F-43A112BD3916}" destId="{AB33A66C-134C-40C8-9186-3F5FF71A75AB}" srcOrd="5" destOrd="0" presId="urn:microsoft.com/office/officeart/2005/8/layout/hierarchy2"/>
    <dgm:cxn modelId="{2505F712-6815-4563-BC95-C694625779E0}" type="presParOf" srcId="{AB33A66C-134C-40C8-9186-3F5FF71A75AB}" destId="{4BACDFED-AC5F-4EEC-B27E-6503A8E73508}" srcOrd="0" destOrd="0" presId="urn:microsoft.com/office/officeart/2005/8/layout/hierarchy2"/>
    <dgm:cxn modelId="{93FFAAB2-EFF7-4B39-BEBF-6F06B9C7467F}" type="presParOf" srcId="{AB33A66C-134C-40C8-9186-3F5FF71A75AB}" destId="{6CD666A1-12E5-42E3-AA69-A48C9D983BA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7C761-06B8-4068-9BA2-762ABFD63CD5}">
      <dsp:nvSpPr>
        <dsp:cNvPr id="0" name=""/>
        <dsp:cNvSpPr/>
      </dsp:nvSpPr>
      <dsp:spPr>
        <a:xfrm>
          <a:off x="1926651" y="2227265"/>
          <a:ext cx="1932938" cy="966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834 currently recognized species</a:t>
          </a:r>
        </a:p>
      </dsp:txBody>
      <dsp:txXfrm>
        <a:off x="1954958" y="2255572"/>
        <a:ext cx="1876324" cy="909855"/>
      </dsp:txXfrm>
    </dsp:sp>
    <dsp:sp modelId="{0DDD1DE7-CCBF-424D-A120-9E65B1081734}">
      <dsp:nvSpPr>
        <dsp:cNvPr id="0" name=""/>
        <dsp:cNvSpPr/>
      </dsp:nvSpPr>
      <dsp:spPr>
        <a:xfrm rot="17350740">
          <a:off x="3069424" y="1585744"/>
          <a:ext cx="235350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353506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87340" y="1540222"/>
        <a:ext cx="117675" cy="117675"/>
      </dsp:txXfrm>
    </dsp:sp>
    <dsp:sp modelId="{676595B8-DB0C-4CDC-BE7C-A145F1E7D0D0}">
      <dsp:nvSpPr>
        <dsp:cNvPr id="0" name=""/>
        <dsp:cNvSpPr/>
      </dsp:nvSpPr>
      <dsp:spPr>
        <a:xfrm>
          <a:off x="4632765" y="4385"/>
          <a:ext cx="1932938" cy="966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615 never corrected (73.7%)</a:t>
          </a:r>
        </a:p>
      </dsp:txBody>
      <dsp:txXfrm>
        <a:off x="4661072" y="32692"/>
        <a:ext cx="1876324" cy="909855"/>
      </dsp:txXfrm>
    </dsp:sp>
    <dsp:sp modelId="{6A59A1AE-6718-4DB8-99E4-756738512338}">
      <dsp:nvSpPr>
        <dsp:cNvPr id="0" name=""/>
        <dsp:cNvSpPr/>
      </dsp:nvSpPr>
      <dsp:spPr>
        <a:xfrm rot="21569663">
          <a:off x="3859575" y="2693773"/>
          <a:ext cx="77320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73205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26847" y="2687758"/>
        <a:ext cx="38660" cy="38660"/>
      </dsp:txXfrm>
    </dsp:sp>
    <dsp:sp modelId="{8EFB11AF-1376-4730-AFE8-6E8B1E40DBA0}">
      <dsp:nvSpPr>
        <dsp:cNvPr id="0" name=""/>
        <dsp:cNvSpPr/>
      </dsp:nvSpPr>
      <dsp:spPr>
        <a:xfrm>
          <a:off x="4632765" y="2220442"/>
          <a:ext cx="1932938" cy="966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90 split </a:t>
          </a:r>
          <a:br>
            <a:rPr lang="en-US" sz="2100" kern="1200"/>
          </a:br>
          <a:r>
            <a:rPr lang="en-US" sz="2100" kern="1200"/>
            <a:t>(10.8%)</a:t>
          </a:r>
        </a:p>
      </dsp:txBody>
      <dsp:txXfrm>
        <a:off x="4661072" y="2248749"/>
        <a:ext cx="1876324" cy="909855"/>
      </dsp:txXfrm>
    </dsp:sp>
    <dsp:sp modelId="{5D08629D-6FC9-442C-95F7-6690EFA8D0AF}">
      <dsp:nvSpPr>
        <dsp:cNvPr id="0" name=""/>
        <dsp:cNvSpPr/>
      </dsp:nvSpPr>
      <dsp:spPr>
        <a:xfrm rot="17354024">
          <a:off x="5778760" y="1582333"/>
          <a:ext cx="234706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347063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893615" y="1536972"/>
        <a:ext cx="117353" cy="117353"/>
      </dsp:txXfrm>
    </dsp:sp>
    <dsp:sp modelId="{EACC428F-E77E-45D1-935D-49B845604C75}">
      <dsp:nvSpPr>
        <dsp:cNvPr id="0" name=""/>
        <dsp:cNvSpPr/>
      </dsp:nvSpPr>
      <dsp:spPr>
        <a:xfrm>
          <a:off x="7338879" y="4385"/>
          <a:ext cx="1932938" cy="966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75 not recorrected (83.3%)</a:t>
          </a:r>
        </a:p>
      </dsp:txBody>
      <dsp:txXfrm>
        <a:off x="7367186" y="32692"/>
        <a:ext cx="1876324" cy="909855"/>
      </dsp:txXfrm>
    </dsp:sp>
    <dsp:sp modelId="{08632BC4-821D-47B0-8547-DE69B8DF3BA1}">
      <dsp:nvSpPr>
        <dsp:cNvPr id="0" name=""/>
        <dsp:cNvSpPr/>
      </dsp:nvSpPr>
      <dsp:spPr>
        <a:xfrm rot="18299404">
          <a:off x="6278130" y="2138053"/>
          <a:ext cx="13483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48324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8584" y="2117660"/>
        <a:ext cx="67416" cy="67416"/>
      </dsp:txXfrm>
    </dsp:sp>
    <dsp:sp modelId="{5EAB9A00-C3CE-482C-99C6-B1F05CA1C082}">
      <dsp:nvSpPr>
        <dsp:cNvPr id="0" name=""/>
        <dsp:cNvSpPr/>
      </dsp:nvSpPr>
      <dsp:spPr>
        <a:xfrm>
          <a:off x="7338879" y="1115825"/>
          <a:ext cx="1932938" cy="966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15 lumped (16.7%)</a:t>
          </a:r>
        </a:p>
      </dsp:txBody>
      <dsp:txXfrm>
        <a:off x="7367186" y="1144132"/>
        <a:ext cx="1876324" cy="909855"/>
      </dsp:txXfrm>
    </dsp:sp>
    <dsp:sp modelId="{69D5B0DA-70F0-43B6-BCC7-8076E457F0CA}">
      <dsp:nvSpPr>
        <dsp:cNvPr id="0" name=""/>
        <dsp:cNvSpPr/>
      </dsp:nvSpPr>
      <dsp:spPr>
        <a:xfrm rot="30337">
          <a:off x="6565689" y="2693773"/>
          <a:ext cx="77320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73205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32962" y="2687758"/>
        <a:ext cx="38660" cy="38660"/>
      </dsp:txXfrm>
    </dsp:sp>
    <dsp:sp modelId="{5FBB9330-08F7-49B8-B020-C40807CB55CC}">
      <dsp:nvSpPr>
        <dsp:cNvPr id="0" name=""/>
        <dsp:cNvSpPr/>
      </dsp:nvSpPr>
      <dsp:spPr>
        <a:xfrm>
          <a:off x="7338879" y="2227265"/>
          <a:ext cx="1932938" cy="966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0 split</a:t>
          </a:r>
          <a:br>
            <a:rPr lang="en-US" sz="2100" kern="1200"/>
          </a:br>
          <a:r>
            <a:rPr lang="en-US" sz="2100" kern="1200"/>
            <a:t>(0%)</a:t>
          </a:r>
        </a:p>
      </dsp:txBody>
      <dsp:txXfrm>
        <a:off x="7367186" y="2255572"/>
        <a:ext cx="1876324" cy="909855"/>
      </dsp:txXfrm>
    </dsp:sp>
    <dsp:sp modelId="{68652434-5846-46AA-B046-9A0A195B8044}">
      <dsp:nvSpPr>
        <dsp:cNvPr id="0" name=""/>
        <dsp:cNvSpPr/>
      </dsp:nvSpPr>
      <dsp:spPr>
        <a:xfrm rot="4249260">
          <a:off x="3069424" y="3808624"/>
          <a:ext cx="235350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353506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87340" y="3763102"/>
        <a:ext cx="117675" cy="117675"/>
      </dsp:txXfrm>
    </dsp:sp>
    <dsp:sp modelId="{40375F78-6805-432A-A0FC-C7B687A04E2D}">
      <dsp:nvSpPr>
        <dsp:cNvPr id="0" name=""/>
        <dsp:cNvSpPr/>
      </dsp:nvSpPr>
      <dsp:spPr>
        <a:xfrm>
          <a:off x="4632765" y="4450145"/>
          <a:ext cx="1932938" cy="966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129 lumped (15.5%)</a:t>
          </a:r>
        </a:p>
      </dsp:txBody>
      <dsp:txXfrm>
        <a:off x="4661072" y="4478452"/>
        <a:ext cx="1876324" cy="909855"/>
      </dsp:txXfrm>
    </dsp:sp>
    <dsp:sp modelId="{80356969-4272-4468-BB43-8D706CE583AF}">
      <dsp:nvSpPr>
        <dsp:cNvPr id="0" name=""/>
        <dsp:cNvSpPr/>
      </dsp:nvSpPr>
      <dsp:spPr>
        <a:xfrm rot="18289469">
          <a:off x="6275332" y="4364344"/>
          <a:ext cx="135391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53919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8444" y="4343811"/>
        <a:ext cx="67695" cy="67695"/>
      </dsp:txXfrm>
    </dsp:sp>
    <dsp:sp modelId="{737AB3D3-A054-4B4A-8C8D-4CA5CA1778EC}">
      <dsp:nvSpPr>
        <dsp:cNvPr id="0" name=""/>
        <dsp:cNvSpPr/>
      </dsp:nvSpPr>
      <dsp:spPr>
        <a:xfrm>
          <a:off x="7338879" y="3338705"/>
          <a:ext cx="1932938" cy="966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59 not recorrected (45.7%)</a:t>
          </a:r>
        </a:p>
      </dsp:txBody>
      <dsp:txXfrm>
        <a:off x="7367186" y="3367012"/>
        <a:ext cx="1876324" cy="909855"/>
      </dsp:txXfrm>
    </dsp:sp>
    <dsp:sp modelId="{5C964BDE-8193-404F-ADA9-764565CFA019}">
      <dsp:nvSpPr>
        <dsp:cNvPr id="0" name=""/>
        <dsp:cNvSpPr/>
      </dsp:nvSpPr>
      <dsp:spPr>
        <a:xfrm>
          <a:off x="6565704" y="4920064"/>
          <a:ext cx="77317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73175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32962" y="4914050"/>
        <a:ext cx="38658" cy="38658"/>
      </dsp:txXfrm>
    </dsp:sp>
    <dsp:sp modelId="{C701B045-F90E-404E-9443-FCB4846477FB}">
      <dsp:nvSpPr>
        <dsp:cNvPr id="0" name=""/>
        <dsp:cNvSpPr/>
      </dsp:nvSpPr>
      <dsp:spPr>
        <a:xfrm>
          <a:off x="7338879" y="4450145"/>
          <a:ext cx="1932938" cy="966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56 split</a:t>
          </a:r>
          <a:br>
            <a:rPr lang="en-US" sz="2100" kern="1200"/>
          </a:br>
          <a:r>
            <a:rPr lang="en-US" sz="2100" kern="1200"/>
            <a:t>(43.4%)</a:t>
          </a:r>
        </a:p>
      </dsp:txBody>
      <dsp:txXfrm>
        <a:off x="7367186" y="4478452"/>
        <a:ext cx="1876324" cy="909855"/>
      </dsp:txXfrm>
    </dsp:sp>
    <dsp:sp modelId="{7226C925-EF9D-4646-9232-5AC8C7623439}">
      <dsp:nvSpPr>
        <dsp:cNvPr id="0" name=""/>
        <dsp:cNvSpPr/>
      </dsp:nvSpPr>
      <dsp:spPr>
        <a:xfrm rot="3310531">
          <a:off x="6275332" y="5475784"/>
          <a:ext cx="135391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53919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8444" y="5455251"/>
        <a:ext cx="67695" cy="67695"/>
      </dsp:txXfrm>
    </dsp:sp>
    <dsp:sp modelId="{4BACDFED-AC5F-4EEC-B27E-6503A8E73508}">
      <dsp:nvSpPr>
        <dsp:cNvPr id="0" name=""/>
        <dsp:cNvSpPr/>
      </dsp:nvSpPr>
      <dsp:spPr>
        <a:xfrm>
          <a:off x="7338879" y="5561584"/>
          <a:ext cx="1932938" cy="966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14 lumped (10.9%)</a:t>
          </a:r>
        </a:p>
      </dsp:txBody>
      <dsp:txXfrm>
        <a:off x="7367186" y="5589891"/>
        <a:ext cx="1876324" cy="909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D963-798E-4908-81B4-DF25F3E2E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F6D1B-CBDC-4913-9390-77B381808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0FF8A-9B1F-489E-964E-7D01E129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FAD3-3302-4AA0-A910-8E8DABD6B79A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3CA3C-6087-456A-8CCD-3D0BC173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F02F6-ABD6-498F-BBB1-F899E008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23D9-B243-4842-A367-70F58788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37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B6EA-5A38-42A7-9C1E-2978C02A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5DD84-76A2-4244-A773-FCD731E1D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EE4C-8E56-4076-9112-ADD86EDF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FAD3-3302-4AA0-A910-8E8DABD6B79A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AE5D1-1289-4106-A6EC-B5C7C95B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A9B3-280B-4C94-B0A3-F2076EC7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23D9-B243-4842-A367-70F58788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8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C4DE1-14D7-4603-B1DD-90C4BA781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FA226-C6B4-4159-8ABC-69B511BCD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4B433-3354-44A9-958C-B455EE92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FAD3-3302-4AA0-A910-8E8DABD6B79A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E7584-5BB4-4655-808A-13C376F2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90E78-E5C8-4AC7-AFE0-1D692F66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23D9-B243-4842-A367-70F58788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28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3022-6D96-44CC-A335-3A444BD0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CD61-7BC7-4065-BD6C-3A13F894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A80CB-7C75-4FF6-BA79-8B296D48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FAD3-3302-4AA0-A910-8E8DABD6B79A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8F3A-52CD-4A3F-9DF0-FF4692C1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8D58F-F427-4735-8C94-53526D8B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23D9-B243-4842-A367-70F58788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0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25E6-DCC4-4696-97C4-39147274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B7A46-2743-4631-8595-37757965E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9530-6A70-49F9-A618-D48E6DFC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FAD3-3302-4AA0-A910-8E8DABD6B79A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76A20-9977-4A5B-8115-83FC8C36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14F32-C976-4075-8AED-D0ECF256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23D9-B243-4842-A367-70F58788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2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469A-9731-4018-BF4D-5FF112D6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B93D-7BEC-4452-8BA0-D13A9170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EEA86-453A-43CE-BBED-9433914D4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FF908-3897-4DF4-90E5-B92DDB84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FAD3-3302-4AA0-A910-8E8DABD6B79A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3404A-2923-4BC9-854A-B601E37F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1A0D7-EB5D-4212-BDC3-5CE77B22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23D9-B243-4842-A367-70F58788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52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F463-75C9-40B2-A1CB-0E31AB78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BCD2C-C10B-4005-8400-5641C50D3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784A3-12D9-4E41-9B2E-1238F7E5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01BE7-6667-4B55-8431-CB16516FA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2708A-4246-4FF1-B8DB-8E045FA15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81F32-1A88-4568-A00B-D5AA7805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FAD3-3302-4AA0-A910-8E8DABD6B79A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69F5E-5D5F-4FE0-977E-8DEBE4D5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ACD60-99A4-4BFB-8EB7-FAE30819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23D9-B243-4842-A367-70F58788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9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026A-F00A-46F7-B402-007C7E1C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F5D8E-D276-4D06-B075-D6973EAF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FAD3-3302-4AA0-A910-8E8DABD6B79A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BE0C7-653E-4DB2-93B4-03A83C80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C6D56-8848-4904-9A67-48D66CD5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23D9-B243-4842-A367-70F58788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62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12B8A-B0DF-41DB-A779-95E50AD3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FAD3-3302-4AA0-A910-8E8DABD6B79A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F3074-DD35-4A87-BE65-3857B2E8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9DD46-737E-442C-B6FB-57C192DF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23D9-B243-4842-A367-70F58788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79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20E2-CA4F-41CB-AA50-3072F4C0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9E51-7295-4545-9991-2A4BC43E7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D16F6-98C9-442B-823C-8F2B9F038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08739-5BD5-4E17-86C4-4AFE1869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FAD3-3302-4AA0-A910-8E8DABD6B79A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161F9-2C90-488E-A804-10CC122D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4886C-1359-4DFA-8F38-DB5B6672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23D9-B243-4842-A367-70F58788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90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43BD-120D-4589-921C-ABA41C1C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71E76-4BAC-4F8E-94F2-6AC68354A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5466F-1235-4579-807A-5B66E2890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C77F0-64EA-434E-BDEB-F051ED73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FAD3-3302-4AA0-A910-8E8DABD6B79A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AF1A3-DF17-4B55-9C5C-59D252AB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80638-1B59-4215-8112-AF3629E3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23D9-B243-4842-A367-70F58788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27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ECFD8-7E34-4172-8DE1-BD450B48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A5ED-F7C9-47C8-A65C-074B00614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3961B-22E9-42C5-AFE0-26F43504C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CFAD3-3302-4AA0-A910-8E8DABD6B79A}" type="datetimeFigureOut">
              <a:rPr lang="en-IN" smtClean="0"/>
              <a:t>03-07-2017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B30C-672A-4E9B-8ADA-8E7CE1176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D78A-B4FD-4C27-83EF-614D98B0E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23D9-B243-4842-A367-70F58788F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0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0754447-9A70-4D30-B559-88CCB777C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5420163"/>
              </p:ext>
            </p:extLst>
          </p:nvPr>
        </p:nvGraphicFramePr>
        <p:xfrm>
          <a:off x="496765" y="162780"/>
          <a:ext cx="11198470" cy="6532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950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Vaidya,Gaurav Girish</dc:creator>
  <cp:lastModifiedBy>Vaidya,Gaurav Girish</cp:lastModifiedBy>
  <cp:revision>4</cp:revision>
  <dcterms:created xsi:type="dcterms:W3CDTF">2017-07-03T06:23:44Z</dcterms:created>
  <dcterms:modified xsi:type="dcterms:W3CDTF">2017-07-03T06:35:06Z</dcterms:modified>
</cp:coreProperties>
</file>